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Lst>
  <p:sldSz cx="20104100" cy="11309350"/>
  <p:notesSz cx="20104100" cy="11309350"/>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266"/>
    <p:restoredTop sz="94694"/>
  </p:normalViewPr>
  <p:slideViewPr>
    <p:cSldViewPr>
      <p:cViewPr varScale="1">
        <p:scale>
          <a:sx n="31" d="100"/>
          <a:sy n="31" d="100"/>
        </p:scale>
        <p:origin x="979" y="29"/>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8712200" cy="56673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11387138" y="0"/>
            <a:ext cx="8712200" cy="566738"/>
          </a:xfrm>
          <a:prstGeom prst="rect">
            <a:avLst/>
          </a:prstGeom>
        </p:spPr>
        <p:txBody>
          <a:bodyPr vert="horz" lIns="91440" tIns="45720" rIns="91440" bIns="45720" rtlCol="0"/>
          <a:lstStyle>
            <a:lvl1pPr algn="r">
              <a:defRPr sz="1200"/>
            </a:lvl1pPr>
          </a:lstStyle>
          <a:p>
            <a:fld id="{534E5A19-C0F8-4759-8361-5757FCF12128}" type="datetimeFigureOut">
              <a:rPr lang="it-IT" smtClean="0"/>
              <a:t>24/10/2024</a:t>
            </a:fld>
            <a:endParaRPr lang="it-IT"/>
          </a:p>
        </p:txBody>
      </p:sp>
      <p:sp>
        <p:nvSpPr>
          <p:cNvPr id="4" name="Segnaposto immagine diapositiva 3"/>
          <p:cNvSpPr>
            <a:spLocks noGrp="1" noRot="1" noChangeAspect="1"/>
          </p:cNvSpPr>
          <p:nvPr>
            <p:ph type="sldImg" idx="2"/>
          </p:nvPr>
        </p:nvSpPr>
        <p:spPr>
          <a:xfrm>
            <a:off x="6659563" y="1414463"/>
            <a:ext cx="6784975" cy="381635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2009775" y="5441950"/>
            <a:ext cx="16084550" cy="4454525"/>
          </a:xfrm>
          <a:prstGeom prst="rect">
            <a:avLst/>
          </a:prstGeom>
        </p:spPr>
        <p:txBody>
          <a:bodyPr vert="horz" lIns="91440" tIns="45720" rIns="91440" bIns="45720" rtlCol="0"/>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10742613"/>
            <a:ext cx="8712200" cy="56673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11387138" y="10742613"/>
            <a:ext cx="8712200" cy="566737"/>
          </a:xfrm>
          <a:prstGeom prst="rect">
            <a:avLst/>
          </a:prstGeom>
        </p:spPr>
        <p:txBody>
          <a:bodyPr vert="horz" lIns="91440" tIns="45720" rIns="91440" bIns="45720" rtlCol="0" anchor="b"/>
          <a:lstStyle>
            <a:lvl1pPr algn="r">
              <a:defRPr sz="1200"/>
            </a:lvl1pPr>
          </a:lstStyle>
          <a:p>
            <a:fld id="{41BDC86C-0B38-4772-A2F7-499D36D25ADC}" type="slidenum">
              <a:rPr lang="it-IT" smtClean="0"/>
              <a:t>‹N›</a:t>
            </a:fld>
            <a:endParaRPr lang="it-IT"/>
          </a:p>
        </p:txBody>
      </p:sp>
    </p:spTree>
    <p:extLst>
      <p:ext uri="{BB962C8B-B14F-4D97-AF65-F5344CB8AC3E}">
        <p14:creationId xmlns:p14="http://schemas.microsoft.com/office/powerpoint/2010/main" val="40470655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b="1" dirty="0"/>
              <a:t>Testo completamente sostituito</a:t>
            </a:r>
          </a:p>
        </p:txBody>
      </p:sp>
      <p:sp>
        <p:nvSpPr>
          <p:cNvPr id="4" name="Segnaposto numero diapositiva 3"/>
          <p:cNvSpPr>
            <a:spLocks noGrp="1"/>
          </p:cNvSpPr>
          <p:nvPr>
            <p:ph type="sldNum" sz="quarter" idx="10"/>
          </p:nvPr>
        </p:nvSpPr>
        <p:spPr/>
        <p:txBody>
          <a:bodyPr/>
          <a:lstStyle/>
          <a:p>
            <a:fld id="{41BDC86C-0B38-4772-A2F7-499D36D25ADC}" type="slidenum">
              <a:rPr lang="it-IT" smtClean="0"/>
              <a:t>7</a:t>
            </a:fld>
            <a:endParaRPr lang="it-IT"/>
          </a:p>
        </p:txBody>
      </p:sp>
    </p:spTree>
    <p:extLst>
      <p:ext uri="{BB962C8B-B14F-4D97-AF65-F5344CB8AC3E}">
        <p14:creationId xmlns:p14="http://schemas.microsoft.com/office/powerpoint/2010/main" val="18010704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La seconda foto del dito è tratta da </a:t>
            </a:r>
            <a:r>
              <a:rPr lang="en-US" dirty="0"/>
              <a:t>United Nations Environment </a:t>
            </a:r>
            <a:r>
              <a:rPr lang="en-US" dirty="0" err="1"/>
              <a:t>Programme</a:t>
            </a:r>
            <a:r>
              <a:rPr lang="en-US" dirty="0"/>
              <a:t> (2021). From Pollution to Solution: A global assessment of marine litter and plastic pollution. Nairobi. P.31 </a:t>
            </a:r>
            <a:r>
              <a:rPr lang="en-US" dirty="0" err="1"/>
              <a:t>L’altra</a:t>
            </a:r>
            <a:r>
              <a:rPr lang="en-US" dirty="0"/>
              <a:t> </a:t>
            </a:r>
            <a:r>
              <a:rPr lang="en-US" dirty="0" err="1"/>
              <a:t>della</a:t>
            </a:r>
            <a:r>
              <a:rPr lang="en-US" dirty="0"/>
              <a:t> </a:t>
            </a:r>
            <a:r>
              <a:rPr lang="en-US" dirty="0" err="1"/>
              <a:t>mano</a:t>
            </a:r>
            <a:r>
              <a:rPr lang="en-US" dirty="0"/>
              <a:t> ha sotto la </a:t>
            </a:r>
            <a:r>
              <a:rPr lang="en-US" dirty="0" err="1"/>
              <a:t>fonte</a:t>
            </a:r>
            <a:r>
              <a:rPr lang="en-US" dirty="0"/>
              <a:t>…</a:t>
            </a:r>
          </a:p>
          <a:p>
            <a:r>
              <a:rPr lang="en-US" dirty="0" err="1"/>
              <a:t>Inserirei</a:t>
            </a:r>
            <a:r>
              <a:rPr lang="en-US" dirty="0"/>
              <a:t> </a:t>
            </a:r>
            <a:r>
              <a:rPr lang="en-US" dirty="0" err="1"/>
              <a:t>anche</a:t>
            </a:r>
            <a:r>
              <a:rPr lang="en-US" dirty="0"/>
              <a:t> </a:t>
            </a:r>
            <a:r>
              <a:rPr lang="en-US" dirty="0" err="1"/>
              <a:t>il</a:t>
            </a:r>
            <a:r>
              <a:rPr lang="en-US" dirty="0"/>
              <a:t> </a:t>
            </a:r>
            <a:r>
              <a:rPr lang="en-US" dirty="0" err="1"/>
              <a:t>metrino</a:t>
            </a:r>
            <a:r>
              <a:rPr lang="en-US" dirty="0"/>
              <a:t> </a:t>
            </a:r>
            <a:r>
              <a:rPr lang="en-US" dirty="0" err="1"/>
              <a:t>che</a:t>
            </a:r>
            <a:r>
              <a:rPr lang="en-US" baseline="0" dirty="0"/>
              <a:t> è </a:t>
            </a:r>
            <a:r>
              <a:rPr lang="en-US" baseline="0" dirty="0" err="1"/>
              <a:t>nella</a:t>
            </a:r>
            <a:r>
              <a:rPr lang="en-US" baseline="0" dirty="0"/>
              <a:t> </a:t>
            </a:r>
            <a:r>
              <a:rPr lang="en-US" baseline="0" dirty="0" err="1"/>
              <a:t>foto</a:t>
            </a:r>
            <a:r>
              <a:rPr lang="en-US" baseline="0" dirty="0"/>
              <a:t> </a:t>
            </a:r>
            <a:r>
              <a:rPr lang="en-US" baseline="0" dirty="0" err="1"/>
              <a:t>originale</a:t>
            </a:r>
            <a:r>
              <a:rPr lang="en-US" baseline="0" dirty="0"/>
              <a:t> del </a:t>
            </a:r>
            <a:r>
              <a:rPr lang="en-US" baseline="0" dirty="0" err="1"/>
              <a:t>pesciolino</a:t>
            </a:r>
            <a:r>
              <a:rPr lang="en-US" baseline="0" dirty="0"/>
              <a:t>…</a:t>
            </a:r>
            <a:endParaRPr lang="it-IT" dirty="0"/>
          </a:p>
        </p:txBody>
      </p:sp>
      <p:sp>
        <p:nvSpPr>
          <p:cNvPr id="4" name="Segnaposto numero diapositiva 3"/>
          <p:cNvSpPr>
            <a:spLocks noGrp="1"/>
          </p:cNvSpPr>
          <p:nvPr>
            <p:ph type="sldNum" sz="quarter" idx="10"/>
          </p:nvPr>
        </p:nvSpPr>
        <p:spPr/>
        <p:txBody>
          <a:bodyPr/>
          <a:lstStyle/>
          <a:p>
            <a:fld id="{41BDC86C-0B38-4772-A2F7-499D36D25ADC}" type="slidenum">
              <a:rPr lang="it-IT" smtClean="0"/>
              <a:t>8</a:t>
            </a:fld>
            <a:endParaRPr lang="it-IT"/>
          </a:p>
        </p:txBody>
      </p:sp>
    </p:spTree>
    <p:extLst>
      <p:ext uri="{BB962C8B-B14F-4D97-AF65-F5344CB8AC3E}">
        <p14:creationId xmlns:p14="http://schemas.microsoft.com/office/powerpoint/2010/main" val="5791560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b="1" dirty="0"/>
              <a:t>Aggiungere miele</a:t>
            </a:r>
            <a:r>
              <a:rPr lang="it-IT" b="1" baseline="0" dirty="0"/>
              <a:t> e mitili, è stata tolta la frase sulla dimensione delle particelle…</a:t>
            </a:r>
            <a:endParaRPr lang="it-IT" b="1" dirty="0"/>
          </a:p>
        </p:txBody>
      </p:sp>
      <p:sp>
        <p:nvSpPr>
          <p:cNvPr id="4" name="Segnaposto numero diapositiva 3"/>
          <p:cNvSpPr>
            <a:spLocks noGrp="1"/>
          </p:cNvSpPr>
          <p:nvPr>
            <p:ph type="sldNum" sz="quarter" idx="10"/>
          </p:nvPr>
        </p:nvSpPr>
        <p:spPr/>
        <p:txBody>
          <a:bodyPr/>
          <a:lstStyle/>
          <a:p>
            <a:fld id="{41BDC86C-0B38-4772-A2F7-499D36D25ADC}" type="slidenum">
              <a:rPr lang="it-IT" smtClean="0"/>
              <a:t>11</a:t>
            </a:fld>
            <a:endParaRPr lang="it-IT"/>
          </a:p>
        </p:txBody>
      </p:sp>
    </p:spTree>
    <p:extLst>
      <p:ext uri="{BB962C8B-B14F-4D97-AF65-F5344CB8AC3E}">
        <p14:creationId xmlns:p14="http://schemas.microsoft.com/office/powerpoint/2010/main" val="25830461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b="1" dirty="0"/>
              <a:t>Togliere questa</a:t>
            </a:r>
            <a:r>
              <a:rPr lang="it-IT" b="1" baseline="0" dirty="0"/>
              <a:t> slide</a:t>
            </a:r>
            <a:endParaRPr lang="it-IT" b="1" dirty="0"/>
          </a:p>
        </p:txBody>
      </p:sp>
      <p:sp>
        <p:nvSpPr>
          <p:cNvPr id="4" name="Segnaposto numero diapositiva 3"/>
          <p:cNvSpPr>
            <a:spLocks noGrp="1"/>
          </p:cNvSpPr>
          <p:nvPr>
            <p:ph type="sldNum" sz="quarter" idx="10"/>
          </p:nvPr>
        </p:nvSpPr>
        <p:spPr/>
        <p:txBody>
          <a:bodyPr/>
          <a:lstStyle/>
          <a:p>
            <a:fld id="{41BDC86C-0B38-4772-A2F7-499D36D25ADC}" type="slidenum">
              <a:rPr lang="it-IT" smtClean="0"/>
              <a:t>15</a:t>
            </a:fld>
            <a:endParaRPr lang="it-IT"/>
          </a:p>
        </p:txBody>
      </p:sp>
    </p:spTree>
    <p:extLst>
      <p:ext uri="{BB962C8B-B14F-4D97-AF65-F5344CB8AC3E}">
        <p14:creationId xmlns:p14="http://schemas.microsoft.com/office/powerpoint/2010/main" val="7007046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b="1" dirty="0"/>
              <a:t>Il suggerimento</a:t>
            </a:r>
            <a:r>
              <a:rPr lang="it-IT" b="1" baseline="0" dirty="0"/>
              <a:t> è di non mettere il bambino obeso triste per evitare di mettere a disagio qualcuno</a:t>
            </a:r>
            <a:endParaRPr lang="it-IT" b="1" dirty="0"/>
          </a:p>
        </p:txBody>
      </p:sp>
      <p:sp>
        <p:nvSpPr>
          <p:cNvPr id="4" name="Segnaposto numero diapositiva 3"/>
          <p:cNvSpPr>
            <a:spLocks noGrp="1"/>
          </p:cNvSpPr>
          <p:nvPr>
            <p:ph type="sldNum" sz="quarter" idx="10"/>
          </p:nvPr>
        </p:nvSpPr>
        <p:spPr/>
        <p:txBody>
          <a:bodyPr/>
          <a:lstStyle/>
          <a:p>
            <a:fld id="{41BDC86C-0B38-4772-A2F7-499D36D25ADC}" type="slidenum">
              <a:rPr lang="it-IT" smtClean="0"/>
              <a:t>18</a:t>
            </a:fld>
            <a:endParaRPr lang="it-IT"/>
          </a:p>
        </p:txBody>
      </p:sp>
    </p:spTree>
    <p:extLst>
      <p:ext uri="{BB962C8B-B14F-4D97-AF65-F5344CB8AC3E}">
        <p14:creationId xmlns:p14="http://schemas.microsoft.com/office/powerpoint/2010/main" val="16300137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41BDC86C-0B38-4772-A2F7-499D36D25ADC}" type="slidenum">
              <a:rPr lang="it-IT" smtClean="0"/>
              <a:t>19</a:t>
            </a:fld>
            <a:endParaRPr lang="it-IT"/>
          </a:p>
        </p:txBody>
      </p:sp>
    </p:spTree>
    <p:extLst>
      <p:ext uri="{BB962C8B-B14F-4D97-AF65-F5344CB8AC3E}">
        <p14:creationId xmlns:p14="http://schemas.microsoft.com/office/powerpoint/2010/main" val="42794044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507807" y="3505898"/>
            <a:ext cx="17088486" cy="2374963"/>
          </a:xfrm>
          <a:prstGeom prst="rect">
            <a:avLst/>
          </a:prstGeom>
        </p:spPr>
        <p:txBody>
          <a:bodyPr wrap="square" lIns="0" tIns="0" rIns="0" bIns="0">
            <a:spAutoFit/>
          </a:bodyPr>
          <a:lstStyle>
            <a:lvl1pPr>
              <a:defRPr sz="6600" b="1" i="0">
                <a:solidFill>
                  <a:srgbClr val="812628"/>
                </a:solidFill>
                <a:latin typeface="Arial"/>
                <a:cs typeface="Arial"/>
              </a:defRPr>
            </a:lvl1pPr>
          </a:lstStyle>
          <a:p>
            <a:endParaRPr/>
          </a:p>
        </p:txBody>
      </p:sp>
      <p:sp>
        <p:nvSpPr>
          <p:cNvPr id="3" name="Holder 3"/>
          <p:cNvSpPr>
            <a:spLocks noGrp="1"/>
          </p:cNvSpPr>
          <p:nvPr>
            <p:ph type="subTitle" idx="4"/>
          </p:nvPr>
        </p:nvSpPr>
        <p:spPr>
          <a:xfrm>
            <a:off x="3015615" y="6333236"/>
            <a:ext cx="14072870" cy="2827337"/>
          </a:xfrm>
          <a:prstGeom prst="rect">
            <a:avLst/>
          </a:prstGeom>
        </p:spPr>
        <p:txBody>
          <a:bodyPr wrap="square" lIns="0" tIns="0" rIns="0" bIns="0">
            <a:spAutoFit/>
          </a:bodyPr>
          <a:lstStyle>
            <a:lvl1pPr>
              <a:defRPr sz="2700" b="0" i="0">
                <a:solidFill>
                  <a:schemeClr val="tx1"/>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10/24/2024</a:t>
            </a:fld>
            <a:endParaRPr lang="en-US"/>
          </a:p>
        </p:txBody>
      </p:sp>
      <p:sp>
        <p:nvSpPr>
          <p:cNvPr id="6" name="Holder 6"/>
          <p:cNvSpPr>
            <a:spLocks noGrp="1"/>
          </p:cNvSpPr>
          <p:nvPr>
            <p:ph type="sldNum" sz="quarter" idx="7"/>
          </p:nvPr>
        </p:nvSpPr>
        <p:spPr/>
        <p:txBody>
          <a:bodyPr lIns="0" tIns="0" rIns="0" bIns="0"/>
          <a:lstStyle>
            <a:lvl1pPr>
              <a:defRPr sz="1450" b="0" i="0">
                <a:solidFill>
                  <a:schemeClr val="tx1"/>
                </a:solidFill>
                <a:latin typeface="Arial"/>
                <a:cs typeface="Arial"/>
              </a:defRPr>
            </a:lvl1pPr>
          </a:lstStyle>
          <a:p>
            <a:pPr marL="38100">
              <a:lnSpc>
                <a:spcPct val="100000"/>
              </a:lnSpc>
              <a:spcBef>
                <a:spcPts val="65"/>
              </a:spcBef>
            </a:pPr>
            <a:fld id="{81D60167-4931-47E6-BA6A-407CBD079E47}" type="slidenum">
              <a:rPr spc="-25" dirty="0"/>
              <a:t>‹N›</a:t>
            </a:fld>
            <a:endParaRPr spc="-25"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6600" b="1" i="0">
                <a:solidFill>
                  <a:srgbClr val="812628"/>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2700" b="0" i="0">
                <a:solidFill>
                  <a:schemeClr val="tx1"/>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10/24/2024</a:t>
            </a:fld>
            <a:endParaRPr lang="en-US"/>
          </a:p>
        </p:txBody>
      </p:sp>
      <p:sp>
        <p:nvSpPr>
          <p:cNvPr id="6" name="Holder 6"/>
          <p:cNvSpPr>
            <a:spLocks noGrp="1"/>
          </p:cNvSpPr>
          <p:nvPr>
            <p:ph type="sldNum" sz="quarter" idx="7"/>
          </p:nvPr>
        </p:nvSpPr>
        <p:spPr/>
        <p:txBody>
          <a:bodyPr lIns="0" tIns="0" rIns="0" bIns="0"/>
          <a:lstStyle>
            <a:lvl1pPr>
              <a:defRPr sz="1450" b="0" i="0">
                <a:solidFill>
                  <a:schemeClr val="tx1"/>
                </a:solidFill>
                <a:latin typeface="Arial"/>
                <a:cs typeface="Arial"/>
              </a:defRPr>
            </a:lvl1pPr>
          </a:lstStyle>
          <a:p>
            <a:pPr marL="38100">
              <a:lnSpc>
                <a:spcPct val="100000"/>
              </a:lnSpc>
              <a:spcBef>
                <a:spcPts val="65"/>
              </a:spcBef>
            </a:pPr>
            <a:fld id="{81D60167-4931-47E6-BA6A-407CBD079E47}" type="slidenum">
              <a:rPr spc="-25" dirty="0"/>
              <a:t>‹N›</a:t>
            </a:fld>
            <a:endParaRPr spc="-25"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6600" b="1" i="0">
                <a:solidFill>
                  <a:srgbClr val="812628"/>
                </a:solidFill>
                <a:latin typeface="Arial"/>
                <a:cs typeface="Arial"/>
              </a:defRPr>
            </a:lvl1pPr>
          </a:lstStyle>
          <a:p>
            <a:endParaRPr/>
          </a:p>
        </p:txBody>
      </p:sp>
      <p:sp>
        <p:nvSpPr>
          <p:cNvPr id="3" name="Holder 3"/>
          <p:cNvSpPr>
            <a:spLocks noGrp="1"/>
          </p:cNvSpPr>
          <p:nvPr>
            <p:ph sz="half" idx="2"/>
          </p:nvPr>
        </p:nvSpPr>
        <p:spPr>
          <a:xfrm>
            <a:off x="1005205" y="2601150"/>
            <a:ext cx="8745284" cy="7464171"/>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10353611" y="2601150"/>
            <a:ext cx="8745284" cy="7464171"/>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10/24/2024</a:t>
            </a:fld>
            <a:endParaRPr lang="en-US"/>
          </a:p>
        </p:txBody>
      </p:sp>
      <p:sp>
        <p:nvSpPr>
          <p:cNvPr id="7" name="Holder 7"/>
          <p:cNvSpPr>
            <a:spLocks noGrp="1"/>
          </p:cNvSpPr>
          <p:nvPr>
            <p:ph type="sldNum" sz="quarter" idx="7"/>
          </p:nvPr>
        </p:nvSpPr>
        <p:spPr/>
        <p:txBody>
          <a:bodyPr lIns="0" tIns="0" rIns="0" bIns="0"/>
          <a:lstStyle>
            <a:lvl1pPr>
              <a:defRPr sz="1450" b="0" i="0">
                <a:solidFill>
                  <a:schemeClr val="tx1"/>
                </a:solidFill>
                <a:latin typeface="Arial"/>
                <a:cs typeface="Arial"/>
              </a:defRPr>
            </a:lvl1pPr>
          </a:lstStyle>
          <a:p>
            <a:pPr marL="38100">
              <a:lnSpc>
                <a:spcPct val="100000"/>
              </a:lnSpc>
              <a:spcBef>
                <a:spcPts val="65"/>
              </a:spcBef>
            </a:pPr>
            <a:fld id="{81D60167-4931-47E6-BA6A-407CBD079E47}" type="slidenum">
              <a:rPr spc="-25" dirty="0"/>
              <a:t>‹N›</a:t>
            </a:fld>
            <a:endParaRPr spc="-25"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6600" b="1" i="0">
                <a:solidFill>
                  <a:srgbClr val="812628"/>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10/24/2024</a:t>
            </a:fld>
            <a:endParaRPr lang="en-US"/>
          </a:p>
        </p:txBody>
      </p:sp>
      <p:sp>
        <p:nvSpPr>
          <p:cNvPr id="5" name="Holder 5"/>
          <p:cNvSpPr>
            <a:spLocks noGrp="1"/>
          </p:cNvSpPr>
          <p:nvPr>
            <p:ph type="sldNum" sz="quarter" idx="7"/>
          </p:nvPr>
        </p:nvSpPr>
        <p:spPr/>
        <p:txBody>
          <a:bodyPr lIns="0" tIns="0" rIns="0" bIns="0"/>
          <a:lstStyle>
            <a:lvl1pPr>
              <a:defRPr sz="1450" b="0" i="0">
                <a:solidFill>
                  <a:schemeClr val="tx1"/>
                </a:solidFill>
                <a:latin typeface="Arial"/>
                <a:cs typeface="Arial"/>
              </a:defRPr>
            </a:lvl1pPr>
          </a:lstStyle>
          <a:p>
            <a:pPr marL="38100">
              <a:lnSpc>
                <a:spcPct val="100000"/>
              </a:lnSpc>
              <a:spcBef>
                <a:spcPts val="65"/>
              </a:spcBef>
            </a:pPr>
            <a:fld id="{81D60167-4931-47E6-BA6A-407CBD079E47}" type="slidenum">
              <a:rPr spc="-25" dirty="0"/>
              <a:t>‹N›</a:t>
            </a:fld>
            <a:endParaRPr spc="-25"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10/24/2024</a:t>
            </a:fld>
            <a:endParaRPr lang="en-US"/>
          </a:p>
        </p:txBody>
      </p:sp>
      <p:sp>
        <p:nvSpPr>
          <p:cNvPr id="4" name="Holder 4"/>
          <p:cNvSpPr>
            <a:spLocks noGrp="1"/>
          </p:cNvSpPr>
          <p:nvPr>
            <p:ph type="sldNum" sz="quarter" idx="7"/>
          </p:nvPr>
        </p:nvSpPr>
        <p:spPr/>
        <p:txBody>
          <a:bodyPr lIns="0" tIns="0" rIns="0" bIns="0"/>
          <a:lstStyle>
            <a:lvl1pPr>
              <a:defRPr sz="1450" b="0" i="0">
                <a:solidFill>
                  <a:schemeClr val="tx1"/>
                </a:solidFill>
                <a:latin typeface="Arial"/>
                <a:cs typeface="Arial"/>
              </a:defRPr>
            </a:lvl1pPr>
          </a:lstStyle>
          <a:p>
            <a:pPr marL="38100">
              <a:lnSpc>
                <a:spcPct val="100000"/>
              </a:lnSpc>
              <a:spcBef>
                <a:spcPts val="65"/>
              </a:spcBef>
            </a:pPr>
            <a:fld id="{81D60167-4931-47E6-BA6A-407CBD079E47}" type="slidenum">
              <a:rPr spc="-25" dirty="0"/>
              <a:t>‹N›</a:t>
            </a:fld>
            <a:endParaRPr spc="-25" dirty="0"/>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2888211" y="1256367"/>
            <a:ext cx="14327676" cy="2035810"/>
          </a:xfrm>
          <a:prstGeom prst="rect">
            <a:avLst/>
          </a:prstGeom>
        </p:spPr>
        <p:txBody>
          <a:bodyPr wrap="square" lIns="0" tIns="0" rIns="0" bIns="0">
            <a:spAutoFit/>
          </a:bodyPr>
          <a:lstStyle>
            <a:lvl1pPr>
              <a:defRPr sz="6600" b="1" i="0">
                <a:solidFill>
                  <a:srgbClr val="812628"/>
                </a:solidFill>
                <a:latin typeface="Arial"/>
                <a:cs typeface="Arial"/>
              </a:defRPr>
            </a:lvl1pPr>
          </a:lstStyle>
          <a:p>
            <a:endParaRPr/>
          </a:p>
        </p:txBody>
      </p:sp>
      <p:sp>
        <p:nvSpPr>
          <p:cNvPr id="3" name="Holder 3"/>
          <p:cNvSpPr>
            <a:spLocks noGrp="1"/>
          </p:cNvSpPr>
          <p:nvPr>
            <p:ph type="body" idx="1"/>
          </p:nvPr>
        </p:nvSpPr>
        <p:spPr>
          <a:xfrm>
            <a:off x="2023887" y="3018807"/>
            <a:ext cx="15928340" cy="7074534"/>
          </a:xfrm>
          <a:prstGeom prst="rect">
            <a:avLst/>
          </a:prstGeom>
        </p:spPr>
        <p:txBody>
          <a:bodyPr wrap="square" lIns="0" tIns="0" rIns="0" bIns="0">
            <a:spAutoFit/>
          </a:bodyPr>
          <a:lstStyle>
            <a:lvl1pPr>
              <a:defRPr sz="2700" b="0" i="0">
                <a:solidFill>
                  <a:schemeClr val="tx1"/>
                </a:solidFill>
                <a:latin typeface="Arial"/>
                <a:cs typeface="Arial"/>
              </a:defRPr>
            </a:lvl1pPr>
          </a:lstStyle>
          <a:p>
            <a:endParaRPr/>
          </a:p>
        </p:txBody>
      </p:sp>
      <p:sp>
        <p:nvSpPr>
          <p:cNvPr id="4" name="Holder 4"/>
          <p:cNvSpPr>
            <a:spLocks noGrp="1"/>
          </p:cNvSpPr>
          <p:nvPr>
            <p:ph type="ftr" sz="quarter" idx="5"/>
          </p:nvPr>
        </p:nvSpPr>
        <p:spPr>
          <a:xfrm>
            <a:off x="6835394" y="10517696"/>
            <a:ext cx="6433312" cy="565467"/>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1005205" y="10517696"/>
            <a:ext cx="4623943" cy="565467"/>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10/24/2024</a:t>
            </a:fld>
            <a:endParaRPr lang="en-US"/>
          </a:p>
        </p:txBody>
      </p:sp>
      <p:sp>
        <p:nvSpPr>
          <p:cNvPr id="6" name="Holder 6"/>
          <p:cNvSpPr>
            <a:spLocks noGrp="1"/>
          </p:cNvSpPr>
          <p:nvPr>
            <p:ph type="sldNum" sz="quarter" idx="7"/>
          </p:nvPr>
        </p:nvSpPr>
        <p:spPr>
          <a:xfrm>
            <a:off x="19400460" y="10582452"/>
            <a:ext cx="273684" cy="256540"/>
          </a:xfrm>
          <a:prstGeom prst="rect">
            <a:avLst/>
          </a:prstGeom>
        </p:spPr>
        <p:txBody>
          <a:bodyPr wrap="square" lIns="0" tIns="0" rIns="0" bIns="0">
            <a:spAutoFit/>
          </a:bodyPr>
          <a:lstStyle>
            <a:lvl1pPr>
              <a:defRPr sz="1450" b="0" i="0">
                <a:solidFill>
                  <a:schemeClr val="tx1"/>
                </a:solidFill>
                <a:latin typeface="Arial"/>
                <a:cs typeface="Arial"/>
              </a:defRPr>
            </a:lvl1pPr>
          </a:lstStyle>
          <a:p>
            <a:pPr marL="38100">
              <a:lnSpc>
                <a:spcPct val="100000"/>
              </a:lnSpc>
              <a:spcBef>
                <a:spcPts val="65"/>
              </a:spcBef>
            </a:pPr>
            <a:fld id="{81D60167-4931-47E6-BA6A-407CBD079E47}" type="slidenum">
              <a:rPr spc="-25" dirty="0"/>
              <a:t>‹N›</a:t>
            </a:fld>
            <a:endParaRPr spc="-25"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6" Type="http://schemas.openxmlformats.org/officeDocument/2006/relationships/image" Target="../media/image25.png"/><Relationship Id="rId21" Type="http://schemas.openxmlformats.org/officeDocument/2006/relationships/image" Target="../media/image20.png"/><Relationship Id="rId42" Type="http://schemas.openxmlformats.org/officeDocument/2006/relationships/image" Target="../media/image41.png"/><Relationship Id="rId47" Type="http://schemas.openxmlformats.org/officeDocument/2006/relationships/image" Target="../media/image46.png"/><Relationship Id="rId63" Type="http://schemas.openxmlformats.org/officeDocument/2006/relationships/image" Target="../media/image62.png"/><Relationship Id="rId68" Type="http://schemas.openxmlformats.org/officeDocument/2006/relationships/image" Target="../media/image67.png"/><Relationship Id="rId16" Type="http://schemas.openxmlformats.org/officeDocument/2006/relationships/image" Target="../media/image15.png"/><Relationship Id="rId11" Type="http://schemas.openxmlformats.org/officeDocument/2006/relationships/image" Target="../media/image10.png"/><Relationship Id="rId32" Type="http://schemas.openxmlformats.org/officeDocument/2006/relationships/image" Target="../media/image31.png"/><Relationship Id="rId37" Type="http://schemas.openxmlformats.org/officeDocument/2006/relationships/image" Target="../media/image36.png"/><Relationship Id="rId53" Type="http://schemas.openxmlformats.org/officeDocument/2006/relationships/image" Target="../media/image52.png"/><Relationship Id="rId58" Type="http://schemas.openxmlformats.org/officeDocument/2006/relationships/image" Target="../media/image57.png"/><Relationship Id="rId74" Type="http://schemas.openxmlformats.org/officeDocument/2006/relationships/image" Target="../media/image73.png"/><Relationship Id="rId79" Type="http://schemas.openxmlformats.org/officeDocument/2006/relationships/image" Target="../media/image78.png"/><Relationship Id="rId5" Type="http://schemas.openxmlformats.org/officeDocument/2006/relationships/image" Target="../media/image4.png"/><Relationship Id="rId61" Type="http://schemas.openxmlformats.org/officeDocument/2006/relationships/image" Target="../media/image60.png"/><Relationship Id="rId19" Type="http://schemas.openxmlformats.org/officeDocument/2006/relationships/image" Target="../media/image18.pn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png"/><Relationship Id="rId30" Type="http://schemas.openxmlformats.org/officeDocument/2006/relationships/image" Target="../media/image29.png"/><Relationship Id="rId35" Type="http://schemas.openxmlformats.org/officeDocument/2006/relationships/image" Target="../media/image34.png"/><Relationship Id="rId43" Type="http://schemas.openxmlformats.org/officeDocument/2006/relationships/image" Target="../media/image42.png"/><Relationship Id="rId48" Type="http://schemas.openxmlformats.org/officeDocument/2006/relationships/image" Target="../media/image47.png"/><Relationship Id="rId56" Type="http://schemas.openxmlformats.org/officeDocument/2006/relationships/image" Target="../media/image55.png"/><Relationship Id="rId64" Type="http://schemas.openxmlformats.org/officeDocument/2006/relationships/image" Target="../media/image63.png"/><Relationship Id="rId69" Type="http://schemas.openxmlformats.org/officeDocument/2006/relationships/image" Target="../media/image68.png"/><Relationship Id="rId77" Type="http://schemas.openxmlformats.org/officeDocument/2006/relationships/image" Target="../media/image76.png"/><Relationship Id="rId8" Type="http://schemas.openxmlformats.org/officeDocument/2006/relationships/image" Target="../media/image7.png"/><Relationship Id="rId51" Type="http://schemas.openxmlformats.org/officeDocument/2006/relationships/image" Target="../media/image50.png"/><Relationship Id="rId72" Type="http://schemas.openxmlformats.org/officeDocument/2006/relationships/image" Target="../media/image71.png"/><Relationship Id="rId80" Type="http://schemas.openxmlformats.org/officeDocument/2006/relationships/image" Target="../media/image79.png"/><Relationship Id="rId3" Type="http://schemas.openxmlformats.org/officeDocument/2006/relationships/image" Target="../media/image2.png"/><Relationship Id="rId12" Type="http://schemas.openxmlformats.org/officeDocument/2006/relationships/image" Target="../media/image11.png"/><Relationship Id="rId17" Type="http://schemas.openxmlformats.org/officeDocument/2006/relationships/image" Target="../media/image16.png"/><Relationship Id="rId25" Type="http://schemas.openxmlformats.org/officeDocument/2006/relationships/image" Target="../media/image24.png"/><Relationship Id="rId33" Type="http://schemas.openxmlformats.org/officeDocument/2006/relationships/image" Target="../media/image32.png"/><Relationship Id="rId38" Type="http://schemas.openxmlformats.org/officeDocument/2006/relationships/image" Target="../media/image37.png"/><Relationship Id="rId46" Type="http://schemas.openxmlformats.org/officeDocument/2006/relationships/image" Target="../media/image45.png"/><Relationship Id="rId59" Type="http://schemas.openxmlformats.org/officeDocument/2006/relationships/image" Target="../media/image58.png"/><Relationship Id="rId67" Type="http://schemas.openxmlformats.org/officeDocument/2006/relationships/image" Target="../media/image66.png"/><Relationship Id="rId20" Type="http://schemas.openxmlformats.org/officeDocument/2006/relationships/image" Target="../media/image19.png"/><Relationship Id="rId41" Type="http://schemas.openxmlformats.org/officeDocument/2006/relationships/image" Target="../media/image40.png"/><Relationship Id="rId54" Type="http://schemas.openxmlformats.org/officeDocument/2006/relationships/image" Target="../media/image53.png"/><Relationship Id="rId62" Type="http://schemas.openxmlformats.org/officeDocument/2006/relationships/image" Target="../media/image61.png"/><Relationship Id="rId70" Type="http://schemas.openxmlformats.org/officeDocument/2006/relationships/image" Target="../media/image69.png"/><Relationship Id="rId75" Type="http://schemas.openxmlformats.org/officeDocument/2006/relationships/image" Target="../media/image74.png"/><Relationship Id="rId1" Type="http://schemas.openxmlformats.org/officeDocument/2006/relationships/slideLayout" Target="../slideLayouts/slideLayout4.xml"/><Relationship Id="rId6" Type="http://schemas.openxmlformats.org/officeDocument/2006/relationships/image" Target="../media/image5.png"/><Relationship Id="rId15" Type="http://schemas.openxmlformats.org/officeDocument/2006/relationships/image" Target="../media/image14.png"/><Relationship Id="rId23" Type="http://schemas.openxmlformats.org/officeDocument/2006/relationships/image" Target="../media/image22.png"/><Relationship Id="rId28" Type="http://schemas.openxmlformats.org/officeDocument/2006/relationships/image" Target="../media/image27.png"/><Relationship Id="rId36" Type="http://schemas.openxmlformats.org/officeDocument/2006/relationships/image" Target="../media/image35.png"/><Relationship Id="rId49" Type="http://schemas.openxmlformats.org/officeDocument/2006/relationships/image" Target="../media/image48.png"/><Relationship Id="rId57" Type="http://schemas.openxmlformats.org/officeDocument/2006/relationships/image" Target="../media/image56.png"/><Relationship Id="rId10" Type="http://schemas.openxmlformats.org/officeDocument/2006/relationships/image" Target="../media/image9.png"/><Relationship Id="rId31" Type="http://schemas.openxmlformats.org/officeDocument/2006/relationships/image" Target="../media/image30.png"/><Relationship Id="rId44" Type="http://schemas.openxmlformats.org/officeDocument/2006/relationships/image" Target="../media/image43.png"/><Relationship Id="rId52" Type="http://schemas.openxmlformats.org/officeDocument/2006/relationships/image" Target="../media/image51.png"/><Relationship Id="rId60" Type="http://schemas.openxmlformats.org/officeDocument/2006/relationships/image" Target="../media/image59.png"/><Relationship Id="rId65" Type="http://schemas.openxmlformats.org/officeDocument/2006/relationships/image" Target="../media/image64.png"/><Relationship Id="rId73" Type="http://schemas.openxmlformats.org/officeDocument/2006/relationships/image" Target="../media/image72.png"/><Relationship Id="rId78" Type="http://schemas.openxmlformats.org/officeDocument/2006/relationships/image" Target="../media/image77.png"/><Relationship Id="rId81" Type="http://schemas.openxmlformats.org/officeDocument/2006/relationships/image" Target="../media/image80.png"/><Relationship Id="rId4" Type="http://schemas.openxmlformats.org/officeDocument/2006/relationships/image" Target="../media/image3.png"/><Relationship Id="rId9" Type="http://schemas.openxmlformats.org/officeDocument/2006/relationships/image" Target="../media/image8.png"/><Relationship Id="rId13" Type="http://schemas.openxmlformats.org/officeDocument/2006/relationships/image" Target="../media/image12.png"/><Relationship Id="rId18" Type="http://schemas.openxmlformats.org/officeDocument/2006/relationships/image" Target="../media/image17.png"/><Relationship Id="rId39" Type="http://schemas.openxmlformats.org/officeDocument/2006/relationships/image" Target="../media/image38.png"/><Relationship Id="rId34" Type="http://schemas.openxmlformats.org/officeDocument/2006/relationships/image" Target="../media/image33.png"/><Relationship Id="rId50" Type="http://schemas.openxmlformats.org/officeDocument/2006/relationships/image" Target="../media/image49.png"/><Relationship Id="rId55" Type="http://schemas.openxmlformats.org/officeDocument/2006/relationships/image" Target="../media/image54.png"/><Relationship Id="rId76" Type="http://schemas.openxmlformats.org/officeDocument/2006/relationships/image" Target="../media/image75.png"/><Relationship Id="rId7" Type="http://schemas.openxmlformats.org/officeDocument/2006/relationships/image" Target="../media/image6.png"/><Relationship Id="rId71" Type="http://schemas.openxmlformats.org/officeDocument/2006/relationships/image" Target="../media/image70.png"/><Relationship Id="rId2" Type="http://schemas.openxmlformats.org/officeDocument/2006/relationships/image" Target="../media/image1.png"/><Relationship Id="rId29" Type="http://schemas.openxmlformats.org/officeDocument/2006/relationships/image" Target="../media/image28.png"/><Relationship Id="rId24" Type="http://schemas.openxmlformats.org/officeDocument/2006/relationships/image" Target="../media/image23.png"/><Relationship Id="rId40" Type="http://schemas.openxmlformats.org/officeDocument/2006/relationships/image" Target="../media/image39.png"/><Relationship Id="rId45" Type="http://schemas.openxmlformats.org/officeDocument/2006/relationships/image" Target="../media/image44.png"/><Relationship Id="rId66" Type="http://schemas.openxmlformats.org/officeDocument/2006/relationships/image" Target="../media/image65.png"/></Relationships>
</file>

<file path=ppt/slides/_rels/slide10.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2.xml"/><Relationship Id="rId4" Type="http://schemas.openxmlformats.org/officeDocument/2006/relationships/image" Target="../media/image113.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19.png"/></Relationships>
</file>

<file path=ppt/slides/_rels/slide16.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24.png"/></Relationships>
</file>

<file path=ppt/slides/_rels/slide19.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26.png"/></Relationships>
</file>

<file path=ppt/slides/_rels/slide2.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hyperlink" Target="http://www.sfusitalia.it/" TargetMode="Externa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6" Type="http://schemas.openxmlformats.org/officeDocument/2006/relationships/image" Target="../media/image152.png"/><Relationship Id="rId21" Type="http://schemas.openxmlformats.org/officeDocument/2006/relationships/image" Target="../media/image147.png"/><Relationship Id="rId42" Type="http://schemas.openxmlformats.org/officeDocument/2006/relationships/image" Target="../media/image168.png"/><Relationship Id="rId47" Type="http://schemas.openxmlformats.org/officeDocument/2006/relationships/image" Target="../media/image173.png"/><Relationship Id="rId63" Type="http://schemas.openxmlformats.org/officeDocument/2006/relationships/image" Target="../media/image189.png"/><Relationship Id="rId68" Type="http://schemas.openxmlformats.org/officeDocument/2006/relationships/image" Target="../media/image193.png"/><Relationship Id="rId84" Type="http://schemas.openxmlformats.org/officeDocument/2006/relationships/image" Target="../media/image209.png"/><Relationship Id="rId89" Type="http://schemas.openxmlformats.org/officeDocument/2006/relationships/image" Target="../media/image214.png"/><Relationship Id="rId16" Type="http://schemas.openxmlformats.org/officeDocument/2006/relationships/image" Target="../media/image142.png"/><Relationship Id="rId11" Type="http://schemas.openxmlformats.org/officeDocument/2006/relationships/image" Target="../media/image5.png"/><Relationship Id="rId32" Type="http://schemas.openxmlformats.org/officeDocument/2006/relationships/image" Target="../media/image158.png"/><Relationship Id="rId37" Type="http://schemas.openxmlformats.org/officeDocument/2006/relationships/image" Target="../media/image163.png"/><Relationship Id="rId53" Type="http://schemas.openxmlformats.org/officeDocument/2006/relationships/image" Target="../media/image179.png"/><Relationship Id="rId58" Type="http://schemas.openxmlformats.org/officeDocument/2006/relationships/image" Target="../media/image184.png"/><Relationship Id="rId74" Type="http://schemas.openxmlformats.org/officeDocument/2006/relationships/image" Target="../media/image199.png"/><Relationship Id="rId79" Type="http://schemas.openxmlformats.org/officeDocument/2006/relationships/image" Target="../media/image204.png"/><Relationship Id="rId102" Type="http://schemas.openxmlformats.org/officeDocument/2006/relationships/image" Target="../media/image227.png"/><Relationship Id="rId5" Type="http://schemas.openxmlformats.org/officeDocument/2006/relationships/image" Target="../media/image132.png"/><Relationship Id="rId90" Type="http://schemas.openxmlformats.org/officeDocument/2006/relationships/image" Target="../media/image215.png"/><Relationship Id="rId95" Type="http://schemas.openxmlformats.org/officeDocument/2006/relationships/image" Target="../media/image220.png"/><Relationship Id="rId22" Type="http://schemas.openxmlformats.org/officeDocument/2006/relationships/image" Target="../media/image148.png"/><Relationship Id="rId27" Type="http://schemas.openxmlformats.org/officeDocument/2006/relationships/image" Target="../media/image153.png"/><Relationship Id="rId43" Type="http://schemas.openxmlformats.org/officeDocument/2006/relationships/image" Target="../media/image169.png"/><Relationship Id="rId48" Type="http://schemas.openxmlformats.org/officeDocument/2006/relationships/image" Target="../media/image174.png"/><Relationship Id="rId64" Type="http://schemas.openxmlformats.org/officeDocument/2006/relationships/image" Target="../media/image190.png"/><Relationship Id="rId69" Type="http://schemas.openxmlformats.org/officeDocument/2006/relationships/image" Target="../media/image194.png"/><Relationship Id="rId80" Type="http://schemas.openxmlformats.org/officeDocument/2006/relationships/image" Target="../media/image205.png"/><Relationship Id="rId85" Type="http://schemas.openxmlformats.org/officeDocument/2006/relationships/image" Target="../media/image210.png"/><Relationship Id="rId12" Type="http://schemas.openxmlformats.org/officeDocument/2006/relationships/image" Target="../media/image138.png"/><Relationship Id="rId17" Type="http://schemas.openxmlformats.org/officeDocument/2006/relationships/image" Target="../media/image143.png"/><Relationship Id="rId25" Type="http://schemas.openxmlformats.org/officeDocument/2006/relationships/image" Target="../media/image151.png"/><Relationship Id="rId33" Type="http://schemas.openxmlformats.org/officeDocument/2006/relationships/image" Target="../media/image159.png"/><Relationship Id="rId38" Type="http://schemas.openxmlformats.org/officeDocument/2006/relationships/image" Target="../media/image164.png"/><Relationship Id="rId46" Type="http://schemas.openxmlformats.org/officeDocument/2006/relationships/image" Target="../media/image172.png"/><Relationship Id="rId59" Type="http://schemas.openxmlformats.org/officeDocument/2006/relationships/image" Target="../media/image185.png"/><Relationship Id="rId67" Type="http://schemas.openxmlformats.org/officeDocument/2006/relationships/image" Target="../media/image192.png"/><Relationship Id="rId103" Type="http://schemas.openxmlformats.org/officeDocument/2006/relationships/image" Target="../media/image228.png"/><Relationship Id="rId20" Type="http://schemas.openxmlformats.org/officeDocument/2006/relationships/image" Target="../media/image146.png"/><Relationship Id="rId41" Type="http://schemas.openxmlformats.org/officeDocument/2006/relationships/image" Target="../media/image167.png"/><Relationship Id="rId54" Type="http://schemas.openxmlformats.org/officeDocument/2006/relationships/image" Target="../media/image180.png"/><Relationship Id="rId62" Type="http://schemas.openxmlformats.org/officeDocument/2006/relationships/image" Target="../media/image188.png"/><Relationship Id="rId70" Type="http://schemas.openxmlformats.org/officeDocument/2006/relationships/image" Target="../media/image195.png"/><Relationship Id="rId75" Type="http://schemas.openxmlformats.org/officeDocument/2006/relationships/image" Target="../media/image200.png"/><Relationship Id="rId83" Type="http://schemas.openxmlformats.org/officeDocument/2006/relationships/image" Target="../media/image208.png"/><Relationship Id="rId88" Type="http://schemas.openxmlformats.org/officeDocument/2006/relationships/image" Target="../media/image213.png"/><Relationship Id="rId91" Type="http://schemas.openxmlformats.org/officeDocument/2006/relationships/image" Target="../media/image216.png"/><Relationship Id="rId96" Type="http://schemas.openxmlformats.org/officeDocument/2006/relationships/image" Target="../media/image221.jpg"/><Relationship Id="rId1" Type="http://schemas.openxmlformats.org/officeDocument/2006/relationships/slideLayout" Target="../slideLayouts/slideLayout5.xml"/><Relationship Id="rId6" Type="http://schemas.openxmlformats.org/officeDocument/2006/relationships/image" Target="../media/image133.png"/><Relationship Id="rId15" Type="http://schemas.openxmlformats.org/officeDocument/2006/relationships/image" Target="../media/image141.png"/><Relationship Id="rId23" Type="http://schemas.openxmlformats.org/officeDocument/2006/relationships/image" Target="../media/image149.png"/><Relationship Id="rId28" Type="http://schemas.openxmlformats.org/officeDocument/2006/relationships/image" Target="../media/image154.png"/><Relationship Id="rId36" Type="http://schemas.openxmlformats.org/officeDocument/2006/relationships/image" Target="../media/image162.png"/><Relationship Id="rId49" Type="http://schemas.openxmlformats.org/officeDocument/2006/relationships/image" Target="../media/image175.png"/><Relationship Id="rId57" Type="http://schemas.openxmlformats.org/officeDocument/2006/relationships/image" Target="../media/image183.png"/><Relationship Id="rId10" Type="http://schemas.openxmlformats.org/officeDocument/2006/relationships/image" Target="../media/image137.png"/><Relationship Id="rId31" Type="http://schemas.openxmlformats.org/officeDocument/2006/relationships/image" Target="../media/image157.png"/><Relationship Id="rId44" Type="http://schemas.openxmlformats.org/officeDocument/2006/relationships/image" Target="../media/image170.png"/><Relationship Id="rId52" Type="http://schemas.openxmlformats.org/officeDocument/2006/relationships/image" Target="../media/image178.png"/><Relationship Id="rId60" Type="http://schemas.openxmlformats.org/officeDocument/2006/relationships/image" Target="../media/image186.png"/><Relationship Id="rId65" Type="http://schemas.openxmlformats.org/officeDocument/2006/relationships/image" Target="../media/image14.png"/><Relationship Id="rId73" Type="http://schemas.openxmlformats.org/officeDocument/2006/relationships/image" Target="../media/image198.png"/><Relationship Id="rId78" Type="http://schemas.openxmlformats.org/officeDocument/2006/relationships/image" Target="../media/image203.png"/><Relationship Id="rId81" Type="http://schemas.openxmlformats.org/officeDocument/2006/relationships/image" Target="../media/image206.png"/><Relationship Id="rId86" Type="http://schemas.openxmlformats.org/officeDocument/2006/relationships/image" Target="../media/image211.png"/><Relationship Id="rId94" Type="http://schemas.openxmlformats.org/officeDocument/2006/relationships/image" Target="../media/image219.png"/><Relationship Id="rId99" Type="http://schemas.openxmlformats.org/officeDocument/2006/relationships/image" Target="../media/image224.jpg"/><Relationship Id="rId101" Type="http://schemas.openxmlformats.org/officeDocument/2006/relationships/image" Target="../media/image226.png"/><Relationship Id="rId4" Type="http://schemas.openxmlformats.org/officeDocument/2006/relationships/image" Target="../media/image131.png"/><Relationship Id="rId9" Type="http://schemas.openxmlformats.org/officeDocument/2006/relationships/image" Target="../media/image136.png"/><Relationship Id="rId13" Type="http://schemas.openxmlformats.org/officeDocument/2006/relationships/image" Target="../media/image139.png"/><Relationship Id="rId18" Type="http://schemas.openxmlformats.org/officeDocument/2006/relationships/image" Target="../media/image144.png"/><Relationship Id="rId39" Type="http://schemas.openxmlformats.org/officeDocument/2006/relationships/image" Target="../media/image165.png"/><Relationship Id="rId34" Type="http://schemas.openxmlformats.org/officeDocument/2006/relationships/image" Target="../media/image160.png"/><Relationship Id="rId50" Type="http://schemas.openxmlformats.org/officeDocument/2006/relationships/image" Target="../media/image176.png"/><Relationship Id="rId55" Type="http://schemas.openxmlformats.org/officeDocument/2006/relationships/image" Target="../media/image181.png"/><Relationship Id="rId76" Type="http://schemas.openxmlformats.org/officeDocument/2006/relationships/image" Target="../media/image201.png"/><Relationship Id="rId97" Type="http://schemas.openxmlformats.org/officeDocument/2006/relationships/image" Target="../media/image222.jpg"/><Relationship Id="rId7" Type="http://schemas.openxmlformats.org/officeDocument/2006/relationships/image" Target="../media/image134.png"/><Relationship Id="rId71" Type="http://schemas.openxmlformats.org/officeDocument/2006/relationships/image" Target="../media/image196.png"/><Relationship Id="rId92" Type="http://schemas.openxmlformats.org/officeDocument/2006/relationships/image" Target="../media/image217.png"/><Relationship Id="rId2" Type="http://schemas.openxmlformats.org/officeDocument/2006/relationships/image" Target="../media/image129.png"/><Relationship Id="rId29" Type="http://schemas.openxmlformats.org/officeDocument/2006/relationships/image" Target="../media/image155.png"/><Relationship Id="rId24" Type="http://schemas.openxmlformats.org/officeDocument/2006/relationships/image" Target="../media/image150.png"/><Relationship Id="rId40" Type="http://schemas.openxmlformats.org/officeDocument/2006/relationships/image" Target="../media/image166.png"/><Relationship Id="rId45" Type="http://schemas.openxmlformats.org/officeDocument/2006/relationships/image" Target="../media/image171.png"/><Relationship Id="rId66" Type="http://schemas.openxmlformats.org/officeDocument/2006/relationships/image" Target="../media/image191.png"/><Relationship Id="rId87" Type="http://schemas.openxmlformats.org/officeDocument/2006/relationships/image" Target="../media/image212.png"/><Relationship Id="rId61" Type="http://schemas.openxmlformats.org/officeDocument/2006/relationships/image" Target="../media/image187.png"/><Relationship Id="rId82" Type="http://schemas.openxmlformats.org/officeDocument/2006/relationships/image" Target="../media/image207.png"/><Relationship Id="rId19" Type="http://schemas.openxmlformats.org/officeDocument/2006/relationships/image" Target="../media/image145.png"/><Relationship Id="rId14" Type="http://schemas.openxmlformats.org/officeDocument/2006/relationships/image" Target="../media/image140.png"/><Relationship Id="rId30" Type="http://schemas.openxmlformats.org/officeDocument/2006/relationships/image" Target="../media/image156.png"/><Relationship Id="rId35" Type="http://schemas.openxmlformats.org/officeDocument/2006/relationships/image" Target="../media/image161.png"/><Relationship Id="rId56" Type="http://schemas.openxmlformats.org/officeDocument/2006/relationships/image" Target="../media/image182.png"/><Relationship Id="rId77" Type="http://schemas.openxmlformats.org/officeDocument/2006/relationships/image" Target="../media/image202.png"/><Relationship Id="rId100" Type="http://schemas.openxmlformats.org/officeDocument/2006/relationships/image" Target="../media/image225.png"/><Relationship Id="rId8" Type="http://schemas.openxmlformats.org/officeDocument/2006/relationships/image" Target="../media/image135.png"/><Relationship Id="rId51" Type="http://schemas.openxmlformats.org/officeDocument/2006/relationships/image" Target="../media/image177.png"/><Relationship Id="rId72" Type="http://schemas.openxmlformats.org/officeDocument/2006/relationships/image" Target="../media/image197.png"/><Relationship Id="rId93" Type="http://schemas.openxmlformats.org/officeDocument/2006/relationships/image" Target="../media/image218.jpg"/><Relationship Id="rId98" Type="http://schemas.openxmlformats.org/officeDocument/2006/relationships/image" Target="../media/image223.jpg"/><Relationship Id="rId3" Type="http://schemas.openxmlformats.org/officeDocument/2006/relationships/image" Target="../media/image130.png"/></Relationships>
</file>

<file path=ppt/slides/_rels/slide3.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3.png"/><Relationship Id="rId7" Type="http://schemas.openxmlformats.org/officeDocument/2006/relationships/image" Target="../media/image87.png"/><Relationship Id="rId2" Type="http://schemas.openxmlformats.org/officeDocument/2006/relationships/image" Target="../media/image82.png"/><Relationship Id="rId1" Type="http://schemas.openxmlformats.org/officeDocument/2006/relationships/slideLayout" Target="../slideLayouts/slideLayout2.xml"/><Relationship Id="rId6" Type="http://schemas.openxmlformats.org/officeDocument/2006/relationships/image" Target="../media/image86.png"/><Relationship Id="rId11" Type="http://schemas.openxmlformats.org/officeDocument/2006/relationships/image" Target="../media/image91.png"/><Relationship Id="rId5" Type="http://schemas.openxmlformats.org/officeDocument/2006/relationships/image" Target="../media/image85.png"/><Relationship Id="rId10" Type="http://schemas.openxmlformats.org/officeDocument/2006/relationships/image" Target="../media/image90.png"/><Relationship Id="rId4" Type="http://schemas.openxmlformats.org/officeDocument/2006/relationships/image" Target="../media/image84.png"/><Relationship Id="rId9" Type="http://schemas.openxmlformats.org/officeDocument/2006/relationships/image" Target="../media/image89.png"/></Relationships>
</file>

<file path=ppt/slides/_rels/slide4.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93.png"/><Relationship Id="rId7" Type="http://schemas.openxmlformats.org/officeDocument/2006/relationships/image" Target="../media/image97.jpg"/><Relationship Id="rId12" Type="http://schemas.openxmlformats.org/officeDocument/2006/relationships/image" Target="../media/image102.png"/><Relationship Id="rId2" Type="http://schemas.openxmlformats.org/officeDocument/2006/relationships/image" Target="../media/image92.png"/><Relationship Id="rId1" Type="http://schemas.openxmlformats.org/officeDocument/2006/relationships/slideLayout" Target="../slideLayouts/slideLayout4.xml"/><Relationship Id="rId6" Type="http://schemas.openxmlformats.org/officeDocument/2006/relationships/image" Target="../media/image96.png"/><Relationship Id="rId11" Type="http://schemas.openxmlformats.org/officeDocument/2006/relationships/image" Target="../media/image101.png"/><Relationship Id="rId5" Type="http://schemas.openxmlformats.org/officeDocument/2006/relationships/image" Target="../media/image95.png"/><Relationship Id="rId10" Type="http://schemas.openxmlformats.org/officeDocument/2006/relationships/image" Target="../media/image100.png"/><Relationship Id="rId4" Type="http://schemas.openxmlformats.org/officeDocument/2006/relationships/image" Target="../media/image94.png"/><Relationship Id="rId9" Type="http://schemas.openxmlformats.org/officeDocument/2006/relationships/image" Target="../media/image9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06.jpeg"/><Relationship Id="rId4" Type="http://schemas.openxmlformats.org/officeDocument/2006/relationships/image" Target="../media/image105.jpeg"/></Relationships>
</file>

<file path=ppt/slides/_rels/slide9.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2.xml"/><Relationship Id="rId5" Type="http://schemas.openxmlformats.org/officeDocument/2006/relationships/image" Target="../media/image110.png"/><Relationship Id="rId4" Type="http://schemas.openxmlformats.org/officeDocument/2006/relationships/image" Target="../media/image109.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6994261" y="0"/>
            <a:ext cx="3109838" cy="4201561"/>
          </a:xfrm>
          <a:prstGeom prst="rect">
            <a:avLst/>
          </a:prstGeom>
        </p:spPr>
      </p:pic>
      <p:sp>
        <p:nvSpPr>
          <p:cNvPr id="3" name="object 3"/>
          <p:cNvSpPr/>
          <p:nvPr/>
        </p:nvSpPr>
        <p:spPr>
          <a:xfrm>
            <a:off x="0" y="1078212"/>
            <a:ext cx="5080635" cy="6247130"/>
          </a:xfrm>
          <a:custGeom>
            <a:avLst/>
            <a:gdLst/>
            <a:ahLst/>
            <a:cxnLst/>
            <a:rect l="l" t="t" r="r" b="b"/>
            <a:pathLst>
              <a:path w="5080635" h="6247130">
                <a:moveTo>
                  <a:pt x="1085315" y="0"/>
                </a:moveTo>
                <a:lnTo>
                  <a:pt x="1032526" y="39"/>
                </a:lnTo>
                <a:lnTo>
                  <a:pt x="979730" y="474"/>
                </a:lnTo>
                <a:lnTo>
                  <a:pt x="926932" y="1272"/>
                </a:lnTo>
                <a:lnTo>
                  <a:pt x="874139" y="2399"/>
                </a:lnTo>
                <a:lnTo>
                  <a:pt x="821356" y="3822"/>
                </a:lnTo>
                <a:lnTo>
                  <a:pt x="768588" y="5507"/>
                </a:lnTo>
                <a:lnTo>
                  <a:pt x="715841" y="7421"/>
                </a:lnTo>
                <a:lnTo>
                  <a:pt x="663120" y="9961"/>
                </a:lnTo>
                <a:lnTo>
                  <a:pt x="610415" y="13477"/>
                </a:lnTo>
                <a:lnTo>
                  <a:pt x="557750" y="17875"/>
                </a:lnTo>
                <a:lnTo>
                  <a:pt x="505146" y="23061"/>
                </a:lnTo>
                <a:lnTo>
                  <a:pt x="452627" y="28940"/>
                </a:lnTo>
                <a:lnTo>
                  <a:pt x="400217" y="35420"/>
                </a:lnTo>
                <a:lnTo>
                  <a:pt x="348301" y="42300"/>
                </a:lnTo>
                <a:lnTo>
                  <a:pt x="296404" y="49685"/>
                </a:lnTo>
                <a:lnTo>
                  <a:pt x="244604" y="57772"/>
                </a:lnTo>
                <a:lnTo>
                  <a:pt x="192978" y="66752"/>
                </a:lnTo>
                <a:lnTo>
                  <a:pt x="141604" y="76821"/>
                </a:lnTo>
                <a:lnTo>
                  <a:pt x="90561" y="88172"/>
                </a:lnTo>
                <a:lnTo>
                  <a:pt x="41383" y="100345"/>
                </a:lnTo>
                <a:lnTo>
                  <a:pt x="0" y="111462"/>
                </a:lnTo>
                <a:lnTo>
                  <a:pt x="0" y="6131421"/>
                </a:lnTo>
                <a:lnTo>
                  <a:pt x="72851" y="6148636"/>
                </a:lnTo>
                <a:lnTo>
                  <a:pt x="120874" y="6159223"/>
                </a:lnTo>
                <a:lnTo>
                  <a:pt x="167850" y="6168782"/>
                </a:lnTo>
                <a:lnTo>
                  <a:pt x="215034" y="6177438"/>
                </a:lnTo>
                <a:lnTo>
                  <a:pt x="262389" y="6185315"/>
                </a:lnTo>
                <a:lnTo>
                  <a:pt x="309878" y="6192539"/>
                </a:lnTo>
                <a:lnTo>
                  <a:pt x="357465" y="6199233"/>
                </a:lnTo>
                <a:lnTo>
                  <a:pt x="405112" y="6205524"/>
                </a:lnTo>
                <a:lnTo>
                  <a:pt x="500444" y="6217389"/>
                </a:lnTo>
                <a:lnTo>
                  <a:pt x="554921" y="6223775"/>
                </a:lnTo>
                <a:lnTo>
                  <a:pt x="609502" y="6229561"/>
                </a:lnTo>
                <a:lnTo>
                  <a:pt x="664164" y="6234638"/>
                </a:lnTo>
                <a:lnTo>
                  <a:pt x="718884" y="6238899"/>
                </a:lnTo>
                <a:lnTo>
                  <a:pt x="773638" y="6242232"/>
                </a:lnTo>
                <a:lnTo>
                  <a:pt x="828403" y="6244530"/>
                </a:lnTo>
                <a:lnTo>
                  <a:pt x="878266" y="6245862"/>
                </a:lnTo>
                <a:lnTo>
                  <a:pt x="928135" y="6246646"/>
                </a:lnTo>
                <a:lnTo>
                  <a:pt x="978000" y="6246810"/>
                </a:lnTo>
                <a:lnTo>
                  <a:pt x="1027855" y="6246282"/>
                </a:lnTo>
                <a:lnTo>
                  <a:pt x="1077691" y="6244989"/>
                </a:lnTo>
                <a:lnTo>
                  <a:pt x="1127500" y="6242860"/>
                </a:lnTo>
                <a:lnTo>
                  <a:pt x="1177273" y="6239824"/>
                </a:lnTo>
                <a:lnTo>
                  <a:pt x="1227004" y="6235808"/>
                </a:lnTo>
                <a:lnTo>
                  <a:pt x="1276683" y="6230741"/>
                </a:lnTo>
                <a:lnTo>
                  <a:pt x="1326304" y="6224551"/>
                </a:lnTo>
                <a:lnTo>
                  <a:pt x="1377614" y="6217915"/>
                </a:lnTo>
                <a:lnTo>
                  <a:pt x="1480396" y="6205232"/>
                </a:lnTo>
                <a:lnTo>
                  <a:pt x="1531625" y="6198125"/>
                </a:lnTo>
                <a:lnTo>
                  <a:pt x="1582584" y="6189799"/>
                </a:lnTo>
                <a:lnTo>
                  <a:pt x="1633153" y="6179725"/>
                </a:lnTo>
                <a:lnTo>
                  <a:pt x="1732001" y="6157545"/>
                </a:lnTo>
                <a:lnTo>
                  <a:pt x="1781377" y="6146119"/>
                </a:lnTo>
                <a:lnTo>
                  <a:pt x="1830688" y="6134392"/>
                </a:lnTo>
                <a:lnTo>
                  <a:pt x="1879910" y="6122309"/>
                </a:lnTo>
                <a:lnTo>
                  <a:pt x="1929017" y="6109813"/>
                </a:lnTo>
                <a:lnTo>
                  <a:pt x="1977985" y="6096848"/>
                </a:lnTo>
                <a:lnTo>
                  <a:pt x="2026790" y="6083356"/>
                </a:lnTo>
                <a:lnTo>
                  <a:pt x="2075406" y="6069281"/>
                </a:lnTo>
                <a:lnTo>
                  <a:pt x="2123808" y="6054567"/>
                </a:lnTo>
                <a:lnTo>
                  <a:pt x="2172076" y="6039151"/>
                </a:lnTo>
                <a:lnTo>
                  <a:pt x="2220061" y="6023088"/>
                </a:lnTo>
                <a:lnTo>
                  <a:pt x="2267767" y="6006387"/>
                </a:lnTo>
                <a:lnTo>
                  <a:pt x="2315196" y="5989056"/>
                </a:lnTo>
                <a:lnTo>
                  <a:pt x="2362352" y="5971106"/>
                </a:lnTo>
                <a:lnTo>
                  <a:pt x="2409238" y="5952545"/>
                </a:lnTo>
                <a:lnTo>
                  <a:pt x="2455856" y="5933382"/>
                </a:lnTo>
                <a:lnTo>
                  <a:pt x="2502211" y="5913626"/>
                </a:lnTo>
                <a:lnTo>
                  <a:pt x="2548305" y="5893286"/>
                </a:lnTo>
                <a:lnTo>
                  <a:pt x="2594141" y="5872372"/>
                </a:lnTo>
                <a:lnTo>
                  <a:pt x="2639722" y="5850892"/>
                </a:lnTo>
                <a:lnTo>
                  <a:pt x="2685052" y="5828856"/>
                </a:lnTo>
                <a:lnTo>
                  <a:pt x="2730133" y="5806273"/>
                </a:lnTo>
                <a:lnTo>
                  <a:pt x="2774969" y="5783151"/>
                </a:lnTo>
                <a:lnTo>
                  <a:pt x="2819563" y="5759500"/>
                </a:lnTo>
                <a:lnTo>
                  <a:pt x="2863917" y="5735329"/>
                </a:lnTo>
                <a:lnTo>
                  <a:pt x="2908036" y="5710647"/>
                </a:lnTo>
                <a:lnTo>
                  <a:pt x="2951921" y="5685464"/>
                </a:lnTo>
                <a:lnTo>
                  <a:pt x="2995577" y="5659787"/>
                </a:lnTo>
                <a:lnTo>
                  <a:pt x="3039005" y="5633627"/>
                </a:lnTo>
                <a:lnTo>
                  <a:pt x="3081786" y="5607317"/>
                </a:lnTo>
                <a:lnTo>
                  <a:pt x="3124300" y="5580692"/>
                </a:lnTo>
                <a:lnTo>
                  <a:pt x="3166543" y="5553745"/>
                </a:lnTo>
                <a:lnTo>
                  <a:pt x="3208511" y="5526472"/>
                </a:lnTo>
                <a:lnTo>
                  <a:pt x="3250201" y="5498870"/>
                </a:lnTo>
                <a:lnTo>
                  <a:pt x="3291608" y="5470931"/>
                </a:lnTo>
                <a:lnTo>
                  <a:pt x="3332728" y="5442653"/>
                </a:lnTo>
                <a:lnTo>
                  <a:pt x="3373557" y="5414029"/>
                </a:lnTo>
                <a:lnTo>
                  <a:pt x="3414092" y="5385056"/>
                </a:lnTo>
                <a:lnTo>
                  <a:pt x="3454327" y="5355728"/>
                </a:lnTo>
                <a:lnTo>
                  <a:pt x="3494261" y="5326040"/>
                </a:lnTo>
                <a:lnTo>
                  <a:pt x="3533887" y="5295989"/>
                </a:lnTo>
                <a:lnTo>
                  <a:pt x="3573203" y="5265568"/>
                </a:lnTo>
                <a:lnTo>
                  <a:pt x="3612204" y="5234773"/>
                </a:lnTo>
                <a:lnTo>
                  <a:pt x="3650886" y="5203600"/>
                </a:lnTo>
                <a:lnTo>
                  <a:pt x="3689246" y="5172044"/>
                </a:lnTo>
                <a:lnTo>
                  <a:pt x="3727279" y="5140099"/>
                </a:lnTo>
                <a:lnTo>
                  <a:pt x="3764982" y="5107761"/>
                </a:lnTo>
                <a:lnTo>
                  <a:pt x="3802349" y="5075026"/>
                </a:lnTo>
                <a:lnTo>
                  <a:pt x="3839378" y="5041887"/>
                </a:lnTo>
                <a:lnTo>
                  <a:pt x="3876065" y="5008342"/>
                </a:lnTo>
                <a:lnTo>
                  <a:pt x="3912405" y="4974383"/>
                </a:lnTo>
                <a:lnTo>
                  <a:pt x="3948394" y="4940008"/>
                </a:lnTo>
                <a:lnTo>
                  <a:pt x="3984028" y="4905211"/>
                </a:lnTo>
                <a:lnTo>
                  <a:pt x="4019304" y="4869988"/>
                </a:lnTo>
                <a:lnTo>
                  <a:pt x="4054217" y="4834333"/>
                </a:lnTo>
                <a:lnTo>
                  <a:pt x="4088764" y="4798241"/>
                </a:lnTo>
                <a:lnTo>
                  <a:pt x="4122940" y="4761709"/>
                </a:lnTo>
                <a:lnTo>
                  <a:pt x="4156742" y="4724730"/>
                </a:lnTo>
                <a:lnTo>
                  <a:pt x="4190164" y="4687301"/>
                </a:lnTo>
                <a:lnTo>
                  <a:pt x="4223205" y="4649416"/>
                </a:lnTo>
                <a:lnTo>
                  <a:pt x="4255858" y="4611071"/>
                </a:lnTo>
                <a:lnTo>
                  <a:pt x="4288271" y="4572007"/>
                </a:lnTo>
                <a:lnTo>
                  <a:pt x="4320082" y="4532574"/>
                </a:lnTo>
                <a:lnTo>
                  <a:pt x="4351292" y="4492771"/>
                </a:lnTo>
                <a:lnTo>
                  <a:pt x="4381898" y="4452597"/>
                </a:lnTo>
                <a:lnTo>
                  <a:pt x="4411901" y="4412052"/>
                </a:lnTo>
                <a:lnTo>
                  <a:pt x="4441299" y="4371134"/>
                </a:lnTo>
                <a:lnTo>
                  <a:pt x="4470090" y="4329844"/>
                </a:lnTo>
                <a:lnTo>
                  <a:pt x="4498274" y="4288179"/>
                </a:lnTo>
                <a:lnTo>
                  <a:pt x="4525851" y="4246140"/>
                </a:lnTo>
                <a:lnTo>
                  <a:pt x="4552818" y="4203725"/>
                </a:lnTo>
                <a:lnTo>
                  <a:pt x="4579175" y="4160934"/>
                </a:lnTo>
                <a:lnTo>
                  <a:pt x="4604921" y="4117765"/>
                </a:lnTo>
                <a:lnTo>
                  <a:pt x="4630055" y="4074219"/>
                </a:lnTo>
                <a:lnTo>
                  <a:pt x="4654575" y="4030294"/>
                </a:lnTo>
                <a:lnTo>
                  <a:pt x="4678481" y="3985989"/>
                </a:lnTo>
                <a:lnTo>
                  <a:pt x="4701772" y="3941305"/>
                </a:lnTo>
                <a:lnTo>
                  <a:pt x="4724447" y="3896238"/>
                </a:lnTo>
                <a:lnTo>
                  <a:pt x="4746504" y="3850790"/>
                </a:lnTo>
                <a:lnTo>
                  <a:pt x="4767943" y="3804959"/>
                </a:lnTo>
                <a:lnTo>
                  <a:pt x="4788763" y="3758745"/>
                </a:lnTo>
                <a:lnTo>
                  <a:pt x="4808962" y="3712146"/>
                </a:lnTo>
                <a:lnTo>
                  <a:pt x="4827871" y="3666702"/>
                </a:lnTo>
                <a:lnTo>
                  <a:pt x="4846068" y="3621034"/>
                </a:lnTo>
                <a:lnTo>
                  <a:pt x="4863562" y="3575145"/>
                </a:lnTo>
                <a:lnTo>
                  <a:pt x="4880363" y="3529039"/>
                </a:lnTo>
                <a:lnTo>
                  <a:pt x="4896480" y="3482719"/>
                </a:lnTo>
                <a:lnTo>
                  <a:pt x="4911922" y="3436189"/>
                </a:lnTo>
                <a:lnTo>
                  <a:pt x="4926699" y="3389452"/>
                </a:lnTo>
                <a:lnTo>
                  <a:pt x="4940819" y="3342511"/>
                </a:lnTo>
                <a:lnTo>
                  <a:pt x="4954292" y="3295371"/>
                </a:lnTo>
                <a:lnTo>
                  <a:pt x="4967127" y="3248034"/>
                </a:lnTo>
                <a:lnTo>
                  <a:pt x="4979334" y="3200503"/>
                </a:lnTo>
                <a:lnTo>
                  <a:pt x="4990921" y="3152783"/>
                </a:lnTo>
                <a:lnTo>
                  <a:pt x="5001899" y="3104876"/>
                </a:lnTo>
                <a:lnTo>
                  <a:pt x="5012427" y="3054645"/>
                </a:lnTo>
                <a:lnTo>
                  <a:pt x="5021831" y="3004143"/>
                </a:lnTo>
                <a:lnTo>
                  <a:pt x="5030239" y="2953438"/>
                </a:lnTo>
                <a:lnTo>
                  <a:pt x="5037779" y="2902600"/>
                </a:lnTo>
                <a:lnTo>
                  <a:pt x="5044578" y="2851701"/>
                </a:lnTo>
                <a:lnTo>
                  <a:pt x="5050547" y="2803339"/>
                </a:lnTo>
                <a:lnTo>
                  <a:pt x="5056161" y="2754928"/>
                </a:lnTo>
                <a:lnTo>
                  <a:pt x="5061428" y="2706475"/>
                </a:lnTo>
                <a:lnTo>
                  <a:pt x="5066354" y="2657984"/>
                </a:lnTo>
                <a:lnTo>
                  <a:pt x="5070944" y="2609462"/>
                </a:lnTo>
                <a:lnTo>
                  <a:pt x="5075204" y="2560916"/>
                </a:lnTo>
                <a:lnTo>
                  <a:pt x="5079142" y="2512350"/>
                </a:lnTo>
                <a:lnTo>
                  <a:pt x="5080064" y="2478427"/>
                </a:lnTo>
                <a:lnTo>
                  <a:pt x="5078523" y="2444314"/>
                </a:lnTo>
                <a:lnTo>
                  <a:pt x="5075928" y="2410121"/>
                </a:lnTo>
                <a:lnTo>
                  <a:pt x="5073687" y="2375956"/>
                </a:lnTo>
                <a:lnTo>
                  <a:pt x="5070089" y="2325006"/>
                </a:lnTo>
                <a:lnTo>
                  <a:pt x="5063781" y="2274378"/>
                </a:lnTo>
                <a:lnTo>
                  <a:pt x="5055418" y="2224431"/>
                </a:lnTo>
                <a:lnTo>
                  <a:pt x="5045526" y="2175252"/>
                </a:lnTo>
                <a:lnTo>
                  <a:pt x="5034105" y="2126847"/>
                </a:lnTo>
                <a:lnTo>
                  <a:pt x="5021157" y="2079216"/>
                </a:lnTo>
                <a:lnTo>
                  <a:pt x="5006681" y="2032364"/>
                </a:lnTo>
                <a:lnTo>
                  <a:pt x="4990678" y="1986294"/>
                </a:lnTo>
                <a:lnTo>
                  <a:pt x="4973150" y="1941008"/>
                </a:lnTo>
                <a:lnTo>
                  <a:pt x="4954096" y="1896510"/>
                </a:lnTo>
                <a:lnTo>
                  <a:pt x="4933516" y="1852802"/>
                </a:lnTo>
                <a:lnTo>
                  <a:pt x="4911412" y="1809887"/>
                </a:lnTo>
                <a:lnTo>
                  <a:pt x="4887785" y="1767769"/>
                </a:lnTo>
                <a:lnTo>
                  <a:pt x="4862634" y="1726451"/>
                </a:lnTo>
                <a:lnTo>
                  <a:pt x="4835960" y="1685934"/>
                </a:lnTo>
                <a:lnTo>
                  <a:pt x="4807764" y="1646224"/>
                </a:lnTo>
                <a:lnTo>
                  <a:pt x="4778047" y="1607322"/>
                </a:lnTo>
                <a:lnTo>
                  <a:pt x="4746808" y="1569231"/>
                </a:lnTo>
                <a:lnTo>
                  <a:pt x="4714049" y="1531955"/>
                </a:lnTo>
                <a:lnTo>
                  <a:pt x="4679770" y="1495497"/>
                </a:lnTo>
                <a:lnTo>
                  <a:pt x="4643972" y="1459858"/>
                </a:lnTo>
                <a:lnTo>
                  <a:pt x="4607901" y="1425366"/>
                </a:lnTo>
                <a:lnTo>
                  <a:pt x="4571583" y="1391128"/>
                </a:lnTo>
                <a:lnTo>
                  <a:pt x="4535049" y="1357115"/>
                </a:lnTo>
                <a:lnTo>
                  <a:pt x="4498325" y="1323298"/>
                </a:lnTo>
                <a:lnTo>
                  <a:pt x="4461441" y="1289648"/>
                </a:lnTo>
                <a:lnTo>
                  <a:pt x="4387309" y="1222731"/>
                </a:lnTo>
                <a:lnTo>
                  <a:pt x="4201190" y="1056300"/>
                </a:lnTo>
                <a:lnTo>
                  <a:pt x="4165795" y="1024089"/>
                </a:lnTo>
                <a:lnTo>
                  <a:pt x="4095208" y="959115"/>
                </a:lnTo>
                <a:lnTo>
                  <a:pt x="4059460" y="927224"/>
                </a:lnTo>
                <a:lnTo>
                  <a:pt x="4023038" y="896310"/>
                </a:lnTo>
                <a:lnTo>
                  <a:pt x="3985665" y="866808"/>
                </a:lnTo>
                <a:lnTo>
                  <a:pt x="3947062" y="839155"/>
                </a:lnTo>
                <a:lnTo>
                  <a:pt x="3904159" y="810415"/>
                </a:lnTo>
                <a:lnTo>
                  <a:pt x="3861039" y="782076"/>
                </a:lnTo>
                <a:lnTo>
                  <a:pt x="3817699" y="754141"/>
                </a:lnTo>
                <a:lnTo>
                  <a:pt x="3774137" y="726617"/>
                </a:lnTo>
                <a:lnTo>
                  <a:pt x="3730352" y="699508"/>
                </a:lnTo>
                <a:lnTo>
                  <a:pt x="3686340" y="672820"/>
                </a:lnTo>
                <a:lnTo>
                  <a:pt x="3642102" y="646558"/>
                </a:lnTo>
                <a:lnTo>
                  <a:pt x="3597633" y="620727"/>
                </a:lnTo>
                <a:lnTo>
                  <a:pt x="3552933" y="595333"/>
                </a:lnTo>
                <a:lnTo>
                  <a:pt x="3507998" y="570379"/>
                </a:lnTo>
                <a:lnTo>
                  <a:pt x="3462828" y="545873"/>
                </a:lnTo>
                <a:lnTo>
                  <a:pt x="3417421" y="521819"/>
                </a:lnTo>
                <a:lnTo>
                  <a:pt x="3371773" y="498222"/>
                </a:lnTo>
                <a:lnTo>
                  <a:pt x="3325883" y="475087"/>
                </a:lnTo>
                <a:lnTo>
                  <a:pt x="3279750" y="452420"/>
                </a:lnTo>
                <a:lnTo>
                  <a:pt x="3233371" y="430226"/>
                </a:lnTo>
                <a:lnTo>
                  <a:pt x="3186743" y="408511"/>
                </a:lnTo>
                <a:lnTo>
                  <a:pt x="3139866" y="387278"/>
                </a:lnTo>
                <a:lnTo>
                  <a:pt x="3092737" y="366534"/>
                </a:lnTo>
                <a:lnTo>
                  <a:pt x="3045354" y="346283"/>
                </a:lnTo>
                <a:lnTo>
                  <a:pt x="2997715" y="326532"/>
                </a:lnTo>
                <a:lnTo>
                  <a:pt x="2949818" y="307285"/>
                </a:lnTo>
                <a:lnTo>
                  <a:pt x="2901661" y="288547"/>
                </a:lnTo>
                <a:lnTo>
                  <a:pt x="2853241" y="270324"/>
                </a:lnTo>
                <a:lnTo>
                  <a:pt x="2806301" y="253316"/>
                </a:lnTo>
                <a:lnTo>
                  <a:pt x="2759181" y="237008"/>
                </a:lnTo>
                <a:lnTo>
                  <a:pt x="2711860" y="221467"/>
                </a:lnTo>
                <a:lnTo>
                  <a:pt x="2664319" y="206757"/>
                </a:lnTo>
                <a:lnTo>
                  <a:pt x="2616539" y="192944"/>
                </a:lnTo>
                <a:lnTo>
                  <a:pt x="2568500" y="180094"/>
                </a:lnTo>
                <a:lnTo>
                  <a:pt x="2520182" y="168270"/>
                </a:lnTo>
                <a:lnTo>
                  <a:pt x="2471565" y="157540"/>
                </a:lnTo>
                <a:lnTo>
                  <a:pt x="2422631" y="147968"/>
                </a:lnTo>
                <a:lnTo>
                  <a:pt x="2373358" y="139619"/>
                </a:lnTo>
                <a:lnTo>
                  <a:pt x="2323729" y="132559"/>
                </a:lnTo>
                <a:lnTo>
                  <a:pt x="2271026" y="125459"/>
                </a:lnTo>
                <a:lnTo>
                  <a:pt x="2218395" y="117808"/>
                </a:lnTo>
                <a:lnTo>
                  <a:pt x="2165814" y="109768"/>
                </a:lnTo>
                <a:lnTo>
                  <a:pt x="2008160" y="84927"/>
                </a:lnTo>
                <a:lnTo>
                  <a:pt x="1955566" y="76947"/>
                </a:lnTo>
                <a:lnTo>
                  <a:pt x="1902914" y="69388"/>
                </a:lnTo>
                <a:lnTo>
                  <a:pt x="1853107" y="62635"/>
                </a:lnTo>
                <a:lnTo>
                  <a:pt x="1803258" y="56159"/>
                </a:lnTo>
                <a:lnTo>
                  <a:pt x="1753369" y="49965"/>
                </a:lnTo>
                <a:lnTo>
                  <a:pt x="1703444" y="44061"/>
                </a:lnTo>
                <a:lnTo>
                  <a:pt x="1653487" y="38453"/>
                </a:lnTo>
                <a:lnTo>
                  <a:pt x="1603501" y="33148"/>
                </a:lnTo>
                <a:lnTo>
                  <a:pt x="1553490" y="28153"/>
                </a:lnTo>
                <a:lnTo>
                  <a:pt x="1450002" y="18161"/>
                </a:lnTo>
                <a:lnTo>
                  <a:pt x="1398213" y="13460"/>
                </a:lnTo>
                <a:lnTo>
                  <a:pt x="1346399" y="9220"/>
                </a:lnTo>
                <a:lnTo>
                  <a:pt x="1294565" y="5639"/>
                </a:lnTo>
                <a:lnTo>
                  <a:pt x="1242715" y="2914"/>
                </a:lnTo>
                <a:lnTo>
                  <a:pt x="1190852" y="1243"/>
                </a:lnTo>
                <a:lnTo>
                  <a:pt x="1138093" y="390"/>
                </a:lnTo>
                <a:lnTo>
                  <a:pt x="1085315" y="0"/>
                </a:lnTo>
                <a:close/>
              </a:path>
            </a:pathLst>
          </a:custGeom>
          <a:solidFill>
            <a:srgbClr val="FABA63"/>
          </a:solidFill>
        </p:spPr>
        <p:txBody>
          <a:bodyPr wrap="square" lIns="0" tIns="0" rIns="0" bIns="0" rtlCol="0"/>
          <a:lstStyle/>
          <a:p>
            <a:endParaRPr/>
          </a:p>
        </p:txBody>
      </p:sp>
      <p:sp>
        <p:nvSpPr>
          <p:cNvPr id="4" name="object 4"/>
          <p:cNvSpPr/>
          <p:nvPr/>
        </p:nvSpPr>
        <p:spPr>
          <a:xfrm>
            <a:off x="1026329" y="8733159"/>
            <a:ext cx="8046084" cy="1821814"/>
          </a:xfrm>
          <a:custGeom>
            <a:avLst/>
            <a:gdLst/>
            <a:ahLst/>
            <a:cxnLst/>
            <a:rect l="l" t="t" r="r" b="b"/>
            <a:pathLst>
              <a:path w="8046084" h="1821815">
                <a:moveTo>
                  <a:pt x="5520964" y="0"/>
                </a:moveTo>
                <a:lnTo>
                  <a:pt x="5454361" y="15875"/>
                </a:lnTo>
                <a:lnTo>
                  <a:pt x="5419895" y="40380"/>
                </a:lnTo>
                <a:lnTo>
                  <a:pt x="5388877" y="69590"/>
                </a:lnTo>
                <a:lnTo>
                  <a:pt x="5320819" y="141600"/>
                </a:lnTo>
                <a:lnTo>
                  <a:pt x="5083285" y="395344"/>
                </a:lnTo>
                <a:lnTo>
                  <a:pt x="5048622" y="431738"/>
                </a:lnTo>
                <a:lnTo>
                  <a:pt x="5013743" y="467891"/>
                </a:lnTo>
                <a:lnTo>
                  <a:pt x="4978616" y="503765"/>
                </a:lnTo>
                <a:lnTo>
                  <a:pt x="4943208" y="539323"/>
                </a:lnTo>
                <a:lnTo>
                  <a:pt x="4907487" y="574528"/>
                </a:lnTo>
                <a:lnTo>
                  <a:pt x="4871421" y="609343"/>
                </a:lnTo>
                <a:lnTo>
                  <a:pt x="4834976" y="643732"/>
                </a:lnTo>
                <a:lnTo>
                  <a:pt x="4798121" y="677656"/>
                </a:lnTo>
                <a:lnTo>
                  <a:pt x="4760822" y="711081"/>
                </a:lnTo>
                <a:lnTo>
                  <a:pt x="4723048" y="743967"/>
                </a:lnTo>
                <a:lnTo>
                  <a:pt x="4684766" y="776279"/>
                </a:lnTo>
                <a:lnTo>
                  <a:pt x="4645943" y="807980"/>
                </a:lnTo>
                <a:lnTo>
                  <a:pt x="4606547" y="839032"/>
                </a:lnTo>
                <a:lnTo>
                  <a:pt x="4566546" y="869398"/>
                </a:lnTo>
                <a:lnTo>
                  <a:pt x="4524243" y="900613"/>
                </a:lnTo>
                <a:lnTo>
                  <a:pt x="4481666" y="931363"/>
                </a:lnTo>
                <a:lnTo>
                  <a:pt x="4438751" y="961528"/>
                </a:lnTo>
                <a:lnTo>
                  <a:pt x="4395435" y="990988"/>
                </a:lnTo>
                <a:lnTo>
                  <a:pt x="4351652" y="1019624"/>
                </a:lnTo>
                <a:lnTo>
                  <a:pt x="4307339" y="1047314"/>
                </a:lnTo>
                <a:lnTo>
                  <a:pt x="4262432" y="1073941"/>
                </a:lnTo>
                <a:lnTo>
                  <a:pt x="4216866" y="1099382"/>
                </a:lnTo>
                <a:lnTo>
                  <a:pt x="4170578" y="1123520"/>
                </a:lnTo>
                <a:lnTo>
                  <a:pt x="4123504" y="1146233"/>
                </a:lnTo>
                <a:lnTo>
                  <a:pt x="4075579" y="1167402"/>
                </a:lnTo>
                <a:lnTo>
                  <a:pt x="4026740" y="1186907"/>
                </a:lnTo>
                <a:lnTo>
                  <a:pt x="3981958" y="1203200"/>
                </a:lnTo>
                <a:lnTo>
                  <a:pt x="3936879" y="1218017"/>
                </a:lnTo>
                <a:lnTo>
                  <a:pt x="3891436" y="1230883"/>
                </a:lnTo>
                <a:lnTo>
                  <a:pt x="3845560" y="1241320"/>
                </a:lnTo>
                <a:lnTo>
                  <a:pt x="3799182" y="1248855"/>
                </a:lnTo>
                <a:lnTo>
                  <a:pt x="3752234" y="1253011"/>
                </a:lnTo>
                <a:lnTo>
                  <a:pt x="3704647" y="1253312"/>
                </a:lnTo>
                <a:lnTo>
                  <a:pt x="3656353" y="1249282"/>
                </a:lnTo>
                <a:lnTo>
                  <a:pt x="3601198" y="1238802"/>
                </a:lnTo>
                <a:lnTo>
                  <a:pt x="3548468" y="1222063"/>
                </a:lnTo>
                <a:lnTo>
                  <a:pt x="3498229" y="1199065"/>
                </a:lnTo>
                <a:lnTo>
                  <a:pt x="3450548" y="1169808"/>
                </a:lnTo>
                <a:lnTo>
                  <a:pt x="3409706" y="1138878"/>
                </a:lnTo>
                <a:lnTo>
                  <a:pt x="3371581" y="1105306"/>
                </a:lnTo>
                <a:lnTo>
                  <a:pt x="3335920" y="1069347"/>
                </a:lnTo>
                <a:lnTo>
                  <a:pt x="3302469" y="1031255"/>
                </a:lnTo>
                <a:lnTo>
                  <a:pt x="3270972" y="991286"/>
                </a:lnTo>
                <a:lnTo>
                  <a:pt x="3241177" y="949695"/>
                </a:lnTo>
                <a:lnTo>
                  <a:pt x="3212828" y="906738"/>
                </a:lnTo>
                <a:lnTo>
                  <a:pt x="3187231" y="862388"/>
                </a:lnTo>
                <a:lnTo>
                  <a:pt x="3165669" y="816788"/>
                </a:lnTo>
                <a:lnTo>
                  <a:pt x="3147636" y="770099"/>
                </a:lnTo>
                <a:lnTo>
                  <a:pt x="3132627" y="722484"/>
                </a:lnTo>
                <a:lnTo>
                  <a:pt x="3120136" y="674105"/>
                </a:lnTo>
                <a:lnTo>
                  <a:pt x="3109658" y="625124"/>
                </a:lnTo>
                <a:lnTo>
                  <a:pt x="3100686" y="575702"/>
                </a:lnTo>
                <a:lnTo>
                  <a:pt x="3092715" y="526002"/>
                </a:lnTo>
                <a:lnTo>
                  <a:pt x="3085240" y="476185"/>
                </a:lnTo>
                <a:lnTo>
                  <a:pt x="3078898" y="427328"/>
                </a:lnTo>
                <a:lnTo>
                  <a:pt x="3073924" y="378259"/>
                </a:lnTo>
                <a:lnTo>
                  <a:pt x="3065603" y="279860"/>
                </a:lnTo>
                <a:lnTo>
                  <a:pt x="3061021" y="230716"/>
                </a:lnTo>
                <a:lnTo>
                  <a:pt x="3052100" y="187002"/>
                </a:lnTo>
                <a:lnTo>
                  <a:pt x="3005992" y="131445"/>
                </a:lnTo>
                <a:lnTo>
                  <a:pt x="2965066" y="114636"/>
                </a:lnTo>
                <a:lnTo>
                  <a:pt x="2958951" y="112804"/>
                </a:lnTo>
                <a:lnTo>
                  <a:pt x="2952898" y="110458"/>
                </a:lnTo>
                <a:lnTo>
                  <a:pt x="2531299" y="38816"/>
                </a:lnTo>
                <a:lnTo>
                  <a:pt x="2487596" y="36516"/>
                </a:lnTo>
                <a:lnTo>
                  <a:pt x="2448768" y="45744"/>
                </a:lnTo>
                <a:lnTo>
                  <a:pt x="2414616" y="66927"/>
                </a:lnTo>
                <a:lnTo>
                  <a:pt x="2384937" y="100490"/>
                </a:lnTo>
                <a:lnTo>
                  <a:pt x="2368670" y="122186"/>
                </a:lnTo>
                <a:lnTo>
                  <a:pt x="2351142" y="142970"/>
                </a:lnTo>
                <a:lnTo>
                  <a:pt x="2333079" y="163370"/>
                </a:lnTo>
                <a:lnTo>
                  <a:pt x="2315211" y="183911"/>
                </a:lnTo>
                <a:lnTo>
                  <a:pt x="2123397" y="410870"/>
                </a:lnTo>
                <a:lnTo>
                  <a:pt x="2026915" y="526395"/>
                </a:lnTo>
                <a:lnTo>
                  <a:pt x="1993511" y="565450"/>
                </a:lnTo>
                <a:lnTo>
                  <a:pt x="1959622" y="604005"/>
                </a:lnTo>
                <a:lnTo>
                  <a:pt x="1925153" y="641972"/>
                </a:lnTo>
                <a:lnTo>
                  <a:pt x="1890006" y="679263"/>
                </a:lnTo>
                <a:lnTo>
                  <a:pt x="1854085" y="715789"/>
                </a:lnTo>
                <a:lnTo>
                  <a:pt x="1817294" y="751464"/>
                </a:lnTo>
                <a:lnTo>
                  <a:pt x="1779536" y="786197"/>
                </a:lnTo>
                <a:lnTo>
                  <a:pt x="1740715" y="819903"/>
                </a:lnTo>
                <a:lnTo>
                  <a:pt x="1701636" y="851953"/>
                </a:lnTo>
                <a:lnTo>
                  <a:pt x="1661944" y="882774"/>
                </a:lnTo>
                <a:lnTo>
                  <a:pt x="1621618" y="912327"/>
                </a:lnTo>
                <a:lnTo>
                  <a:pt x="1580640" y="940573"/>
                </a:lnTo>
                <a:lnTo>
                  <a:pt x="1538988" y="967475"/>
                </a:lnTo>
                <a:lnTo>
                  <a:pt x="1496644" y="992996"/>
                </a:lnTo>
                <a:lnTo>
                  <a:pt x="1453588" y="1017097"/>
                </a:lnTo>
                <a:lnTo>
                  <a:pt x="1409800" y="1039740"/>
                </a:lnTo>
                <a:lnTo>
                  <a:pt x="1365259" y="1060888"/>
                </a:lnTo>
                <a:lnTo>
                  <a:pt x="1319947" y="1080502"/>
                </a:lnTo>
                <a:lnTo>
                  <a:pt x="1273844" y="1098545"/>
                </a:lnTo>
                <a:lnTo>
                  <a:pt x="1226929" y="1114978"/>
                </a:lnTo>
                <a:lnTo>
                  <a:pt x="1179184" y="1129765"/>
                </a:lnTo>
                <a:lnTo>
                  <a:pt x="1130587" y="1142867"/>
                </a:lnTo>
                <a:lnTo>
                  <a:pt x="1083075" y="1153768"/>
                </a:lnTo>
                <a:lnTo>
                  <a:pt x="1035373" y="1162379"/>
                </a:lnTo>
                <a:lnTo>
                  <a:pt x="987445" y="1168101"/>
                </a:lnTo>
                <a:lnTo>
                  <a:pt x="939259" y="1170337"/>
                </a:lnTo>
                <a:lnTo>
                  <a:pt x="890782" y="1168487"/>
                </a:lnTo>
                <a:lnTo>
                  <a:pt x="841978" y="1161955"/>
                </a:lnTo>
                <a:lnTo>
                  <a:pt x="791242" y="1149322"/>
                </a:lnTo>
                <a:lnTo>
                  <a:pt x="744705" y="1131029"/>
                </a:lnTo>
                <a:lnTo>
                  <a:pt x="702342" y="1107119"/>
                </a:lnTo>
                <a:lnTo>
                  <a:pt x="664126" y="1077638"/>
                </a:lnTo>
                <a:lnTo>
                  <a:pt x="630032" y="1042630"/>
                </a:lnTo>
                <a:lnTo>
                  <a:pt x="600032" y="1002140"/>
                </a:lnTo>
                <a:lnTo>
                  <a:pt x="574102" y="956213"/>
                </a:lnTo>
                <a:lnTo>
                  <a:pt x="553525" y="907914"/>
                </a:lnTo>
                <a:lnTo>
                  <a:pt x="536302" y="858100"/>
                </a:lnTo>
                <a:lnTo>
                  <a:pt x="519931" y="807166"/>
                </a:lnTo>
                <a:lnTo>
                  <a:pt x="504293" y="756037"/>
                </a:lnTo>
                <a:lnTo>
                  <a:pt x="489623" y="704650"/>
                </a:lnTo>
                <a:lnTo>
                  <a:pt x="476160" y="652943"/>
                </a:lnTo>
                <a:lnTo>
                  <a:pt x="464141" y="600854"/>
                </a:lnTo>
                <a:lnTo>
                  <a:pt x="453803" y="548322"/>
                </a:lnTo>
                <a:lnTo>
                  <a:pt x="445383" y="495284"/>
                </a:lnTo>
                <a:lnTo>
                  <a:pt x="440344" y="459470"/>
                </a:lnTo>
                <a:lnTo>
                  <a:pt x="435061" y="423686"/>
                </a:lnTo>
                <a:lnTo>
                  <a:pt x="423216" y="352346"/>
                </a:lnTo>
                <a:lnTo>
                  <a:pt x="409613" y="305617"/>
                </a:lnTo>
                <a:lnTo>
                  <a:pt x="388038" y="271862"/>
                </a:lnTo>
                <a:lnTo>
                  <a:pt x="319675" y="242643"/>
                </a:lnTo>
                <a:lnTo>
                  <a:pt x="272237" y="246862"/>
                </a:lnTo>
                <a:lnTo>
                  <a:pt x="234874" y="254948"/>
                </a:lnTo>
                <a:lnTo>
                  <a:pt x="197688" y="263976"/>
                </a:lnTo>
                <a:lnTo>
                  <a:pt x="160625" y="273598"/>
                </a:lnTo>
                <a:lnTo>
                  <a:pt x="123634" y="283469"/>
                </a:lnTo>
                <a:lnTo>
                  <a:pt x="76688" y="304301"/>
                </a:lnTo>
                <a:lnTo>
                  <a:pt x="41191" y="336281"/>
                </a:lnTo>
                <a:lnTo>
                  <a:pt x="16803" y="375941"/>
                </a:lnTo>
                <a:lnTo>
                  <a:pt x="3186" y="419817"/>
                </a:lnTo>
                <a:lnTo>
                  <a:pt x="0" y="464442"/>
                </a:lnTo>
                <a:lnTo>
                  <a:pt x="6904" y="506352"/>
                </a:lnTo>
                <a:lnTo>
                  <a:pt x="14595" y="533523"/>
                </a:lnTo>
                <a:lnTo>
                  <a:pt x="21421" y="560985"/>
                </a:lnTo>
                <a:lnTo>
                  <a:pt x="27350" y="588661"/>
                </a:lnTo>
                <a:lnTo>
                  <a:pt x="32349" y="616474"/>
                </a:lnTo>
                <a:lnTo>
                  <a:pt x="38941" y="662958"/>
                </a:lnTo>
                <a:lnTo>
                  <a:pt x="44588" y="709610"/>
                </a:lnTo>
                <a:lnTo>
                  <a:pt x="50641" y="756164"/>
                </a:lnTo>
                <a:lnTo>
                  <a:pt x="58452" y="802353"/>
                </a:lnTo>
                <a:lnTo>
                  <a:pt x="69219" y="852533"/>
                </a:lnTo>
                <a:lnTo>
                  <a:pt x="81450" y="902093"/>
                </a:lnTo>
                <a:lnTo>
                  <a:pt x="95189" y="951009"/>
                </a:lnTo>
                <a:lnTo>
                  <a:pt x="110483" y="999253"/>
                </a:lnTo>
                <a:lnTo>
                  <a:pt x="127376" y="1046800"/>
                </a:lnTo>
                <a:lnTo>
                  <a:pt x="145912" y="1093625"/>
                </a:lnTo>
                <a:lnTo>
                  <a:pt x="166137" y="1139700"/>
                </a:lnTo>
                <a:lnTo>
                  <a:pt x="188095" y="1185000"/>
                </a:lnTo>
                <a:lnTo>
                  <a:pt x="211832" y="1229499"/>
                </a:lnTo>
                <a:lnTo>
                  <a:pt x="237392" y="1273170"/>
                </a:lnTo>
                <a:lnTo>
                  <a:pt x="264821" y="1315989"/>
                </a:lnTo>
                <a:lnTo>
                  <a:pt x="294163" y="1357928"/>
                </a:lnTo>
                <a:lnTo>
                  <a:pt x="325812" y="1399020"/>
                </a:lnTo>
                <a:lnTo>
                  <a:pt x="359143" y="1437862"/>
                </a:lnTo>
                <a:lnTo>
                  <a:pt x="394201" y="1474371"/>
                </a:lnTo>
                <a:lnTo>
                  <a:pt x="431034" y="1508468"/>
                </a:lnTo>
                <a:lnTo>
                  <a:pt x="469690" y="1540070"/>
                </a:lnTo>
                <a:lnTo>
                  <a:pt x="510215" y="1569097"/>
                </a:lnTo>
                <a:lnTo>
                  <a:pt x="552656" y="1595467"/>
                </a:lnTo>
                <a:lnTo>
                  <a:pt x="597061" y="1619099"/>
                </a:lnTo>
                <a:lnTo>
                  <a:pt x="643477" y="1639912"/>
                </a:lnTo>
                <a:lnTo>
                  <a:pt x="691952" y="1657825"/>
                </a:lnTo>
                <a:lnTo>
                  <a:pt x="741545" y="1673042"/>
                </a:lnTo>
                <a:lnTo>
                  <a:pt x="791257" y="1685819"/>
                </a:lnTo>
                <a:lnTo>
                  <a:pt x="841081" y="1696172"/>
                </a:lnTo>
                <a:lnTo>
                  <a:pt x="891010" y="1704115"/>
                </a:lnTo>
                <a:lnTo>
                  <a:pt x="941037" y="1709664"/>
                </a:lnTo>
                <a:lnTo>
                  <a:pt x="991156" y="1712835"/>
                </a:lnTo>
                <a:lnTo>
                  <a:pt x="1041360" y="1713642"/>
                </a:lnTo>
                <a:lnTo>
                  <a:pt x="1091643" y="1712100"/>
                </a:lnTo>
                <a:lnTo>
                  <a:pt x="1141998" y="1708226"/>
                </a:lnTo>
                <a:lnTo>
                  <a:pt x="1192419" y="1702033"/>
                </a:lnTo>
                <a:lnTo>
                  <a:pt x="1242899" y="1693538"/>
                </a:lnTo>
                <a:lnTo>
                  <a:pt x="1293431" y="1682756"/>
                </a:lnTo>
                <a:lnTo>
                  <a:pt x="1342740" y="1670143"/>
                </a:lnTo>
                <a:lnTo>
                  <a:pt x="1391228" y="1655799"/>
                </a:lnTo>
                <a:lnTo>
                  <a:pt x="1438921" y="1639789"/>
                </a:lnTo>
                <a:lnTo>
                  <a:pt x="1485846" y="1622174"/>
                </a:lnTo>
                <a:lnTo>
                  <a:pt x="1532027" y="1603018"/>
                </a:lnTo>
                <a:lnTo>
                  <a:pt x="1577491" y="1582382"/>
                </a:lnTo>
                <a:lnTo>
                  <a:pt x="1622265" y="1560330"/>
                </a:lnTo>
                <a:lnTo>
                  <a:pt x="1666373" y="1536925"/>
                </a:lnTo>
                <a:lnTo>
                  <a:pt x="1709842" y="1512228"/>
                </a:lnTo>
                <a:lnTo>
                  <a:pt x="1752698" y="1486303"/>
                </a:lnTo>
                <a:lnTo>
                  <a:pt x="1794966" y="1459213"/>
                </a:lnTo>
                <a:lnTo>
                  <a:pt x="1836674" y="1431020"/>
                </a:lnTo>
                <a:lnTo>
                  <a:pt x="1877846" y="1401787"/>
                </a:lnTo>
                <a:lnTo>
                  <a:pt x="1918508" y="1371577"/>
                </a:lnTo>
                <a:lnTo>
                  <a:pt x="1958688" y="1340452"/>
                </a:lnTo>
                <a:lnTo>
                  <a:pt x="2000313" y="1306861"/>
                </a:lnTo>
                <a:lnTo>
                  <a:pt x="2041327" y="1272411"/>
                </a:lnTo>
                <a:lnTo>
                  <a:pt x="2081748" y="1237187"/>
                </a:lnTo>
                <a:lnTo>
                  <a:pt x="2121595" y="1201271"/>
                </a:lnTo>
                <a:lnTo>
                  <a:pt x="2160884" y="1164746"/>
                </a:lnTo>
                <a:lnTo>
                  <a:pt x="2199633" y="1127694"/>
                </a:lnTo>
                <a:lnTo>
                  <a:pt x="2235916" y="1091918"/>
                </a:lnTo>
                <a:lnTo>
                  <a:pt x="2271679" y="1055579"/>
                </a:lnTo>
                <a:lnTo>
                  <a:pt x="2307042" y="1018810"/>
                </a:lnTo>
                <a:lnTo>
                  <a:pt x="2342126" y="981742"/>
                </a:lnTo>
                <a:lnTo>
                  <a:pt x="2446903" y="870058"/>
                </a:lnTo>
                <a:lnTo>
                  <a:pt x="2477042" y="837689"/>
                </a:lnTo>
                <a:lnTo>
                  <a:pt x="2507005" y="804811"/>
                </a:lnTo>
                <a:lnTo>
                  <a:pt x="2567821" y="737570"/>
                </a:lnTo>
                <a:lnTo>
                  <a:pt x="2576800" y="753521"/>
                </a:lnTo>
                <a:lnTo>
                  <a:pt x="2584271" y="767391"/>
                </a:lnTo>
                <a:lnTo>
                  <a:pt x="2676281" y="951493"/>
                </a:lnTo>
                <a:lnTo>
                  <a:pt x="2742948" y="1081519"/>
                </a:lnTo>
                <a:lnTo>
                  <a:pt x="2764788" y="1123512"/>
                </a:lnTo>
                <a:lnTo>
                  <a:pt x="2787174" y="1165193"/>
                </a:lnTo>
                <a:lnTo>
                  <a:pt x="2810401" y="1206392"/>
                </a:lnTo>
                <a:lnTo>
                  <a:pt x="2834763" y="1246939"/>
                </a:lnTo>
                <a:lnTo>
                  <a:pt x="2860556" y="1286663"/>
                </a:lnTo>
                <a:lnTo>
                  <a:pt x="2892025" y="1330973"/>
                </a:lnTo>
                <a:lnTo>
                  <a:pt x="2925273" y="1373562"/>
                </a:lnTo>
                <a:lnTo>
                  <a:pt x="2960330" y="1414349"/>
                </a:lnTo>
                <a:lnTo>
                  <a:pt x="2997228" y="1453256"/>
                </a:lnTo>
                <a:lnTo>
                  <a:pt x="3035998" y="1490203"/>
                </a:lnTo>
                <a:lnTo>
                  <a:pt x="3076672" y="1525111"/>
                </a:lnTo>
                <a:lnTo>
                  <a:pt x="3119281" y="1557901"/>
                </a:lnTo>
                <a:lnTo>
                  <a:pt x="3159540" y="1586043"/>
                </a:lnTo>
                <a:lnTo>
                  <a:pt x="3200540" y="1612429"/>
                </a:lnTo>
                <a:lnTo>
                  <a:pt x="3242278" y="1637041"/>
                </a:lnTo>
                <a:lnTo>
                  <a:pt x="3284756" y="1659864"/>
                </a:lnTo>
                <a:lnTo>
                  <a:pt x="3327970" y="1680881"/>
                </a:lnTo>
                <a:lnTo>
                  <a:pt x="3371921" y="1700075"/>
                </a:lnTo>
                <a:lnTo>
                  <a:pt x="3416607" y="1717429"/>
                </a:lnTo>
                <a:lnTo>
                  <a:pt x="3462028" y="1732928"/>
                </a:lnTo>
                <a:lnTo>
                  <a:pt x="3508182" y="1746554"/>
                </a:lnTo>
                <a:lnTo>
                  <a:pt x="3555068" y="1758290"/>
                </a:lnTo>
                <a:lnTo>
                  <a:pt x="3602686" y="1768122"/>
                </a:lnTo>
                <a:lnTo>
                  <a:pt x="3651034" y="1776031"/>
                </a:lnTo>
                <a:lnTo>
                  <a:pt x="3702251" y="1781650"/>
                </a:lnTo>
                <a:lnTo>
                  <a:pt x="3753045" y="1783846"/>
                </a:lnTo>
                <a:lnTo>
                  <a:pt x="3803421" y="1782616"/>
                </a:lnTo>
                <a:lnTo>
                  <a:pt x="3853384" y="1777958"/>
                </a:lnTo>
                <a:lnTo>
                  <a:pt x="3902938" y="1769872"/>
                </a:lnTo>
                <a:lnTo>
                  <a:pt x="3952089" y="1758354"/>
                </a:lnTo>
                <a:lnTo>
                  <a:pt x="4000841" y="1743402"/>
                </a:lnTo>
                <a:lnTo>
                  <a:pt x="4049200" y="1725016"/>
                </a:lnTo>
                <a:lnTo>
                  <a:pt x="4095359" y="1704964"/>
                </a:lnTo>
                <a:lnTo>
                  <a:pt x="4140795" y="1683649"/>
                </a:lnTo>
                <a:lnTo>
                  <a:pt x="4185508" y="1661085"/>
                </a:lnTo>
                <a:lnTo>
                  <a:pt x="4229497" y="1637288"/>
                </a:lnTo>
                <a:lnTo>
                  <a:pt x="4272760" y="1612271"/>
                </a:lnTo>
                <a:lnTo>
                  <a:pt x="4315297" y="1586051"/>
                </a:lnTo>
                <a:lnTo>
                  <a:pt x="4357107" y="1558641"/>
                </a:lnTo>
                <a:lnTo>
                  <a:pt x="4398188" y="1530057"/>
                </a:lnTo>
                <a:lnTo>
                  <a:pt x="4438539" y="1500312"/>
                </a:lnTo>
                <a:lnTo>
                  <a:pt x="4478160" y="1469422"/>
                </a:lnTo>
                <a:lnTo>
                  <a:pt x="4517050" y="1437402"/>
                </a:lnTo>
                <a:lnTo>
                  <a:pt x="4556268" y="1404161"/>
                </a:lnTo>
                <a:lnTo>
                  <a:pt x="4673548" y="1303972"/>
                </a:lnTo>
                <a:lnTo>
                  <a:pt x="4790382" y="1203232"/>
                </a:lnTo>
                <a:lnTo>
                  <a:pt x="5255415" y="799096"/>
                </a:lnTo>
                <a:lnTo>
                  <a:pt x="5373830" y="695477"/>
                </a:lnTo>
                <a:lnTo>
                  <a:pt x="5379848" y="715132"/>
                </a:lnTo>
                <a:lnTo>
                  <a:pt x="5382052" y="723164"/>
                </a:lnTo>
                <a:lnTo>
                  <a:pt x="5383243" y="730743"/>
                </a:lnTo>
                <a:lnTo>
                  <a:pt x="5385581" y="765949"/>
                </a:lnTo>
                <a:lnTo>
                  <a:pt x="5389741" y="836404"/>
                </a:lnTo>
                <a:lnTo>
                  <a:pt x="5392332" y="871587"/>
                </a:lnTo>
                <a:lnTo>
                  <a:pt x="5397474" y="924140"/>
                </a:lnTo>
                <a:lnTo>
                  <a:pt x="5405358" y="976254"/>
                </a:lnTo>
                <a:lnTo>
                  <a:pt x="5416910" y="1026767"/>
                </a:lnTo>
                <a:lnTo>
                  <a:pt x="5431722" y="1075848"/>
                </a:lnTo>
                <a:lnTo>
                  <a:pt x="5449525" y="1123614"/>
                </a:lnTo>
                <a:lnTo>
                  <a:pt x="5470049" y="1170186"/>
                </a:lnTo>
                <a:lnTo>
                  <a:pt x="5493023" y="1215683"/>
                </a:lnTo>
                <a:lnTo>
                  <a:pt x="5518180" y="1260224"/>
                </a:lnTo>
                <a:lnTo>
                  <a:pt x="5545249" y="1303930"/>
                </a:lnTo>
                <a:lnTo>
                  <a:pt x="5573097" y="1345329"/>
                </a:lnTo>
                <a:lnTo>
                  <a:pt x="5602261" y="1385246"/>
                </a:lnTo>
                <a:lnTo>
                  <a:pt x="5632710" y="1423711"/>
                </a:lnTo>
                <a:lnTo>
                  <a:pt x="5664410" y="1460754"/>
                </a:lnTo>
                <a:lnTo>
                  <a:pt x="5697329" y="1496407"/>
                </a:lnTo>
                <a:lnTo>
                  <a:pt x="5731435" y="1530700"/>
                </a:lnTo>
                <a:lnTo>
                  <a:pt x="5766695" y="1563664"/>
                </a:lnTo>
                <a:lnTo>
                  <a:pt x="5803076" y="1595329"/>
                </a:lnTo>
                <a:lnTo>
                  <a:pt x="5840547" y="1625727"/>
                </a:lnTo>
                <a:lnTo>
                  <a:pt x="5879074" y="1654889"/>
                </a:lnTo>
                <a:lnTo>
                  <a:pt x="5918625" y="1682844"/>
                </a:lnTo>
                <a:lnTo>
                  <a:pt x="5959168" y="1709623"/>
                </a:lnTo>
                <a:lnTo>
                  <a:pt x="6000669" y="1735258"/>
                </a:lnTo>
                <a:lnTo>
                  <a:pt x="6043097" y="1759780"/>
                </a:lnTo>
                <a:lnTo>
                  <a:pt x="6085728" y="1781160"/>
                </a:lnTo>
                <a:lnTo>
                  <a:pt x="6129210" y="1798087"/>
                </a:lnTo>
                <a:lnTo>
                  <a:pt x="6173454" y="1810489"/>
                </a:lnTo>
                <a:lnTo>
                  <a:pt x="6218371" y="1818294"/>
                </a:lnTo>
                <a:lnTo>
                  <a:pt x="6263871" y="1821428"/>
                </a:lnTo>
                <a:lnTo>
                  <a:pt x="6309866" y="1819821"/>
                </a:lnTo>
                <a:lnTo>
                  <a:pt x="6356266" y="1813400"/>
                </a:lnTo>
                <a:lnTo>
                  <a:pt x="6402982" y="1802093"/>
                </a:lnTo>
                <a:lnTo>
                  <a:pt x="6443816" y="1788933"/>
                </a:lnTo>
                <a:lnTo>
                  <a:pt x="6484159" y="1773928"/>
                </a:lnTo>
                <a:lnTo>
                  <a:pt x="6524032" y="1757530"/>
                </a:lnTo>
                <a:lnTo>
                  <a:pt x="6563459" y="1740189"/>
                </a:lnTo>
                <a:lnTo>
                  <a:pt x="6611200" y="1718272"/>
                </a:lnTo>
                <a:lnTo>
                  <a:pt x="6658570" y="1695665"/>
                </a:lnTo>
                <a:lnTo>
                  <a:pt x="6705544" y="1672325"/>
                </a:lnTo>
                <a:lnTo>
                  <a:pt x="6752099" y="1648209"/>
                </a:lnTo>
                <a:lnTo>
                  <a:pt x="6798211" y="1623272"/>
                </a:lnTo>
                <a:lnTo>
                  <a:pt x="6843854" y="1597471"/>
                </a:lnTo>
                <a:lnTo>
                  <a:pt x="6889004" y="1570763"/>
                </a:lnTo>
                <a:lnTo>
                  <a:pt x="6933638" y="1543104"/>
                </a:lnTo>
                <a:lnTo>
                  <a:pt x="6977731" y="1514451"/>
                </a:lnTo>
                <a:lnTo>
                  <a:pt x="7021259" y="1484760"/>
                </a:lnTo>
                <a:lnTo>
                  <a:pt x="7064197" y="1453988"/>
                </a:lnTo>
                <a:lnTo>
                  <a:pt x="7107670" y="1421419"/>
                </a:lnTo>
                <a:lnTo>
                  <a:pt x="7150373" y="1387870"/>
                </a:lnTo>
                <a:lnTo>
                  <a:pt x="7192036" y="1353114"/>
                </a:lnTo>
                <a:lnTo>
                  <a:pt x="7232391" y="1316922"/>
                </a:lnTo>
                <a:lnTo>
                  <a:pt x="7271167" y="1279065"/>
                </a:lnTo>
                <a:lnTo>
                  <a:pt x="7308096" y="1239314"/>
                </a:lnTo>
                <a:lnTo>
                  <a:pt x="7342080" y="1200280"/>
                </a:lnTo>
                <a:lnTo>
                  <a:pt x="7375664" y="1160878"/>
                </a:lnTo>
                <a:lnTo>
                  <a:pt x="7408914" y="1121167"/>
                </a:lnTo>
                <a:lnTo>
                  <a:pt x="7441891" y="1081207"/>
                </a:lnTo>
                <a:lnTo>
                  <a:pt x="7474661" y="1041057"/>
                </a:lnTo>
                <a:lnTo>
                  <a:pt x="7704124" y="756702"/>
                </a:lnTo>
                <a:lnTo>
                  <a:pt x="7802759" y="633184"/>
                </a:lnTo>
                <a:lnTo>
                  <a:pt x="7900894" y="509252"/>
                </a:lnTo>
                <a:lnTo>
                  <a:pt x="7932016" y="469499"/>
                </a:lnTo>
                <a:lnTo>
                  <a:pt x="7962654" y="429325"/>
                </a:lnTo>
                <a:lnTo>
                  <a:pt x="7992441" y="388528"/>
                </a:lnTo>
                <a:lnTo>
                  <a:pt x="8021006" y="346901"/>
                </a:lnTo>
                <a:lnTo>
                  <a:pt x="8044106" y="297852"/>
                </a:lnTo>
                <a:lnTo>
                  <a:pt x="8046006" y="252913"/>
                </a:lnTo>
                <a:lnTo>
                  <a:pt x="8026862" y="212166"/>
                </a:lnTo>
                <a:lnTo>
                  <a:pt x="7986829" y="175692"/>
                </a:lnTo>
                <a:lnTo>
                  <a:pt x="7931003" y="141677"/>
                </a:lnTo>
                <a:lnTo>
                  <a:pt x="7872696" y="112060"/>
                </a:lnTo>
                <a:lnTo>
                  <a:pt x="7825977" y="94609"/>
                </a:lnTo>
                <a:lnTo>
                  <a:pt x="7788369" y="93408"/>
                </a:lnTo>
                <a:lnTo>
                  <a:pt x="7753706" y="109367"/>
                </a:lnTo>
                <a:lnTo>
                  <a:pt x="7715821" y="143400"/>
                </a:lnTo>
                <a:lnTo>
                  <a:pt x="7712387" y="147274"/>
                </a:lnTo>
                <a:lnTo>
                  <a:pt x="7513893" y="368229"/>
                </a:lnTo>
                <a:lnTo>
                  <a:pt x="7203699" y="710951"/>
                </a:lnTo>
                <a:lnTo>
                  <a:pt x="6993456" y="941574"/>
                </a:lnTo>
                <a:lnTo>
                  <a:pt x="6957938" y="979066"/>
                </a:lnTo>
                <a:lnTo>
                  <a:pt x="6921285" y="1015047"/>
                </a:lnTo>
                <a:lnTo>
                  <a:pt x="6883338" y="1049286"/>
                </a:lnTo>
                <a:lnTo>
                  <a:pt x="6843941" y="1081553"/>
                </a:lnTo>
                <a:lnTo>
                  <a:pt x="6802938" y="1111616"/>
                </a:lnTo>
                <a:lnTo>
                  <a:pt x="6760171" y="1139246"/>
                </a:lnTo>
                <a:lnTo>
                  <a:pt x="6715485" y="1164210"/>
                </a:lnTo>
                <a:lnTo>
                  <a:pt x="6668722" y="1186279"/>
                </a:lnTo>
                <a:lnTo>
                  <a:pt x="6623087" y="1204396"/>
                </a:lnTo>
                <a:lnTo>
                  <a:pt x="6577089" y="1219663"/>
                </a:lnTo>
                <a:lnTo>
                  <a:pt x="6530731" y="1231994"/>
                </a:lnTo>
                <a:lnTo>
                  <a:pt x="6484011" y="1241304"/>
                </a:lnTo>
                <a:lnTo>
                  <a:pt x="6436932" y="1247507"/>
                </a:lnTo>
                <a:lnTo>
                  <a:pt x="6389495" y="1250518"/>
                </a:lnTo>
                <a:lnTo>
                  <a:pt x="6341700" y="1250252"/>
                </a:lnTo>
                <a:lnTo>
                  <a:pt x="6293547" y="1246622"/>
                </a:lnTo>
                <a:lnTo>
                  <a:pt x="6245039" y="1239544"/>
                </a:lnTo>
                <a:lnTo>
                  <a:pt x="6199537" y="1228856"/>
                </a:lnTo>
                <a:lnTo>
                  <a:pt x="6156123" y="1213658"/>
                </a:lnTo>
                <a:lnTo>
                  <a:pt x="6114932" y="1193962"/>
                </a:lnTo>
                <a:lnTo>
                  <a:pt x="6076099" y="1169779"/>
                </a:lnTo>
                <a:lnTo>
                  <a:pt x="6039761" y="1141120"/>
                </a:lnTo>
                <a:lnTo>
                  <a:pt x="6006051" y="1107998"/>
                </a:lnTo>
                <a:lnTo>
                  <a:pt x="5973044" y="1068023"/>
                </a:lnTo>
                <a:lnTo>
                  <a:pt x="5944704" y="1025511"/>
                </a:lnTo>
                <a:lnTo>
                  <a:pt x="5920944" y="980624"/>
                </a:lnTo>
                <a:lnTo>
                  <a:pt x="5901676" y="933523"/>
                </a:lnTo>
                <a:lnTo>
                  <a:pt x="5886812" y="884370"/>
                </a:lnTo>
                <a:lnTo>
                  <a:pt x="5876265" y="833326"/>
                </a:lnTo>
                <a:lnTo>
                  <a:pt x="5868395" y="778192"/>
                </a:lnTo>
                <a:lnTo>
                  <a:pt x="5862045" y="722799"/>
                </a:lnTo>
                <a:lnTo>
                  <a:pt x="5850496" y="611825"/>
                </a:lnTo>
                <a:lnTo>
                  <a:pt x="5846201" y="558496"/>
                </a:lnTo>
                <a:lnTo>
                  <a:pt x="5845133" y="505264"/>
                </a:lnTo>
                <a:lnTo>
                  <a:pt x="5846981" y="452118"/>
                </a:lnTo>
                <a:lnTo>
                  <a:pt x="5851435" y="399045"/>
                </a:lnTo>
                <a:lnTo>
                  <a:pt x="5858182" y="346032"/>
                </a:lnTo>
                <a:lnTo>
                  <a:pt x="5867835" y="278237"/>
                </a:lnTo>
                <a:lnTo>
                  <a:pt x="5876788" y="210340"/>
                </a:lnTo>
                <a:lnTo>
                  <a:pt x="5868995" y="165013"/>
                </a:lnTo>
                <a:lnTo>
                  <a:pt x="5834015" y="135306"/>
                </a:lnTo>
                <a:lnTo>
                  <a:pt x="5686192" y="64485"/>
                </a:lnTo>
                <a:lnTo>
                  <a:pt x="5636826" y="41091"/>
                </a:lnTo>
                <a:lnTo>
                  <a:pt x="5587268" y="18136"/>
                </a:lnTo>
                <a:lnTo>
                  <a:pt x="5554422" y="5866"/>
                </a:lnTo>
                <a:lnTo>
                  <a:pt x="5520964" y="0"/>
                </a:lnTo>
                <a:close/>
              </a:path>
            </a:pathLst>
          </a:custGeom>
          <a:solidFill>
            <a:srgbClr val="B1CC9E"/>
          </a:solidFill>
        </p:spPr>
        <p:txBody>
          <a:bodyPr wrap="square" lIns="0" tIns="0" rIns="0" bIns="0" rtlCol="0"/>
          <a:lstStyle/>
          <a:p>
            <a:endParaRPr/>
          </a:p>
        </p:txBody>
      </p:sp>
      <p:sp>
        <p:nvSpPr>
          <p:cNvPr id="5" name="object 5"/>
          <p:cNvSpPr/>
          <p:nvPr/>
        </p:nvSpPr>
        <p:spPr>
          <a:xfrm>
            <a:off x="15973769" y="5818"/>
            <a:ext cx="4130675" cy="5181600"/>
          </a:xfrm>
          <a:custGeom>
            <a:avLst/>
            <a:gdLst/>
            <a:ahLst/>
            <a:cxnLst/>
            <a:rect l="l" t="t" r="r" b="b"/>
            <a:pathLst>
              <a:path w="4130675" h="5181600">
                <a:moveTo>
                  <a:pt x="3727802" y="5168900"/>
                </a:moveTo>
                <a:lnTo>
                  <a:pt x="3148458" y="5168900"/>
                </a:lnTo>
                <a:lnTo>
                  <a:pt x="3200495" y="5181600"/>
                </a:lnTo>
                <a:lnTo>
                  <a:pt x="3674567" y="5181600"/>
                </a:lnTo>
                <a:lnTo>
                  <a:pt x="3727802" y="5168900"/>
                </a:lnTo>
                <a:close/>
              </a:path>
              <a:path w="4130675" h="5181600">
                <a:moveTo>
                  <a:pt x="3924712" y="5143500"/>
                </a:moveTo>
                <a:lnTo>
                  <a:pt x="2994812" y="5143500"/>
                </a:lnTo>
                <a:lnTo>
                  <a:pt x="3096565" y="5168900"/>
                </a:lnTo>
                <a:lnTo>
                  <a:pt x="3826413" y="5168900"/>
                </a:lnTo>
                <a:lnTo>
                  <a:pt x="3924712" y="5143500"/>
                </a:lnTo>
                <a:close/>
              </a:path>
              <a:path w="4130675" h="5181600">
                <a:moveTo>
                  <a:pt x="758480" y="0"/>
                </a:moveTo>
                <a:lnTo>
                  <a:pt x="213168" y="0"/>
                </a:lnTo>
                <a:lnTo>
                  <a:pt x="202025" y="38100"/>
                </a:lnTo>
                <a:lnTo>
                  <a:pt x="192199" y="63500"/>
                </a:lnTo>
                <a:lnTo>
                  <a:pt x="183219" y="88900"/>
                </a:lnTo>
                <a:lnTo>
                  <a:pt x="169544" y="139700"/>
                </a:lnTo>
                <a:lnTo>
                  <a:pt x="155539" y="190500"/>
                </a:lnTo>
                <a:lnTo>
                  <a:pt x="141468" y="228600"/>
                </a:lnTo>
                <a:lnTo>
                  <a:pt x="127598" y="279400"/>
                </a:lnTo>
                <a:lnTo>
                  <a:pt x="114192" y="330200"/>
                </a:lnTo>
                <a:lnTo>
                  <a:pt x="101518" y="381000"/>
                </a:lnTo>
                <a:lnTo>
                  <a:pt x="89839" y="419100"/>
                </a:lnTo>
                <a:lnTo>
                  <a:pt x="79421" y="469900"/>
                </a:lnTo>
                <a:lnTo>
                  <a:pt x="69398" y="520700"/>
                </a:lnTo>
                <a:lnTo>
                  <a:pt x="60086" y="571500"/>
                </a:lnTo>
                <a:lnTo>
                  <a:pt x="51478" y="622300"/>
                </a:lnTo>
                <a:lnTo>
                  <a:pt x="43564" y="673100"/>
                </a:lnTo>
                <a:lnTo>
                  <a:pt x="36338" y="723900"/>
                </a:lnTo>
                <a:lnTo>
                  <a:pt x="29791" y="774700"/>
                </a:lnTo>
                <a:lnTo>
                  <a:pt x="23915" y="825500"/>
                </a:lnTo>
                <a:lnTo>
                  <a:pt x="18702" y="876300"/>
                </a:lnTo>
                <a:lnTo>
                  <a:pt x="14143" y="927100"/>
                </a:lnTo>
                <a:lnTo>
                  <a:pt x="10232" y="977900"/>
                </a:lnTo>
                <a:lnTo>
                  <a:pt x="6960" y="1028700"/>
                </a:lnTo>
                <a:lnTo>
                  <a:pt x="4318" y="1092200"/>
                </a:lnTo>
                <a:lnTo>
                  <a:pt x="2300" y="1143000"/>
                </a:lnTo>
                <a:lnTo>
                  <a:pt x="896" y="1193800"/>
                </a:lnTo>
                <a:lnTo>
                  <a:pt x="99" y="1244600"/>
                </a:lnTo>
                <a:lnTo>
                  <a:pt x="0" y="1308100"/>
                </a:lnTo>
                <a:lnTo>
                  <a:pt x="294" y="1346200"/>
                </a:lnTo>
                <a:lnTo>
                  <a:pt x="1269" y="1397000"/>
                </a:lnTo>
                <a:lnTo>
                  <a:pt x="2820" y="1447800"/>
                </a:lnTo>
                <a:lnTo>
                  <a:pt x="4936" y="1498600"/>
                </a:lnTo>
                <a:lnTo>
                  <a:pt x="7612" y="1536700"/>
                </a:lnTo>
                <a:lnTo>
                  <a:pt x="10838" y="1587500"/>
                </a:lnTo>
                <a:lnTo>
                  <a:pt x="14606" y="1638300"/>
                </a:lnTo>
                <a:lnTo>
                  <a:pt x="19074" y="1701800"/>
                </a:lnTo>
                <a:lnTo>
                  <a:pt x="24186" y="1752600"/>
                </a:lnTo>
                <a:lnTo>
                  <a:pt x="29939" y="1803400"/>
                </a:lnTo>
                <a:lnTo>
                  <a:pt x="36330" y="1854200"/>
                </a:lnTo>
                <a:lnTo>
                  <a:pt x="43354" y="1905000"/>
                </a:lnTo>
                <a:lnTo>
                  <a:pt x="51010" y="1955800"/>
                </a:lnTo>
                <a:lnTo>
                  <a:pt x="59292" y="2006600"/>
                </a:lnTo>
                <a:lnTo>
                  <a:pt x="68198" y="2044700"/>
                </a:lnTo>
                <a:lnTo>
                  <a:pt x="77724" y="2095500"/>
                </a:lnTo>
                <a:lnTo>
                  <a:pt x="87867" y="2146300"/>
                </a:lnTo>
                <a:lnTo>
                  <a:pt x="98623" y="2197100"/>
                </a:lnTo>
                <a:lnTo>
                  <a:pt x="109988" y="2247900"/>
                </a:lnTo>
                <a:lnTo>
                  <a:pt x="121960" y="2298700"/>
                </a:lnTo>
                <a:lnTo>
                  <a:pt x="134535" y="2349500"/>
                </a:lnTo>
                <a:lnTo>
                  <a:pt x="147708" y="2387600"/>
                </a:lnTo>
                <a:lnTo>
                  <a:pt x="161478" y="2438400"/>
                </a:lnTo>
                <a:lnTo>
                  <a:pt x="175840" y="2489200"/>
                </a:lnTo>
                <a:lnTo>
                  <a:pt x="190790" y="2540000"/>
                </a:lnTo>
                <a:lnTo>
                  <a:pt x="206326" y="2578100"/>
                </a:lnTo>
                <a:lnTo>
                  <a:pt x="222444" y="2628900"/>
                </a:lnTo>
                <a:lnTo>
                  <a:pt x="239140" y="2679700"/>
                </a:lnTo>
                <a:lnTo>
                  <a:pt x="256411" y="2717800"/>
                </a:lnTo>
                <a:lnTo>
                  <a:pt x="274253" y="2768600"/>
                </a:lnTo>
                <a:lnTo>
                  <a:pt x="292663" y="2806700"/>
                </a:lnTo>
                <a:lnTo>
                  <a:pt x="311638" y="2857500"/>
                </a:lnTo>
                <a:lnTo>
                  <a:pt x="331173" y="2908300"/>
                </a:lnTo>
                <a:lnTo>
                  <a:pt x="351266" y="2946400"/>
                </a:lnTo>
                <a:lnTo>
                  <a:pt x="373420" y="2997200"/>
                </a:lnTo>
                <a:lnTo>
                  <a:pt x="396074" y="3048000"/>
                </a:lnTo>
                <a:lnTo>
                  <a:pt x="419228" y="3086100"/>
                </a:lnTo>
                <a:lnTo>
                  <a:pt x="442880" y="3136900"/>
                </a:lnTo>
                <a:lnTo>
                  <a:pt x="467030" y="3187700"/>
                </a:lnTo>
                <a:lnTo>
                  <a:pt x="491676" y="3225800"/>
                </a:lnTo>
                <a:lnTo>
                  <a:pt x="516819" y="3276600"/>
                </a:lnTo>
                <a:lnTo>
                  <a:pt x="542456" y="3314700"/>
                </a:lnTo>
                <a:lnTo>
                  <a:pt x="568587" y="3365500"/>
                </a:lnTo>
                <a:lnTo>
                  <a:pt x="595211" y="3403600"/>
                </a:lnTo>
                <a:lnTo>
                  <a:pt x="622327" y="3454400"/>
                </a:lnTo>
                <a:lnTo>
                  <a:pt x="649934" y="3492500"/>
                </a:lnTo>
                <a:lnTo>
                  <a:pt x="678031" y="3530600"/>
                </a:lnTo>
                <a:lnTo>
                  <a:pt x="706618" y="3581400"/>
                </a:lnTo>
                <a:lnTo>
                  <a:pt x="735692" y="3619500"/>
                </a:lnTo>
                <a:lnTo>
                  <a:pt x="765255" y="3657600"/>
                </a:lnTo>
                <a:lnTo>
                  <a:pt x="795303" y="3695700"/>
                </a:lnTo>
                <a:lnTo>
                  <a:pt x="825837" y="3746500"/>
                </a:lnTo>
                <a:lnTo>
                  <a:pt x="856856" y="3784600"/>
                </a:lnTo>
                <a:lnTo>
                  <a:pt x="888359" y="3822700"/>
                </a:lnTo>
                <a:lnTo>
                  <a:pt x="920344" y="3860800"/>
                </a:lnTo>
                <a:lnTo>
                  <a:pt x="952811" y="3898900"/>
                </a:lnTo>
                <a:lnTo>
                  <a:pt x="985759" y="3937000"/>
                </a:lnTo>
                <a:lnTo>
                  <a:pt x="1019186" y="3975100"/>
                </a:lnTo>
                <a:lnTo>
                  <a:pt x="1053093" y="4013200"/>
                </a:lnTo>
                <a:lnTo>
                  <a:pt x="1087478" y="4051300"/>
                </a:lnTo>
                <a:lnTo>
                  <a:pt x="1122340" y="4089400"/>
                </a:lnTo>
                <a:lnTo>
                  <a:pt x="1157678" y="4114800"/>
                </a:lnTo>
                <a:lnTo>
                  <a:pt x="1193492" y="4152900"/>
                </a:lnTo>
                <a:lnTo>
                  <a:pt x="1230820" y="4191000"/>
                </a:lnTo>
                <a:lnTo>
                  <a:pt x="1306414" y="4267200"/>
                </a:lnTo>
                <a:lnTo>
                  <a:pt x="1344686" y="4292600"/>
                </a:lnTo>
                <a:lnTo>
                  <a:pt x="1422200" y="4368800"/>
                </a:lnTo>
                <a:lnTo>
                  <a:pt x="1461448" y="4394200"/>
                </a:lnTo>
                <a:lnTo>
                  <a:pt x="1540943" y="4470400"/>
                </a:lnTo>
                <a:lnTo>
                  <a:pt x="1620975" y="4521200"/>
                </a:lnTo>
                <a:lnTo>
                  <a:pt x="1661349" y="4559300"/>
                </a:lnTo>
                <a:lnTo>
                  <a:pt x="1743595" y="4610100"/>
                </a:lnTo>
                <a:lnTo>
                  <a:pt x="1785318" y="4648200"/>
                </a:lnTo>
                <a:lnTo>
                  <a:pt x="2040571" y="4800600"/>
                </a:lnTo>
                <a:lnTo>
                  <a:pt x="2172849" y="4876800"/>
                </a:lnTo>
                <a:lnTo>
                  <a:pt x="2217661" y="4889500"/>
                </a:lnTo>
                <a:lnTo>
                  <a:pt x="2262779" y="4914900"/>
                </a:lnTo>
                <a:lnTo>
                  <a:pt x="2309448" y="4940300"/>
                </a:lnTo>
                <a:lnTo>
                  <a:pt x="2356316" y="4953000"/>
                </a:lnTo>
                <a:lnTo>
                  <a:pt x="2403427" y="4978400"/>
                </a:lnTo>
                <a:lnTo>
                  <a:pt x="2450824" y="4991100"/>
                </a:lnTo>
                <a:lnTo>
                  <a:pt x="2498552" y="5016500"/>
                </a:lnTo>
                <a:lnTo>
                  <a:pt x="2546654" y="5029200"/>
                </a:lnTo>
                <a:lnTo>
                  <a:pt x="2595174" y="5054600"/>
                </a:lnTo>
                <a:lnTo>
                  <a:pt x="2944284" y="5143500"/>
                </a:lnTo>
                <a:lnTo>
                  <a:pt x="3973744" y="5143500"/>
                </a:lnTo>
                <a:lnTo>
                  <a:pt x="4120362" y="5105400"/>
                </a:lnTo>
                <a:lnTo>
                  <a:pt x="4130329" y="5105400"/>
                </a:lnTo>
                <a:lnTo>
                  <a:pt x="4130329" y="4610100"/>
                </a:lnTo>
                <a:lnTo>
                  <a:pt x="3365840" y="4610100"/>
                </a:lnTo>
                <a:lnTo>
                  <a:pt x="3312990" y="4597400"/>
                </a:lnTo>
                <a:lnTo>
                  <a:pt x="3260329" y="4597400"/>
                </a:lnTo>
                <a:lnTo>
                  <a:pt x="3207878" y="4584700"/>
                </a:lnTo>
                <a:lnTo>
                  <a:pt x="3155657" y="4584700"/>
                </a:lnTo>
                <a:lnTo>
                  <a:pt x="2635532" y="4457700"/>
                </a:lnTo>
                <a:lnTo>
                  <a:pt x="2590113" y="4432300"/>
                </a:lnTo>
                <a:lnTo>
                  <a:pt x="2544960" y="4419600"/>
                </a:lnTo>
                <a:lnTo>
                  <a:pt x="2500126" y="4394200"/>
                </a:lnTo>
                <a:lnTo>
                  <a:pt x="2455668" y="4381500"/>
                </a:lnTo>
                <a:lnTo>
                  <a:pt x="2411641" y="4356100"/>
                </a:lnTo>
                <a:lnTo>
                  <a:pt x="2368099" y="4343400"/>
                </a:lnTo>
                <a:lnTo>
                  <a:pt x="2282692" y="4292600"/>
                </a:lnTo>
                <a:lnTo>
                  <a:pt x="2240938" y="4267200"/>
                </a:lnTo>
                <a:lnTo>
                  <a:pt x="2199891" y="4241800"/>
                </a:lnTo>
                <a:lnTo>
                  <a:pt x="1999993" y="4114800"/>
                </a:lnTo>
                <a:lnTo>
                  <a:pt x="1960528" y="4076700"/>
                </a:lnTo>
                <a:lnTo>
                  <a:pt x="1882800" y="4025900"/>
                </a:lnTo>
                <a:lnTo>
                  <a:pt x="1844708" y="4000500"/>
                </a:lnTo>
                <a:lnTo>
                  <a:pt x="1803863" y="3962400"/>
                </a:lnTo>
                <a:lnTo>
                  <a:pt x="1763828" y="3924300"/>
                </a:lnTo>
                <a:lnTo>
                  <a:pt x="1724536" y="3898900"/>
                </a:lnTo>
                <a:lnTo>
                  <a:pt x="1685918" y="3860800"/>
                </a:lnTo>
                <a:lnTo>
                  <a:pt x="1647907" y="3822700"/>
                </a:lnTo>
                <a:lnTo>
                  <a:pt x="1610436" y="3784600"/>
                </a:lnTo>
                <a:lnTo>
                  <a:pt x="1573438" y="3746500"/>
                </a:lnTo>
                <a:lnTo>
                  <a:pt x="1539113" y="3708400"/>
                </a:lnTo>
                <a:lnTo>
                  <a:pt x="1505162" y="3670300"/>
                </a:lnTo>
                <a:lnTo>
                  <a:pt x="1471591" y="3632200"/>
                </a:lnTo>
                <a:lnTo>
                  <a:pt x="1438407" y="3594100"/>
                </a:lnTo>
                <a:lnTo>
                  <a:pt x="1405617" y="3556000"/>
                </a:lnTo>
                <a:lnTo>
                  <a:pt x="1373228" y="3517900"/>
                </a:lnTo>
                <a:lnTo>
                  <a:pt x="1341246" y="3479800"/>
                </a:lnTo>
                <a:lnTo>
                  <a:pt x="1309677" y="3441700"/>
                </a:lnTo>
                <a:lnTo>
                  <a:pt x="1278529" y="3403600"/>
                </a:lnTo>
                <a:lnTo>
                  <a:pt x="1247808" y="3365500"/>
                </a:lnTo>
                <a:lnTo>
                  <a:pt x="1217521" y="3327400"/>
                </a:lnTo>
                <a:lnTo>
                  <a:pt x="1187674" y="3276600"/>
                </a:lnTo>
                <a:lnTo>
                  <a:pt x="1158273" y="3238500"/>
                </a:lnTo>
                <a:lnTo>
                  <a:pt x="1129326" y="3200400"/>
                </a:lnTo>
                <a:lnTo>
                  <a:pt x="1100840" y="3162300"/>
                </a:lnTo>
                <a:lnTo>
                  <a:pt x="1072820" y="3111500"/>
                </a:lnTo>
                <a:lnTo>
                  <a:pt x="1045273" y="3073400"/>
                </a:lnTo>
                <a:lnTo>
                  <a:pt x="1018206" y="3035300"/>
                </a:lnTo>
                <a:lnTo>
                  <a:pt x="991627" y="2984500"/>
                </a:lnTo>
                <a:lnTo>
                  <a:pt x="965540" y="2946400"/>
                </a:lnTo>
                <a:lnTo>
                  <a:pt x="939953" y="2895600"/>
                </a:lnTo>
                <a:lnTo>
                  <a:pt x="914873" y="2857500"/>
                </a:lnTo>
                <a:lnTo>
                  <a:pt x="890306" y="2806700"/>
                </a:lnTo>
                <a:lnTo>
                  <a:pt x="866259" y="2768600"/>
                </a:lnTo>
                <a:lnTo>
                  <a:pt x="842738" y="2717800"/>
                </a:lnTo>
                <a:lnTo>
                  <a:pt x="819750" y="2667000"/>
                </a:lnTo>
                <a:lnTo>
                  <a:pt x="797302" y="2628900"/>
                </a:lnTo>
                <a:lnTo>
                  <a:pt x="775400" y="2578100"/>
                </a:lnTo>
                <a:lnTo>
                  <a:pt x="755326" y="2527300"/>
                </a:lnTo>
                <a:lnTo>
                  <a:pt x="735942" y="2489200"/>
                </a:lnTo>
                <a:lnTo>
                  <a:pt x="717256" y="2438400"/>
                </a:lnTo>
                <a:lnTo>
                  <a:pt x="699278" y="2387600"/>
                </a:lnTo>
                <a:lnTo>
                  <a:pt x="682016" y="2349500"/>
                </a:lnTo>
                <a:lnTo>
                  <a:pt x="665477" y="2298700"/>
                </a:lnTo>
                <a:lnTo>
                  <a:pt x="649671" y="2247900"/>
                </a:lnTo>
                <a:lnTo>
                  <a:pt x="634606" y="2197100"/>
                </a:lnTo>
                <a:lnTo>
                  <a:pt x="620290" y="2159000"/>
                </a:lnTo>
                <a:lnTo>
                  <a:pt x="606731" y="2108200"/>
                </a:lnTo>
                <a:lnTo>
                  <a:pt x="593939" y="2057400"/>
                </a:lnTo>
                <a:lnTo>
                  <a:pt x="581921" y="2006600"/>
                </a:lnTo>
                <a:lnTo>
                  <a:pt x="570687" y="1955800"/>
                </a:lnTo>
                <a:lnTo>
                  <a:pt x="560243" y="1905000"/>
                </a:lnTo>
                <a:lnTo>
                  <a:pt x="550600" y="1854200"/>
                </a:lnTo>
                <a:lnTo>
                  <a:pt x="541765" y="1803400"/>
                </a:lnTo>
                <a:lnTo>
                  <a:pt x="533746" y="1752600"/>
                </a:lnTo>
                <a:lnTo>
                  <a:pt x="526553" y="1701800"/>
                </a:lnTo>
                <a:lnTo>
                  <a:pt x="520193" y="1651000"/>
                </a:lnTo>
                <a:lnTo>
                  <a:pt x="514892" y="1600200"/>
                </a:lnTo>
                <a:lnTo>
                  <a:pt x="510392" y="1562100"/>
                </a:lnTo>
                <a:lnTo>
                  <a:pt x="506699" y="1511300"/>
                </a:lnTo>
                <a:lnTo>
                  <a:pt x="503823" y="1460500"/>
                </a:lnTo>
                <a:lnTo>
                  <a:pt x="501773" y="1409700"/>
                </a:lnTo>
                <a:lnTo>
                  <a:pt x="500556" y="1358900"/>
                </a:lnTo>
                <a:lnTo>
                  <a:pt x="500183" y="1308100"/>
                </a:lnTo>
                <a:lnTo>
                  <a:pt x="500661" y="1257300"/>
                </a:lnTo>
                <a:lnTo>
                  <a:pt x="501999" y="1206500"/>
                </a:lnTo>
                <a:lnTo>
                  <a:pt x="504206" y="1155700"/>
                </a:lnTo>
                <a:lnTo>
                  <a:pt x="507290" y="1104900"/>
                </a:lnTo>
                <a:lnTo>
                  <a:pt x="511260" y="1054100"/>
                </a:lnTo>
                <a:lnTo>
                  <a:pt x="516124" y="1003300"/>
                </a:lnTo>
                <a:lnTo>
                  <a:pt x="521892" y="952500"/>
                </a:lnTo>
                <a:lnTo>
                  <a:pt x="528571" y="901700"/>
                </a:lnTo>
                <a:lnTo>
                  <a:pt x="536172" y="850900"/>
                </a:lnTo>
                <a:lnTo>
                  <a:pt x="544746" y="800100"/>
                </a:lnTo>
                <a:lnTo>
                  <a:pt x="553957" y="749300"/>
                </a:lnTo>
                <a:lnTo>
                  <a:pt x="563727" y="698500"/>
                </a:lnTo>
                <a:lnTo>
                  <a:pt x="573977" y="635000"/>
                </a:lnTo>
                <a:lnTo>
                  <a:pt x="584629" y="584200"/>
                </a:lnTo>
                <a:lnTo>
                  <a:pt x="595606" y="533400"/>
                </a:lnTo>
                <a:lnTo>
                  <a:pt x="606830" y="482600"/>
                </a:lnTo>
                <a:lnTo>
                  <a:pt x="618221" y="431800"/>
                </a:lnTo>
                <a:lnTo>
                  <a:pt x="628955" y="393700"/>
                </a:lnTo>
                <a:lnTo>
                  <a:pt x="641092" y="342900"/>
                </a:lnTo>
                <a:lnTo>
                  <a:pt x="654311" y="304800"/>
                </a:lnTo>
                <a:lnTo>
                  <a:pt x="668294" y="254000"/>
                </a:lnTo>
                <a:lnTo>
                  <a:pt x="682722" y="215900"/>
                </a:lnTo>
                <a:lnTo>
                  <a:pt x="699856" y="165100"/>
                </a:lnTo>
                <a:lnTo>
                  <a:pt x="717818" y="114300"/>
                </a:lnTo>
                <a:lnTo>
                  <a:pt x="736096" y="63500"/>
                </a:lnTo>
                <a:lnTo>
                  <a:pt x="754177" y="12700"/>
                </a:lnTo>
                <a:lnTo>
                  <a:pt x="758480" y="0"/>
                </a:lnTo>
                <a:close/>
              </a:path>
              <a:path w="4130675" h="5181600">
                <a:moveTo>
                  <a:pt x="4130329" y="4533900"/>
                </a:moveTo>
                <a:lnTo>
                  <a:pt x="4111739" y="4546600"/>
                </a:lnTo>
                <a:lnTo>
                  <a:pt x="4015150" y="4572000"/>
                </a:lnTo>
                <a:lnTo>
                  <a:pt x="3966800" y="4572000"/>
                </a:lnTo>
                <a:lnTo>
                  <a:pt x="3869989" y="4597400"/>
                </a:lnTo>
                <a:lnTo>
                  <a:pt x="3821529" y="4597400"/>
                </a:lnTo>
                <a:lnTo>
                  <a:pt x="3773033" y="4610100"/>
                </a:lnTo>
                <a:lnTo>
                  <a:pt x="4130329" y="4610100"/>
                </a:lnTo>
                <a:lnTo>
                  <a:pt x="4130329" y="4533900"/>
                </a:lnTo>
                <a:close/>
              </a:path>
            </a:pathLst>
          </a:custGeom>
          <a:solidFill>
            <a:srgbClr val="F3B68C"/>
          </a:solidFill>
        </p:spPr>
        <p:txBody>
          <a:bodyPr wrap="square" lIns="0" tIns="0" rIns="0" bIns="0" rtlCol="0"/>
          <a:lstStyle/>
          <a:p>
            <a:endParaRPr/>
          </a:p>
        </p:txBody>
      </p:sp>
      <p:sp>
        <p:nvSpPr>
          <p:cNvPr id="6" name="object 6"/>
          <p:cNvSpPr/>
          <p:nvPr/>
        </p:nvSpPr>
        <p:spPr>
          <a:xfrm>
            <a:off x="7096846" y="1504394"/>
            <a:ext cx="6860540" cy="1122045"/>
          </a:xfrm>
          <a:custGeom>
            <a:avLst/>
            <a:gdLst/>
            <a:ahLst/>
            <a:cxnLst/>
            <a:rect l="l" t="t" r="r" b="b"/>
            <a:pathLst>
              <a:path w="6860540" h="1122045">
                <a:moveTo>
                  <a:pt x="36292" y="0"/>
                </a:moveTo>
                <a:lnTo>
                  <a:pt x="0" y="831252"/>
                </a:lnTo>
                <a:lnTo>
                  <a:pt x="63925" y="834219"/>
                </a:lnTo>
                <a:lnTo>
                  <a:pt x="187011" y="837122"/>
                </a:lnTo>
                <a:lnTo>
                  <a:pt x="802726" y="848732"/>
                </a:lnTo>
                <a:lnTo>
                  <a:pt x="1059234" y="854478"/>
                </a:lnTo>
                <a:lnTo>
                  <a:pt x="1213102" y="858745"/>
                </a:lnTo>
                <a:lnTo>
                  <a:pt x="1366933" y="863857"/>
                </a:lnTo>
                <a:lnTo>
                  <a:pt x="1469462" y="867829"/>
                </a:lnTo>
                <a:lnTo>
                  <a:pt x="1572107" y="872333"/>
                </a:lnTo>
                <a:lnTo>
                  <a:pt x="1674866" y="877445"/>
                </a:lnTo>
                <a:lnTo>
                  <a:pt x="1777600" y="883091"/>
                </a:lnTo>
                <a:lnTo>
                  <a:pt x="1880315" y="889189"/>
                </a:lnTo>
                <a:lnTo>
                  <a:pt x="2034356" y="899002"/>
                </a:lnTo>
                <a:lnTo>
                  <a:pt x="2701770" y="944279"/>
                </a:lnTo>
                <a:lnTo>
                  <a:pt x="2855841" y="953785"/>
                </a:lnTo>
                <a:lnTo>
                  <a:pt x="2958580" y="959614"/>
                </a:lnTo>
                <a:lnTo>
                  <a:pt x="3365592" y="981005"/>
                </a:lnTo>
                <a:lnTo>
                  <a:pt x="3874465" y="1005758"/>
                </a:lnTo>
                <a:lnTo>
                  <a:pt x="4485232" y="1032918"/>
                </a:lnTo>
                <a:lnTo>
                  <a:pt x="5091150" y="1057301"/>
                </a:lnTo>
                <a:lnTo>
                  <a:pt x="6549758" y="1109348"/>
                </a:lnTo>
                <a:lnTo>
                  <a:pt x="6642479" y="1113065"/>
                </a:lnTo>
                <a:lnTo>
                  <a:pt x="6829142" y="1121452"/>
                </a:lnTo>
                <a:lnTo>
                  <a:pt x="6860094" y="412521"/>
                </a:lnTo>
                <a:lnTo>
                  <a:pt x="6708488" y="401698"/>
                </a:lnTo>
                <a:lnTo>
                  <a:pt x="3930467" y="196720"/>
                </a:lnTo>
                <a:lnTo>
                  <a:pt x="3273806" y="151537"/>
                </a:lnTo>
                <a:lnTo>
                  <a:pt x="2768548" y="119084"/>
                </a:lnTo>
                <a:lnTo>
                  <a:pt x="2364226" y="94925"/>
                </a:lnTo>
                <a:lnTo>
                  <a:pt x="2010343" y="75314"/>
                </a:lnTo>
                <a:lnTo>
                  <a:pt x="1656349" y="57303"/>
                </a:lnTo>
                <a:lnTo>
                  <a:pt x="1352828" y="43265"/>
                </a:lnTo>
                <a:lnTo>
                  <a:pt x="1049206" y="30631"/>
                </a:lnTo>
                <a:lnTo>
                  <a:pt x="796104" y="21250"/>
                </a:lnTo>
                <a:lnTo>
                  <a:pt x="542921" y="12977"/>
                </a:lnTo>
                <a:lnTo>
                  <a:pt x="289652" y="5874"/>
                </a:lnTo>
                <a:lnTo>
                  <a:pt x="36292" y="0"/>
                </a:lnTo>
                <a:close/>
              </a:path>
            </a:pathLst>
          </a:custGeom>
          <a:solidFill>
            <a:srgbClr val="EF796A"/>
          </a:solidFill>
        </p:spPr>
        <p:txBody>
          <a:bodyPr wrap="square" lIns="0" tIns="0" rIns="0" bIns="0" rtlCol="0"/>
          <a:lstStyle/>
          <a:p>
            <a:endParaRPr/>
          </a:p>
        </p:txBody>
      </p:sp>
      <p:sp>
        <p:nvSpPr>
          <p:cNvPr id="7" name="object 7"/>
          <p:cNvSpPr/>
          <p:nvPr/>
        </p:nvSpPr>
        <p:spPr>
          <a:xfrm>
            <a:off x="14282286" y="4020901"/>
            <a:ext cx="4093210" cy="5026025"/>
          </a:xfrm>
          <a:custGeom>
            <a:avLst/>
            <a:gdLst/>
            <a:ahLst/>
            <a:cxnLst/>
            <a:rect l="l" t="t" r="r" b="b"/>
            <a:pathLst>
              <a:path w="4093209" h="5026025">
                <a:moveTo>
                  <a:pt x="2136215" y="0"/>
                </a:moveTo>
                <a:lnTo>
                  <a:pt x="2097661" y="28680"/>
                </a:lnTo>
                <a:lnTo>
                  <a:pt x="2068491" y="71844"/>
                </a:lnTo>
                <a:lnTo>
                  <a:pt x="2039733" y="193746"/>
                </a:lnTo>
                <a:lnTo>
                  <a:pt x="1916027" y="770537"/>
                </a:lnTo>
                <a:lnTo>
                  <a:pt x="1872413" y="968135"/>
                </a:lnTo>
                <a:lnTo>
                  <a:pt x="1850990" y="1067018"/>
                </a:lnTo>
                <a:lnTo>
                  <a:pt x="1841143" y="1114122"/>
                </a:lnTo>
                <a:lnTo>
                  <a:pt x="1803055" y="1302817"/>
                </a:lnTo>
                <a:lnTo>
                  <a:pt x="1793212" y="1349920"/>
                </a:lnTo>
                <a:lnTo>
                  <a:pt x="1632725" y="2101447"/>
                </a:lnTo>
                <a:lnTo>
                  <a:pt x="1628216" y="2115665"/>
                </a:lnTo>
                <a:lnTo>
                  <a:pt x="1621895" y="2122220"/>
                </a:lnTo>
                <a:lnTo>
                  <a:pt x="1612908" y="2122334"/>
                </a:lnTo>
                <a:lnTo>
                  <a:pt x="1600401" y="2117227"/>
                </a:lnTo>
                <a:lnTo>
                  <a:pt x="1505391" y="2069294"/>
                </a:lnTo>
                <a:lnTo>
                  <a:pt x="1457583" y="2045989"/>
                </a:lnTo>
                <a:lnTo>
                  <a:pt x="1409265" y="2023858"/>
                </a:lnTo>
                <a:lnTo>
                  <a:pt x="1312722" y="1981768"/>
                </a:lnTo>
                <a:lnTo>
                  <a:pt x="1070905" y="1877596"/>
                </a:lnTo>
                <a:lnTo>
                  <a:pt x="926003" y="1814670"/>
                </a:lnTo>
                <a:lnTo>
                  <a:pt x="829692" y="1772065"/>
                </a:lnTo>
                <a:lnTo>
                  <a:pt x="785114" y="1759735"/>
                </a:lnTo>
                <a:lnTo>
                  <a:pt x="743998" y="1761883"/>
                </a:lnTo>
                <a:lnTo>
                  <a:pt x="704971" y="1774525"/>
                </a:lnTo>
                <a:lnTo>
                  <a:pt x="666660" y="1793677"/>
                </a:lnTo>
                <a:lnTo>
                  <a:pt x="677781" y="1840837"/>
                </a:lnTo>
                <a:lnTo>
                  <a:pt x="695878" y="1883163"/>
                </a:lnTo>
                <a:lnTo>
                  <a:pt x="722288" y="1920633"/>
                </a:lnTo>
                <a:lnTo>
                  <a:pt x="758353" y="1953221"/>
                </a:lnTo>
                <a:lnTo>
                  <a:pt x="799111" y="1983315"/>
                </a:lnTo>
                <a:lnTo>
                  <a:pt x="839429" y="2014124"/>
                </a:lnTo>
                <a:lnTo>
                  <a:pt x="879016" y="2045853"/>
                </a:lnTo>
                <a:lnTo>
                  <a:pt x="917580" y="2078707"/>
                </a:lnTo>
                <a:lnTo>
                  <a:pt x="954829" y="2112892"/>
                </a:lnTo>
                <a:lnTo>
                  <a:pt x="993306" y="2150191"/>
                </a:lnTo>
                <a:lnTo>
                  <a:pt x="1031365" y="2187932"/>
                </a:lnTo>
                <a:lnTo>
                  <a:pt x="1069093" y="2226021"/>
                </a:lnTo>
                <a:lnTo>
                  <a:pt x="1106580" y="2264364"/>
                </a:lnTo>
                <a:lnTo>
                  <a:pt x="1260013" y="2422631"/>
                </a:lnTo>
                <a:lnTo>
                  <a:pt x="1262841" y="2428149"/>
                </a:lnTo>
                <a:lnTo>
                  <a:pt x="1267354" y="2434620"/>
                </a:lnTo>
                <a:lnTo>
                  <a:pt x="1235093" y="2457688"/>
                </a:lnTo>
                <a:lnTo>
                  <a:pt x="891932" y="2681123"/>
                </a:lnTo>
                <a:lnTo>
                  <a:pt x="762893" y="2764350"/>
                </a:lnTo>
                <a:lnTo>
                  <a:pt x="633923" y="2846600"/>
                </a:lnTo>
                <a:lnTo>
                  <a:pt x="591513" y="2874120"/>
                </a:lnTo>
                <a:lnTo>
                  <a:pt x="549389" y="2901989"/>
                </a:lnTo>
                <a:lnTo>
                  <a:pt x="507595" y="2930262"/>
                </a:lnTo>
                <a:lnTo>
                  <a:pt x="466173" y="2958996"/>
                </a:lnTo>
                <a:lnTo>
                  <a:pt x="425166" y="2988247"/>
                </a:lnTo>
                <a:lnTo>
                  <a:pt x="384617" y="3018071"/>
                </a:lnTo>
                <a:lnTo>
                  <a:pt x="344570" y="3048523"/>
                </a:lnTo>
                <a:lnTo>
                  <a:pt x="305067" y="3079660"/>
                </a:lnTo>
                <a:lnTo>
                  <a:pt x="266152" y="3111538"/>
                </a:lnTo>
                <a:lnTo>
                  <a:pt x="227867" y="3144212"/>
                </a:lnTo>
                <a:lnTo>
                  <a:pt x="190255" y="3177739"/>
                </a:lnTo>
                <a:lnTo>
                  <a:pt x="153359" y="3212175"/>
                </a:lnTo>
                <a:lnTo>
                  <a:pt x="117223" y="3247575"/>
                </a:lnTo>
                <a:lnTo>
                  <a:pt x="81890" y="3283996"/>
                </a:lnTo>
                <a:lnTo>
                  <a:pt x="47401" y="3321494"/>
                </a:lnTo>
                <a:lnTo>
                  <a:pt x="36425" y="3332439"/>
                </a:lnTo>
                <a:lnTo>
                  <a:pt x="24501" y="3342530"/>
                </a:lnTo>
                <a:lnTo>
                  <a:pt x="0" y="3362121"/>
                </a:lnTo>
                <a:lnTo>
                  <a:pt x="0" y="3427836"/>
                </a:lnTo>
                <a:lnTo>
                  <a:pt x="42636" y="3457588"/>
                </a:lnTo>
                <a:lnTo>
                  <a:pt x="87917" y="3470919"/>
                </a:lnTo>
                <a:lnTo>
                  <a:pt x="135512" y="3470279"/>
                </a:lnTo>
                <a:lnTo>
                  <a:pt x="185093" y="3458118"/>
                </a:lnTo>
                <a:lnTo>
                  <a:pt x="232419" y="3442198"/>
                </a:lnTo>
                <a:lnTo>
                  <a:pt x="421916" y="3379121"/>
                </a:lnTo>
                <a:lnTo>
                  <a:pt x="469189" y="3363053"/>
                </a:lnTo>
                <a:lnTo>
                  <a:pt x="1280023" y="3083543"/>
                </a:lnTo>
                <a:lnTo>
                  <a:pt x="1318348" y="3069929"/>
                </a:lnTo>
                <a:lnTo>
                  <a:pt x="1356894" y="3055715"/>
                </a:lnTo>
                <a:lnTo>
                  <a:pt x="1436521" y="3025995"/>
                </a:lnTo>
                <a:lnTo>
                  <a:pt x="1447682" y="3066627"/>
                </a:lnTo>
                <a:lnTo>
                  <a:pt x="1456793" y="3104998"/>
                </a:lnTo>
                <a:lnTo>
                  <a:pt x="1463618" y="3143691"/>
                </a:lnTo>
                <a:lnTo>
                  <a:pt x="1469994" y="3182465"/>
                </a:lnTo>
                <a:lnTo>
                  <a:pt x="1517011" y="3474034"/>
                </a:lnTo>
                <a:lnTo>
                  <a:pt x="1557701" y="3733827"/>
                </a:lnTo>
                <a:lnTo>
                  <a:pt x="1582381" y="3886376"/>
                </a:lnTo>
                <a:lnTo>
                  <a:pt x="1599302" y="3987997"/>
                </a:lnTo>
                <a:lnTo>
                  <a:pt x="1622858" y="4132477"/>
                </a:lnTo>
                <a:lnTo>
                  <a:pt x="1631129" y="4180551"/>
                </a:lnTo>
                <a:lnTo>
                  <a:pt x="1640103" y="4228466"/>
                </a:lnTo>
                <a:lnTo>
                  <a:pt x="1650075" y="4276156"/>
                </a:lnTo>
                <a:lnTo>
                  <a:pt x="1671874" y="4373222"/>
                </a:lnTo>
                <a:lnTo>
                  <a:pt x="1683129" y="4421701"/>
                </a:lnTo>
                <a:lnTo>
                  <a:pt x="1694784" y="4470077"/>
                </a:lnTo>
                <a:lnTo>
                  <a:pt x="1706963" y="4518302"/>
                </a:lnTo>
                <a:lnTo>
                  <a:pt x="1719789" y="4566326"/>
                </a:lnTo>
                <a:lnTo>
                  <a:pt x="1733384" y="4614102"/>
                </a:lnTo>
                <a:lnTo>
                  <a:pt x="1747873" y="4661579"/>
                </a:lnTo>
                <a:lnTo>
                  <a:pt x="1762912" y="4706133"/>
                </a:lnTo>
                <a:lnTo>
                  <a:pt x="1779433" y="4750222"/>
                </a:lnTo>
                <a:lnTo>
                  <a:pt x="1797101" y="4793944"/>
                </a:lnTo>
                <a:lnTo>
                  <a:pt x="1815579" y="4837399"/>
                </a:lnTo>
                <a:lnTo>
                  <a:pt x="1872508" y="4967172"/>
                </a:lnTo>
                <a:lnTo>
                  <a:pt x="1902359" y="5009601"/>
                </a:lnTo>
                <a:lnTo>
                  <a:pt x="1950673" y="5025809"/>
                </a:lnTo>
                <a:lnTo>
                  <a:pt x="1992477" y="5015384"/>
                </a:lnTo>
                <a:lnTo>
                  <a:pt x="2024210" y="4991299"/>
                </a:lnTo>
                <a:lnTo>
                  <a:pt x="2044611" y="4956019"/>
                </a:lnTo>
                <a:lnTo>
                  <a:pt x="2052419" y="4912011"/>
                </a:lnTo>
                <a:lnTo>
                  <a:pt x="2053244" y="4885492"/>
                </a:lnTo>
                <a:lnTo>
                  <a:pt x="2054468" y="4858981"/>
                </a:lnTo>
                <a:lnTo>
                  <a:pt x="2056026" y="4832486"/>
                </a:lnTo>
                <a:lnTo>
                  <a:pt x="2057853" y="4806014"/>
                </a:lnTo>
                <a:lnTo>
                  <a:pt x="2072159" y="4619972"/>
                </a:lnTo>
                <a:lnTo>
                  <a:pt x="2082656" y="4479765"/>
                </a:lnTo>
                <a:lnTo>
                  <a:pt x="2092372" y="4338187"/>
                </a:lnTo>
                <a:lnTo>
                  <a:pt x="2098289" y="4243892"/>
                </a:lnTo>
                <a:lnTo>
                  <a:pt x="2116199" y="3937067"/>
                </a:lnTo>
                <a:lnTo>
                  <a:pt x="2121727" y="3861857"/>
                </a:lnTo>
                <a:lnTo>
                  <a:pt x="2139680" y="3634407"/>
                </a:lnTo>
                <a:lnTo>
                  <a:pt x="2146856" y="3561445"/>
                </a:lnTo>
                <a:lnTo>
                  <a:pt x="2152627" y="3516356"/>
                </a:lnTo>
                <a:lnTo>
                  <a:pt x="2158956" y="3471334"/>
                </a:lnTo>
                <a:lnTo>
                  <a:pt x="2189022" y="3267129"/>
                </a:lnTo>
                <a:lnTo>
                  <a:pt x="2280363" y="3307494"/>
                </a:lnTo>
                <a:lnTo>
                  <a:pt x="2324249" y="3327338"/>
                </a:lnTo>
                <a:lnTo>
                  <a:pt x="2367142" y="3348048"/>
                </a:lnTo>
                <a:lnTo>
                  <a:pt x="2459601" y="3394908"/>
                </a:lnTo>
                <a:lnTo>
                  <a:pt x="2874802" y="3607475"/>
                </a:lnTo>
                <a:lnTo>
                  <a:pt x="3248835" y="3797115"/>
                </a:lnTo>
                <a:lnTo>
                  <a:pt x="3529033" y="3939999"/>
                </a:lnTo>
                <a:lnTo>
                  <a:pt x="3552790" y="3950289"/>
                </a:lnTo>
                <a:lnTo>
                  <a:pt x="3576701" y="3956778"/>
                </a:lnTo>
                <a:lnTo>
                  <a:pt x="3601018" y="3959529"/>
                </a:lnTo>
                <a:lnTo>
                  <a:pt x="3625994" y="3958605"/>
                </a:lnTo>
                <a:lnTo>
                  <a:pt x="3642657" y="3956220"/>
                </a:lnTo>
                <a:lnTo>
                  <a:pt x="3659350" y="3952979"/>
                </a:lnTo>
                <a:lnTo>
                  <a:pt x="3693500" y="3945726"/>
                </a:lnTo>
                <a:lnTo>
                  <a:pt x="3679488" y="3899868"/>
                </a:lnTo>
                <a:lnTo>
                  <a:pt x="3662512" y="3856111"/>
                </a:lnTo>
                <a:lnTo>
                  <a:pt x="3639264" y="3815448"/>
                </a:lnTo>
                <a:lnTo>
                  <a:pt x="3606434" y="3778873"/>
                </a:lnTo>
                <a:lnTo>
                  <a:pt x="3566964" y="3743219"/>
                </a:lnTo>
                <a:lnTo>
                  <a:pt x="3528144" y="3706827"/>
                </a:lnTo>
                <a:lnTo>
                  <a:pt x="3489770" y="3669928"/>
                </a:lnTo>
                <a:lnTo>
                  <a:pt x="3413546" y="3595535"/>
                </a:lnTo>
                <a:lnTo>
                  <a:pt x="3375289" y="3558502"/>
                </a:lnTo>
                <a:lnTo>
                  <a:pt x="3129056" y="3322216"/>
                </a:lnTo>
                <a:lnTo>
                  <a:pt x="2758418" y="2962981"/>
                </a:lnTo>
                <a:lnTo>
                  <a:pt x="2754334" y="2959337"/>
                </a:lnTo>
                <a:lnTo>
                  <a:pt x="2717805" y="2921838"/>
                </a:lnTo>
                <a:lnTo>
                  <a:pt x="2684761" y="2888517"/>
                </a:lnTo>
                <a:lnTo>
                  <a:pt x="2652011" y="2854954"/>
                </a:lnTo>
                <a:lnTo>
                  <a:pt x="2620145" y="2820668"/>
                </a:lnTo>
                <a:lnTo>
                  <a:pt x="2589753" y="2785175"/>
                </a:lnTo>
                <a:lnTo>
                  <a:pt x="2560305" y="2745558"/>
                </a:lnTo>
                <a:lnTo>
                  <a:pt x="2533034" y="2703642"/>
                </a:lnTo>
                <a:lnTo>
                  <a:pt x="2506369" y="2660194"/>
                </a:lnTo>
                <a:lnTo>
                  <a:pt x="2478741" y="2615976"/>
                </a:lnTo>
                <a:lnTo>
                  <a:pt x="2558447" y="2592037"/>
                </a:lnTo>
                <a:lnTo>
                  <a:pt x="3215200" y="2398998"/>
                </a:lnTo>
                <a:lnTo>
                  <a:pt x="3553369" y="2300236"/>
                </a:lnTo>
                <a:lnTo>
                  <a:pt x="3649745" y="2271252"/>
                </a:lnTo>
                <a:lnTo>
                  <a:pt x="3697825" y="2256428"/>
                </a:lnTo>
                <a:lnTo>
                  <a:pt x="3745817" y="2241329"/>
                </a:lnTo>
                <a:lnTo>
                  <a:pt x="3793706" y="2225915"/>
                </a:lnTo>
                <a:lnTo>
                  <a:pt x="3844482" y="2208091"/>
                </a:lnTo>
                <a:lnTo>
                  <a:pt x="3894639" y="2188356"/>
                </a:lnTo>
                <a:lnTo>
                  <a:pt x="3944377" y="2167318"/>
                </a:lnTo>
                <a:lnTo>
                  <a:pt x="4043378" y="2123778"/>
                </a:lnTo>
                <a:lnTo>
                  <a:pt x="4093037" y="2102494"/>
                </a:lnTo>
                <a:lnTo>
                  <a:pt x="4093037" y="2080589"/>
                </a:lnTo>
                <a:lnTo>
                  <a:pt x="4073840" y="2070482"/>
                </a:lnTo>
                <a:lnTo>
                  <a:pt x="4064479" y="2065140"/>
                </a:lnTo>
                <a:lnTo>
                  <a:pt x="4055782" y="2058977"/>
                </a:lnTo>
                <a:lnTo>
                  <a:pt x="4028970" y="2042261"/>
                </a:lnTo>
                <a:lnTo>
                  <a:pt x="4000515" y="2033262"/>
                </a:lnTo>
                <a:lnTo>
                  <a:pt x="3970716" y="2030304"/>
                </a:lnTo>
                <a:lnTo>
                  <a:pt x="3939869" y="2031711"/>
                </a:lnTo>
                <a:lnTo>
                  <a:pt x="3885996" y="2036695"/>
                </a:lnTo>
                <a:lnTo>
                  <a:pt x="3806807" y="2041998"/>
                </a:lnTo>
                <a:lnTo>
                  <a:pt x="3780439" y="2044119"/>
                </a:lnTo>
                <a:lnTo>
                  <a:pt x="3507935" y="2069406"/>
                </a:lnTo>
                <a:lnTo>
                  <a:pt x="3455240" y="2073892"/>
                </a:lnTo>
                <a:lnTo>
                  <a:pt x="3349819" y="2082508"/>
                </a:lnTo>
                <a:lnTo>
                  <a:pt x="3297166" y="2087406"/>
                </a:lnTo>
                <a:lnTo>
                  <a:pt x="3251334" y="2092150"/>
                </a:lnTo>
                <a:lnTo>
                  <a:pt x="3205525" y="2097165"/>
                </a:lnTo>
                <a:lnTo>
                  <a:pt x="3159742" y="2102426"/>
                </a:lnTo>
                <a:lnTo>
                  <a:pt x="3068252" y="2113573"/>
                </a:lnTo>
                <a:lnTo>
                  <a:pt x="2967073" y="2126644"/>
                </a:lnTo>
                <a:lnTo>
                  <a:pt x="2605119" y="2174835"/>
                </a:lnTo>
                <a:lnTo>
                  <a:pt x="2445349" y="2195581"/>
                </a:lnTo>
                <a:lnTo>
                  <a:pt x="2388835" y="2201684"/>
                </a:lnTo>
                <a:lnTo>
                  <a:pt x="2332148" y="2205957"/>
                </a:lnTo>
                <a:lnTo>
                  <a:pt x="2292579" y="2207435"/>
                </a:lnTo>
                <a:lnTo>
                  <a:pt x="2272790" y="2207154"/>
                </a:lnTo>
                <a:lnTo>
                  <a:pt x="2228303" y="2198144"/>
                </a:lnTo>
                <a:lnTo>
                  <a:pt x="2198126" y="2154485"/>
                </a:lnTo>
                <a:lnTo>
                  <a:pt x="2194205" y="2120661"/>
                </a:lnTo>
                <a:lnTo>
                  <a:pt x="2194981" y="2085247"/>
                </a:lnTo>
                <a:lnTo>
                  <a:pt x="2198083" y="2014426"/>
                </a:lnTo>
                <a:lnTo>
                  <a:pt x="2199001" y="1979011"/>
                </a:lnTo>
                <a:lnTo>
                  <a:pt x="2204714" y="1302819"/>
                </a:lnTo>
                <a:lnTo>
                  <a:pt x="2214916" y="471486"/>
                </a:lnTo>
                <a:lnTo>
                  <a:pt x="2215491" y="362877"/>
                </a:lnTo>
                <a:lnTo>
                  <a:pt x="2215733" y="137434"/>
                </a:lnTo>
                <a:lnTo>
                  <a:pt x="2215157" y="129089"/>
                </a:lnTo>
                <a:lnTo>
                  <a:pt x="2216382" y="121047"/>
                </a:lnTo>
                <a:lnTo>
                  <a:pt x="2206301" y="53970"/>
                </a:lnTo>
                <a:lnTo>
                  <a:pt x="2158573" y="5804"/>
                </a:lnTo>
                <a:lnTo>
                  <a:pt x="2147050" y="1099"/>
                </a:lnTo>
                <a:lnTo>
                  <a:pt x="2136215" y="0"/>
                </a:lnTo>
                <a:close/>
              </a:path>
            </a:pathLst>
          </a:custGeom>
          <a:solidFill>
            <a:srgbClr val="98CACB"/>
          </a:solidFill>
        </p:spPr>
        <p:txBody>
          <a:bodyPr wrap="square" lIns="0" tIns="0" rIns="0" bIns="0" rtlCol="0"/>
          <a:lstStyle/>
          <a:p>
            <a:endParaRPr/>
          </a:p>
        </p:txBody>
      </p:sp>
      <p:pic>
        <p:nvPicPr>
          <p:cNvPr id="8" name="object 8"/>
          <p:cNvPicPr/>
          <p:nvPr/>
        </p:nvPicPr>
        <p:blipFill>
          <a:blip r:embed="rId3" cstate="print"/>
          <a:stretch>
            <a:fillRect/>
          </a:stretch>
        </p:blipFill>
        <p:spPr>
          <a:xfrm>
            <a:off x="10104943" y="9568996"/>
            <a:ext cx="4030070" cy="952410"/>
          </a:xfrm>
          <a:prstGeom prst="rect">
            <a:avLst/>
          </a:prstGeom>
        </p:spPr>
      </p:pic>
      <p:pic>
        <p:nvPicPr>
          <p:cNvPr id="9" name="object 9"/>
          <p:cNvPicPr/>
          <p:nvPr/>
        </p:nvPicPr>
        <p:blipFill>
          <a:blip r:embed="rId4" cstate="print"/>
          <a:stretch>
            <a:fillRect/>
          </a:stretch>
        </p:blipFill>
        <p:spPr>
          <a:xfrm>
            <a:off x="14818193" y="9573142"/>
            <a:ext cx="986441" cy="949916"/>
          </a:xfrm>
          <a:prstGeom prst="rect">
            <a:avLst/>
          </a:prstGeom>
        </p:spPr>
      </p:pic>
      <p:sp>
        <p:nvSpPr>
          <p:cNvPr id="10" name="object 10"/>
          <p:cNvSpPr txBox="1">
            <a:spLocks noGrp="1"/>
          </p:cNvSpPr>
          <p:nvPr>
            <p:ph type="title"/>
          </p:nvPr>
        </p:nvSpPr>
        <p:spPr>
          <a:xfrm>
            <a:off x="-62222" y="3720129"/>
            <a:ext cx="20166322" cy="3706143"/>
          </a:xfrm>
          <a:prstGeom prst="rect">
            <a:avLst/>
          </a:prstGeom>
        </p:spPr>
        <p:txBody>
          <a:bodyPr vert="horz" wrap="square" lIns="0" tIns="12700" rIns="0" bIns="0" rtlCol="0">
            <a:spAutoFit/>
          </a:bodyPr>
          <a:lstStyle/>
          <a:p>
            <a:pPr marL="12700" algn="ctr">
              <a:lnSpc>
                <a:spcPct val="100000"/>
              </a:lnSpc>
              <a:spcBef>
                <a:spcPts val="100"/>
              </a:spcBef>
            </a:pPr>
            <a:r>
              <a:rPr sz="10200" dirty="0">
                <a:latin typeface="+mn-lt"/>
              </a:rPr>
              <a:t>I BAMBINI</a:t>
            </a:r>
          </a:p>
          <a:p>
            <a:pPr algn="ctr">
              <a:lnSpc>
                <a:spcPct val="100000"/>
              </a:lnSpc>
            </a:pPr>
            <a:r>
              <a:rPr sz="10200" dirty="0">
                <a:latin typeface="+mn-lt"/>
              </a:rPr>
              <a:t>E LA PLASTICA</a:t>
            </a:r>
            <a:r>
              <a:rPr lang="it-IT" sz="10200" dirty="0">
                <a:latin typeface="+mn-lt"/>
              </a:rPr>
              <a:t/>
            </a:r>
            <a:br>
              <a:rPr lang="it-IT" sz="10200" dirty="0">
                <a:latin typeface="+mn-lt"/>
              </a:rPr>
            </a:br>
            <a:endParaRPr sz="3600" dirty="0">
              <a:solidFill>
                <a:srgbClr val="00B0F0"/>
              </a:solidFill>
              <a:latin typeface="+mn-lt"/>
            </a:endParaRPr>
          </a:p>
        </p:txBody>
      </p:sp>
      <p:grpSp>
        <p:nvGrpSpPr>
          <p:cNvPr id="11" name="object 11"/>
          <p:cNvGrpSpPr/>
          <p:nvPr/>
        </p:nvGrpSpPr>
        <p:grpSpPr>
          <a:xfrm>
            <a:off x="16670852" y="9540101"/>
            <a:ext cx="1039494" cy="1039494"/>
            <a:chOff x="16670852" y="9540101"/>
            <a:chExt cx="1039494" cy="1039494"/>
          </a:xfrm>
        </p:grpSpPr>
        <p:sp>
          <p:nvSpPr>
            <p:cNvPr id="12" name="object 12"/>
            <p:cNvSpPr/>
            <p:nvPr/>
          </p:nvSpPr>
          <p:spPr>
            <a:xfrm>
              <a:off x="16670852" y="9540101"/>
              <a:ext cx="1039494" cy="1039494"/>
            </a:xfrm>
            <a:custGeom>
              <a:avLst/>
              <a:gdLst/>
              <a:ahLst/>
              <a:cxnLst/>
              <a:rect l="l" t="t" r="r" b="b"/>
              <a:pathLst>
                <a:path w="1039494" h="1039495">
                  <a:moveTo>
                    <a:pt x="519450" y="0"/>
                  </a:moveTo>
                  <a:lnTo>
                    <a:pt x="472238" y="2126"/>
                  </a:lnTo>
                  <a:lnTo>
                    <a:pt x="426200" y="8383"/>
                  </a:lnTo>
                  <a:lnTo>
                    <a:pt x="381520" y="18586"/>
                  </a:lnTo>
                  <a:lnTo>
                    <a:pt x="338384" y="32550"/>
                  </a:lnTo>
                  <a:lnTo>
                    <a:pt x="296975" y="50089"/>
                  </a:lnTo>
                  <a:lnTo>
                    <a:pt x="257479" y="71020"/>
                  </a:lnTo>
                  <a:lnTo>
                    <a:pt x="220081" y="95157"/>
                  </a:lnTo>
                  <a:lnTo>
                    <a:pt x="184965" y="122316"/>
                  </a:lnTo>
                  <a:lnTo>
                    <a:pt x="152317" y="152312"/>
                  </a:lnTo>
                  <a:lnTo>
                    <a:pt x="122320" y="184959"/>
                  </a:lnTo>
                  <a:lnTo>
                    <a:pt x="95161" y="220074"/>
                  </a:lnTo>
                  <a:lnTo>
                    <a:pt x="71023" y="257472"/>
                  </a:lnTo>
                  <a:lnTo>
                    <a:pt x="50091" y="296967"/>
                  </a:lnTo>
                  <a:lnTo>
                    <a:pt x="32551" y="338375"/>
                  </a:lnTo>
                  <a:lnTo>
                    <a:pt x="18587" y="381511"/>
                  </a:lnTo>
                  <a:lnTo>
                    <a:pt x="8384" y="426190"/>
                  </a:lnTo>
                  <a:lnTo>
                    <a:pt x="2126" y="472228"/>
                  </a:lnTo>
                  <a:lnTo>
                    <a:pt x="0" y="519439"/>
                  </a:lnTo>
                  <a:lnTo>
                    <a:pt x="2126" y="566651"/>
                  </a:lnTo>
                  <a:lnTo>
                    <a:pt x="8384" y="612688"/>
                  </a:lnTo>
                  <a:lnTo>
                    <a:pt x="18587" y="657368"/>
                  </a:lnTo>
                  <a:lnTo>
                    <a:pt x="32551" y="700504"/>
                  </a:lnTo>
                  <a:lnTo>
                    <a:pt x="50091" y="741912"/>
                  </a:lnTo>
                  <a:lnTo>
                    <a:pt x="71023" y="781407"/>
                  </a:lnTo>
                  <a:lnTo>
                    <a:pt x="95161" y="818804"/>
                  </a:lnTo>
                  <a:lnTo>
                    <a:pt x="122320" y="853919"/>
                  </a:lnTo>
                  <a:lnTo>
                    <a:pt x="152317" y="886567"/>
                  </a:lnTo>
                  <a:lnTo>
                    <a:pt x="184965" y="916562"/>
                  </a:lnTo>
                  <a:lnTo>
                    <a:pt x="220081" y="943721"/>
                  </a:lnTo>
                  <a:lnTo>
                    <a:pt x="257479" y="967858"/>
                  </a:lnTo>
                  <a:lnTo>
                    <a:pt x="296975" y="988789"/>
                  </a:lnTo>
                  <a:lnTo>
                    <a:pt x="338384" y="1006329"/>
                  </a:lnTo>
                  <a:lnTo>
                    <a:pt x="381520" y="1020292"/>
                  </a:lnTo>
                  <a:lnTo>
                    <a:pt x="426200" y="1030495"/>
                  </a:lnTo>
                  <a:lnTo>
                    <a:pt x="472238" y="1036752"/>
                  </a:lnTo>
                  <a:lnTo>
                    <a:pt x="519450" y="1038879"/>
                  </a:lnTo>
                  <a:lnTo>
                    <a:pt x="566661" y="1036752"/>
                  </a:lnTo>
                  <a:lnTo>
                    <a:pt x="612699" y="1030495"/>
                  </a:lnTo>
                  <a:lnTo>
                    <a:pt x="657378" y="1020292"/>
                  </a:lnTo>
                  <a:lnTo>
                    <a:pt x="700514" y="1006329"/>
                  </a:lnTo>
                  <a:lnTo>
                    <a:pt x="718074" y="998891"/>
                  </a:lnTo>
                  <a:lnTo>
                    <a:pt x="519450" y="998891"/>
                  </a:lnTo>
                  <a:lnTo>
                    <a:pt x="470497" y="996411"/>
                  </a:lnTo>
                  <a:lnTo>
                    <a:pt x="422942" y="989132"/>
                  </a:lnTo>
                  <a:lnTo>
                    <a:pt x="377028" y="977299"/>
                  </a:lnTo>
                  <a:lnTo>
                    <a:pt x="332999" y="961153"/>
                  </a:lnTo>
                  <a:lnTo>
                    <a:pt x="291096" y="940938"/>
                  </a:lnTo>
                  <a:lnTo>
                    <a:pt x="251563" y="916896"/>
                  </a:lnTo>
                  <a:lnTo>
                    <a:pt x="214642" y="889270"/>
                  </a:lnTo>
                  <a:lnTo>
                    <a:pt x="180576" y="858303"/>
                  </a:lnTo>
                  <a:lnTo>
                    <a:pt x="149609" y="824238"/>
                  </a:lnTo>
                  <a:lnTo>
                    <a:pt x="121983" y="787318"/>
                  </a:lnTo>
                  <a:lnTo>
                    <a:pt x="97941" y="747786"/>
                  </a:lnTo>
                  <a:lnTo>
                    <a:pt x="77725" y="705884"/>
                  </a:lnTo>
                  <a:lnTo>
                    <a:pt x="61579" y="661856"/>
                  </a:lnTo>
                  <a:lnTo>
                    <a:pt x="49746" y="615943"/>
                  </a:lnTo>
                  <a:lnTo>
                    <a:pt x="42468" y="568390"/>
                  </a:lnTo>
                  <a:lnTo>
                    <a:pt x="39988" y="519439"/>
                  </a:lnTo>
                  <a:lnTo>
                    <a:pt x="42380" y="472228"/>
                  </a:lnTo>
                  <a:lnTo>
                    <a:pt x="42468" y="470488"/>
                  </a:lnTo>
                  <a:lnTo>
                    <a:pt x="49746" y="422935"/>
                  </a:lnTo>
                  <a:lnTo>
                    <a:pt x="61579" y="377023"/>
                  </a:lnTo>
                  <a:lnTo>
                    <a:pt x="77725" y="332994"/>
                  </a:lnTo>
                  <a:lnTo>
                    <a:pt x="97941" y="291092"/>
                  </a:lnTo>
                  <a:lnTo>
                    <a:pt x="121983" y="251560"/>
                  </a:lnTo>
                  <a:lnTo>
                    <a:pt x="149609" y="214640"/>
                  </a:lnTo>
                  <a:lnTo>
                    <a:pt x="180576" y="180575"/>
                  </a:lnTo>
                  <a:lnTo>
                    <a:pt x="214642" y="149608"/>
                  </a:lnTo>
                  <a:lnTo>
                    <a:pt x="251563" y="121983"/>
                  </a:lnTo>
                  <a:lnTo>
                    <a:pt x="291096" y="97941"/>
                  </a:lnTo>
                  <a:lnTo>
                    <a:pt x="332999" y="77725"/>
                  </a:lnTo>
                  <a:lnTo>
                    <a:pt x="377028" y="61579"/>
                  </a:lnTo>
                  <a:lnTo>
                    <a:pt x="422942" y="49746"/>
                  </a:lnTo>
                  <a:lnTo>
                    <a:pt x="470497" y="42468"/>
                  </a:lnTo>
                  <a:lnTo>
                    <a:pt x="519450" y="39988"/>
                  </a:lnTo>
                  <a:lnTo>
                    <a:pt x="718074" y="39988"/>
                  </a:lnTo>
                  <a:lnTo>
                    <a:pt x="700514" y="32550"/>
                  </a:lnTo>
                  <a:lnTo>
                    <a:pt x="657378" y="18586"/>
                  </a:lnTo>
                  <a:lnTo>
                    <a:pt x="612699" y="8383"/>
                  </a:lnTo>
                  <a:lnTo>
                    <a:pt x="566661" y="2126"/>
                  </a:lnTo>
                  <a:lnTo>
                    <a:pt x="519450" y="0"/>
                  </a:lnTo>
                  <a:close/>
                </a:path>
                <a:path w="1039494" h="1039495">
                  <a:moveTo>
                    <a:pt x="718074" y="39988"/>
                  </a:moveTo>
                  <a:lnTo>
                    <a:pt x="519450" y="39988"/>
                  </a:lnTo>
                  <a:lnTo>
                    <a:pt x="568401" y="42468"/>
                  </a:lnTo>
                  <a:lnTo>
                    <a:pt x="615954" y="49746"/>
                  </a:lnTo>
                  <a:lnTo>
                    <a:pt x="661866" y="61579"/>
                  </a:lnTo>
                  <a:lnTo>
                    <a:pt x="705895" y="77725"/>
                  </a:lnTo>
                  <a:lnTo>
                    <a:pt x="747796" y="97941"/>
                  </a:lnTo>
                  <a:lnTo>
                    <a:pt x="787329" y="121983"/>
                  </a:lnTo>
                  <a:lnTo>
                    <a:pt x="824249" y="149608"/>
                  </a:lnTo>
                  <a:lnTo>
                    <a:pt x="858314" y="180575"/>
                  </a:lnTo>
                  <a:lnTo>
                    <a:pt x="889280" y="214640"/>
                  </a:lnTo>
                  <a:lnTo>
                    <a:pt x="916906" y="251560"/>
                  </a:lnTo>
                  <a:lnTo>
                    <a:pt x="940948" y="291092"/>
                  </a:lnTo>
                  <a:lnTo>
                    <a:pt x="961164" y="332994"/>
                  </a:lnTo>
                  <a:lnTo>
                    <a:pt x="977309" y="377023"/>
                  </a:lnTo>
                  <a:lnTo>
                    <a:pt x="989143" y="422935"/>
                  </a:lnTo>
                  <a:lnTo>
                    <a:pt x="996421" y="470488"/>
                  </a:lnTo>
                  <a:lnTo>
                    <a:pt x="998901" y="519439"/>
                  </a:lnTo>
                  <a:lnTo>
                    <a:pt x="996509" y="566651"/>
                  </a:lnTo>
                  <a:lnTo>
                    <a:pt x="996421" y="568390"/>
                  </a:lnTo>
                  <a:lnTo>
                    <a:pt x="989143" y="615943"/>
                  </a:lnTo>
                  <a:lnTo>
                    <a:pt x="977309" y="661856"/>
                  </a:lnTo>
                  <a:lnTo>
                    <a:pt x="961164" y="705884"/>
                  </a:lnTo>
                  <a:lnTo>
                    <a:pt x="940948" y="747786"/>
                  </a:lnTo>
                  <a:lnTo>
                    <a:pt x="916906" y="787318"/>
                  </a:lnTo>
                  <a:lnTo>
                    <a:pt x="889280" y="824238"/>
                  </a:lnTo>
                  <a:lnTo>
                    <a:pt x="858314" y="858303"/>
                  </a:lnTo>
                  <a:lnTo>
                    <a:pt x="824249" y="889270"/>
                  </a:lnTo>
                  <a:lnTo>
                    <a:pt x="787329" y="916896"/>
                  </a:lnTo>
                  <a:lnTo>
                    <a:pt x="747796" y="940938"/>
                  </a:lnTo>
                  <a:lnTo>
                    <a:pt x="705895" y="961153"/>
                  </a:lnTo>
                  <a:lnTo>
                    <a:pt x="661866" y="977299"/>
                  </a:lnTo>
                  <a:lnTo>
                    <a:pt x="615954" y="989132"/>
                  </a:lnTo>
                  <a:lnTo>
                    <a:pt x="568401" y="996411"/>
                  </a:lnTo>
                  <a:lnTo>
                    <a:pt x="519450" y="998891"/>
                  </a:lnTo>
                  <a:lnTo>
                    <a:pt x="718074" y="998891"/>
                  </a:lnTo>
                  <a:lnTo>
                    <a:pt x="781417" y="967858"/>
                  </a:lnTo>
                  <a:lnTo>
                    <a:pt x="818815" y="943721"/>
                  </a:lnTo>
                  <a:lnTo>
                    <a:pt x="853930" y="916562"/>
                  </a:lnTo>
                  <a:lnTo>
                    <a:pt x="886577" y="886567"/>
                  </a:lnTo>
                  <a:lnTo>
                    <a:pt x="916573" y="853919"/>
                  </a:lnTo>
                  <a:lnTo>
                    <a:pt x="943732" y="818804"/>
                  </a:lnTo>
                  <a:lnTo>
                    <a:pt x="967869" y="781407"/>
                  </a:lnTo>
                  <a:lnTo>
                    <a:pt x="988800" y="741912"/>
                  </a:lnTo>
                  <a:lnTo>
                    <a:pt x="1006339" y="700504"/>
                  </a:lnTo>
                  <a:lnTo>
                    <a:pt x="1020303" y="657368"/>
                  </a:lnTo>
                  <a:lnTo>
                    <a:pt x="1030505" y="612688"/>
                  </a:lnTo>
                  <a:lnTo>
                    <a:pt x="1036763" y="566651"/>
                  </a:lnTo>
                  <a:lnTo>
                    <a:pt x="1038889" y="519439"/>
                  </a:lnTo>
                  <a:lnTo>
                    <a:pt x="1036763" y="472228"/>
                  </a:lnTo>
                  <a:lnTo>
                    <a:pt x="1030505" y="426190"/>
                  </a:lnTo>
                  <a:lnTo>
                    <a:pt x="1020303" y="381511"/>
                  </a:lnTo>
                  <a:lnTo>
                    <a:pt x="1006339" y="338375"/>
                  </a:lnTo>
                  <a:lnTo>
                    <a:pt x="988800" y="296967"/>
                  </a:lnTo>
                  <a:lnTo>
                    <a:pt x="967869" y="257472"/>
                  </a:lnTo>
                  <a:lnTo>
                    <a:pt x="943732" y="220074"/>
                  </a:lnTo>
                  <a:lnTo>
                    <a:pt x="916573" y="184959"/>
                  </a:lnTo>
                  <a:lnTo>
                    <a:pt x="886577" y="152312"/>
                  </a:lnTo>
                  <a:lnTo>
                    <a:pt x="853930" y="122316"/>
                  </a:lnTo>
                  <a:lnTo>
                    <a:pt x="818815" y="95157"/>
                  </a:lnTo>
                  <a:lnTo>
                    <a:pt x="781417" y="71020"/>
                  </a:lnTo>
                  <a:lnTo>
                    <a:pt x="741922" y="50089"/>
                  </a:lnTo>
                  <a:lnTo>
                    <a:pt x="718074" y="39988"/>
                  </a:lnTo>
                  <a:close/>
                </a:path>
              </a:pathLst>
            </a:custGeom>
            <a:solidFill>
              <a:srgbClr val="812628"/>
            </a:solidFill>
          </p:spPr>
          <p:txBody>
            <a:bodyPr wrap="square" lIns="0" tIns="0" rIns="0" bIns="0" rtlCol="0"/>
            <a:lstStyle/>
            <a:p>
              <a:endParaRPr/>
            </a:p>
          </p:txBody>
        </p:sp>
        <p:pic>
          <p:nvPicPr>
            <p:cNvPr id="13" name="object 13"/>
            <p:cNvPicPr/>
            <p:nvPr/>
          </p:nvPicPr>
          <p:blipFill>
            <a:blip r:embed="rId5" cstate="print"/>
            <a:stretch>
              <a:fillRect/>
            </a:stretch>
          </p:blipFill>
          <p:spPr>
            <a:xfrm>
              <a:off x="17242144" y="10185291"/>
              <a:ext cx="139901" cy="128320"/>
            </a:xfrm>
            <a:prstGeom prst="rect">
              <a:avLst/>
            </a:prstGeom>
          </p:spPr>
        </p:pic>
        <p:pic>
          <p:nvPicPr>
            <p:cNvPr id="14" name="object 14"/>
            <p:cNvPicPr/>
            <p:nvPr/>
          </p:nvPicPr>
          <p:blipFill>
            <a:blip r:embed="rId6" cstate="print"/>
            <a:stretch>
              <a:fillRect/>
            </a:stretch>
          </p:blipFill>
          <p:spPr>
            <a:xfrm>
              <a:off x="17312027" y="10227782"/>
              <a:ext cx="1057" cy="1172"/>
            </a:xfrm>
            <a:prstGeom prst="rect">
              <a:avLst/>
            </a:prstGeom>
          </p:spPr>
        </p:pic>
        <p:pic>
          <p:nvPicPr>
            <p:cNvPr id="15" name="object 15"/>
            <p:cNvPicPr/>
            <p:nvPr/>
          </p:nvPicPr>
          <p:blipFill>
            <a:blip r:embed="rId7" cstate="print"/>
            <a:stretch>
              <a:fillRect/>
            </a:stretch>
          </p:blipFill>
          <p:spPr>
            <a:xfrm>
              <a:off x="16971971" y="10188562"/>
              <a:ext cx="125393" cy="68196"/>
            </a:xfrm>
            <a:prstGeom prst="rect">
              <a:avLst/>
            </a:prstGeom>
          </p:spPr>
        </p:pic>
        <p:pic>
          <p:nvPicPr>
            <p:cNvPr id="16" name="object 16"/>
            <p:cNvPicPr/>
            <p:nvPr/>
          </p:nvPicPr>
          <p:blipFill>
            <a:blip r:embed="rId8" cstate="print"/>
            <a:stretch>
              <a:fillRect/>
            </a:stretch>
          </p:blipFill>
          <p:spPr>
            <a:xfrm>
              <a:off x="17241373" y="10186427"/>
              <a:ext cx="141613" cy="128270"/>
            </a:xfrm>
            <a:prstGeom prst="rect">
              <a:avLst/>
            </a:prstGeom>
          </p:spPr>
        </p:pic>
        <p:pic>
          <p:nvPicPr>
            <p:cNvPr id="17" name="object 17"/>
            <p:cNvPicPr/>
            <p:nvPr/>
          </p:nvPicPr>
          <p:blipFill>
            <a:blip r:embed="rId9" cstate="print"/>
            <a:stretch>
              <a:fillRect/>
            </a:stretch>
          </p:blipFill>
          <p:spPr>
            <a:xfrm>
              <a:off x="16791959" y="9824595"/>
              <a:ext cx="342555" cy="314960"/>
            </a:xfrm>
            <a:prstGeom prst="rect">
              <a:avLst/>
            </a:prstGeom>
          </p:spPr>
        </p:pic>
        <p:pic>
          <p:nvPicPr>
            <p:cNvPr id="18" name="object 18"/>
            <p:cNvPicPr/>
            <p:nvPr/>
          </p:nvPicPr>
          <p:blipFill>
            <a:blip r:embed="rId10" cstate="print"/>
            <a:stretch>
              <a:fillRect/>
            </a:stretch>
          </p:blipFill>
          <p:spPr>
            <a:xfrm>
              <a:off x="16791956" y="9824585"/>
              <a:ext cx="342555" cy="314960"/>
            </a:xfrm>
            <a:prstGeom prst="rect">
              <a:avLst/>
            </a:prstGeom>
          </p:spPr>
        </p:pic>
        <p:pic>
          <p:nvPicPr>
            <p:cNvPr id="19" name="object 19"/>
            <p:cNvPicPr/>
            <p:nvPr/>
          </p:nvPicPr>
          <p:blipFill>
            <a:blip r:embed="rId11" cstate="print"/>
            <a:stretch>
              <a:fillRect/>
            </a:stretch>
          </p:blipFill>
          <p:spPr>
            <a:xfrm>
              <a:off x="17219433" y="9766893"/>
              <a:ext cx="361496" cy="379730"/>
            </a:xfrm>
            <a:prstGeom prst="rect">
              <a:avLst/>
            </a:prstGeom>
          </p:spPr>
        </p:pic>
        <p:sp>
          <p:nvSpPr>
            <p:cNvPr id="20" name="object 20"/>
            <p:cNvSpPr/>
            <p:nvPr/>
          </p:nvSpPr>
          <p:spPr>
            <a:xfrm>
              <a:off x="17454778" y="10057593"/>
              <a:ext cx="635" cy="635"/>
            </a:xfrm>
            <a:custGeom>
              <a:avLst/>
              <a:gdLst/>
              <a:ahLst/>
              <a:cxnLst/>
              <a:rect l="l" t="t" r="r" b="b"/>
              <a:pathLst>
                <a:path w="634" h="634">
                  <a:moveTo>
                    <a:pt x="177" y="0"/>
                  </a:moveTo>
                  <a:lnTo>
                    <a:pt x="12" y="76"/>
                  </a:lnTo>
                  <a:lnTo>
                    <a:pt x="177" y="0"/>
                  </a:lnTo>
                  <a:close/>
                </a:path>
              </a:pathLst>
            </a:custGeom>
            <a:solidFill>
              <a:srgbClr val="231F20"/>
            </a:solidFill>
          </p:spPr>
          <p:txBody>
            <a:bodyPr wrap="square" lIns="0" tIns="0" rIns="0" bIns="0" rtlCol="0"/>
            <a:lstStyle/>
            <a:p>
              <a:endParaRPr/>
            </a:p>
          </p:txBody>
        </p:sp>
        <p:pic>
          <p:nvPicPr>
            <p:cNvPr id="21" name="object 21"/>
            <p:cNvPicPr/>
            <p:nvPr/>
          </p:nvPicPr>
          <p:blipFill>
            <a:blip r:embed="rId6" cstate="print"/>
            <a:stretch>
              <a:fillRect/>
            </a:stretch>
          </p:blipFill>
          <p:spPr>
            <a:xfrm>
              <a:off x="17462616" y="9793985"/>
              <a:ext cx="4059" cy="3109"/>
            </a:xfrm>
            <a:prstGeom prst="rect">
              <a:avLst/>
            </a:prstGeom>
          </p:spPr>
        </p:pic>
        <p:pic>
          <p:nvPicPr>
            <p:cNvPr id="22" name="object 22"/>
            <p:cNvPicPr/>
            <p:nvPr/>
          </p:nvPicPr>
          <p:blipFill>
            <a:blip r:embed="rId12" cstate="print"/>
            <a:stretch>
              <a:fillRect/>
            </a:stretch>
          </p:blipFill>
          <p:spPr>
            <a:xfrm>
              <a:off x="17458243" y="10004344"/>
              <a:ext cx="121690" cy="49800"/>
            </a:xfrm>
            <a:prstGeom prst="rect">
              <a:avLst/>
            </a:prstGeom>
          </p:spPr>
        </p:pic>
        <p:pic>
          <p:nvPicPr>
            <p:cNvPr id="23" name="object 23"/>
            <p:cNvPicPr/>
            <p:nvPr/>
          </p:nvPicPr>
          <p:blipFill>
            <a:blip r:embed="rId13" cstate="print"/>
            <a:stretch>
              <a:fillRect/>
            </a:stretch>
          </p:blipFill>
          <p:spPr>
            <a:xfrm>
              <a:off x="17412651" y="9773063"/>
              <a:ext cx="83307" cy="78532"/>
            </a:xfrm>
            <a:prstGeom prst="rect">
              <a:avLst/>
            </a:prstGeom>
          </p:spPr>
        </p:pic>
        <p:pic>
          <p:nvPicPr>
            <p:cNvPr id="24" name="object 24"/>
            <p:cNvPicPr/>
            <p:nvPr/>
          </p:nvPicPr>
          <p:blipFill>
            <a:blip r:embed="rId14" cstate="print"/>
            <a:stretch>
              <a:fillRect/>
            </a:stretch>
          </p:blipFill>
          <p:spPr>
            <a:xfrm>
              <a:off x="17337691" y="9796549"/>
              <a:ext cx="105060" cy="226150"/>
            </a:xfrm>
            <a:prstGeom prst="rect">
              <a:avLst/>
            </a:prstGeom>
          </p:spPr>
        </p:pic>
        <p:pic>
          <p:nvPicPr>
            <p:cNvPr id="25" name="object 25"/>
            <p:cNvPicPr/>
            <p:nvPr/>
          </p:nvPicPr>
          <p:blipFill>
            <a:blip r:embed="rId15" cstate="print"/>
            <a:stretch>
              <a:fillRect/>
            </a:stretch>
          </p:blipFill>
          <p:spPr>
            <a:xfrm>
              <a:off x="17456871" y="9774258"/>
              <a:ext cx="37851" cy="25505"/>
            </a:xfrm>
            <a:prstGeom prst="rect">
              <a:avLst/>
            </a:prstGeom>
          </p:spPr>
        </p:pic>
        <p:pic>
          <p:nvPicPr>
            <p:cNvPr id="26" name="object 26"/>
            <p:cNvPicPr/>
            <p:nvPr/>
          </p:nvPicPr>
          <p:blipFill>
            <a:blip r:embed="rId16" cstate="print"/>
            <a:stretch>
              <a:fillRect/>
            </a:stretch>
          </p:blipFill>
          <p:spPr>
            <a:xfrm>
              <a:off x="17392714" y="9961832"/>
              <a:ext cx="183606" cy="54574"/>
            </a:xfrm>
            <a:prstGeom prst="rect">
              <a:avLst/>
            </a:prstGeom>
          </p:spPr>
        </p:pic>
        <p:pic>
          <p:nvPicPr>
            <p:cNvPr id="27" name="object 27"/>
            <p:cNvPicPr/>
            <p:nvPr/>
          </p:nvPicPr>
          <p:blipFill>
            <a:blip r:embed="rId17" cstate="print"/>
            <a:stretch>
              <a:fillRect/>
            </a:stretch>
          </p:blipFill>
          <p:spPr>
            <a:xfrm>
              <a:off x="17219411" y="9765612"/>
              <a:ext cx="361528" cy="381000"/>
            </a:xfrm>
            <a:prstGeom prst="rect">
              <a:avLst/>
            </a:prstGeom>
          </p:spPr>
        </p:pic>
        <p:pic>
          <p:nvPicPr>
            <p:cNvPr id="28" name="object 28"/>
            <p:cNvPicPr/>
            <p:nvPr/>
          </p:nvPicPr>
          <p:blipFill>
            <a:blip r:embed="rId18" cstate="print"/>
            <a:stretch>
              <a:fillRect/>
            </a:stretch>
          </p:blipFill>
          <p:spPr>
            <a:xfrm>
              <a:off x="17245822" y="10072720"/>
              <a:ext cx="169722" cy="83850"/>
            </a:xfrm>
            <a:prstGeom prst="rect">
              <a:avLst/>
            </a:prstGeom>
          </p:spPr>
        </p:pic>
        <p:pic>
          <p:nvPicPr>
            <p:cNvPr id="29" name="object 29"/>
            <p:cNvPicPr/>
            <p:nvPr/>
          </p:nvPicPr>
          <p:blipFill>
            <a:blip r:embed="rId19" cstate="print"/>
            <a:stretch>
              <a:fillRect/>
            </a:stretch>
          </p:blipFill>
          <p:spPr>
            <a:xfrm>
              <a:off x="17059458" y="10196872"/>
              <a:ext cx="253939" cy="261992"/>
            </a:xfrm>
            <a:prstGeom prst="rect">
              <a:avLst/>
            </a:prstGeom>
          </p:spPr>
        </p:pic>
        <p:sp>
          <p:nvSpPr>
            <p:cNvPr id="30" name="object 30"/>
            <p:cNvSpPr/>
            <p:nvPr/>
          </p:nvSpPr>
          <p:spPr>
            <a:xfrm>
              <a:off x="17058932" y="10197535"/>
              <a:ext cx="254635" cy="261620"/>
            </a:xfrm>
            <a:custGeom>
              <a:avLst/>
              <a:gdLst/>
              <a:ahLst/>
              <a:cxnLst/>
              <a:rect l="l" t="t" r="r" b="b"/>
              <a:pathLst>
                <a:path w="254634" h="261620">
                  <a:moveTo>
                    <a:pt x="26822" y="240030"/>
                  </a:moveTo>
                  <a:lnTo>
                    <a:pt x="21564" y="240030"/>
                  </a:lnTo>
                  <a:lnTo>
                    <a:pt x="21488" y="239826"/>
                  </a:lnTo>
                  <a:lnTo>
                    <a:pt x="22009" y="239814"/>
                  </a:lnTo>
                  <a:lnTo>
                    <a:pt x="21818" y="238010"/>
                  </a:lnTo>
                  <a:lnTo>
                    <a:pt x="21755" y="233260"/>
                  </a:lnTo>
                  <a:lnTo>
                    <a:pt x="21882" y="231330"/>
                  </a:lnTo>
                  <a:lnTo>
                    <a:pt x="21158" y="235038"/>
                  </a:lnTo>
                  <a:lnTo>
                    <a:pt x="21132" y="235572"/>
                  </a:lnTo>
                  <a:lnTo>
                    <a:pt x="21056" y="236842"/>
                  </a:lnTo>
                  <a:lnTo>
                    <a:pt x="20675" y="237883"/>
                  </a:lnTo>
                  <a:lnTo>
                    <a:pt x="20764" y="238848"/>
                  </a:lnTo>
                  <a:lnTo>
                    <a:pt x="17805" y="238848"/>
                  </a:lnTo>
                  <a:lnTo>
                    <a:pt x="16738" y="239560"/>
                  </a:lnTo>
                  <a:lnTo>
                    <a:pt x="17551" y="235661"/>
                  </a:lnTo>
                  <a:lnTo>
                    <a:pt x="18237" y="230466"/>
                  </a:lnTo>
                  <a:lnTo>
                    <a:pt x="20066" y="225831"/>
                  </a:lnTo>
                  <a:lnTo>
                    <a:pt x="19240" y="227482"/>
                  </a:lnTo>
                  <a:lnTo>
                    <a:pt x="18872" y="228409"/>
                  </a:lnTo>
                  <a:lnTo>
                    <a:pt x="17475" y="231940"/>
                  </a:lnTo>
                  <a:lnTo>
                    <a:pt x="16383" y="235546"/>
                  </a:lnTo>
                  <a:lnTo>
                    <a:pt x="15455" y="239966"/>
                  </a:lnTo>
                  <a:lnTo>
                    <a:pt x="11353" y="239407"/>
                  </a:lnTo>
                  <a:lnTo>
                    <a:pt x="11760" y="234315"/>
                  </a:lnTo>
                  <a:lnTo>
                    <a:pt x="11468" y="231101"/>
                  </a:lnTo>
                  <a:lnTo>
                    <a:pt x="13462" y="226618"/>
                  </a:lnTo>
                  <a:lnTo>
                    <a:pt x="13652" y="224129"/>
                  </a:lnTo>
                  <a:lnTo>
                    <a:pt x="13081" y="225399"/>
                  </a:lnTo>
                  <a:lnTo>
                    <a:pt x="11328" y="229349"/>
                  </a:lnTo>
                  <a:lnTo>
                    <a:pt x="10274" y="233476"/>
                  </a:lnTo>
                  <a:lnTo>
                    <a:pt x="9855" y="239014"/>
                  </a:lnTo>
                  <a:lnTo>
                    <a:pt x="10325" y="239268"/>
                  </a:lnTo>
                  <a:lnTo>
                    <a:pt x="7251" y="238848"/>
                  </a:lnTo>
                  <a:lnTo>
                    <a:pt x="6591" y="238848"/>
                  </a:lnTo>
                  <a:lnTo>
                    <a:pt x="10109" y="240030"/>
                  </a:lnTo>
                  <a:lnTo>
                    <a:pt x="15443" y="240030"/>
                  </a:lnTo>
                  <a:lnTo>
                    <a:pt x="15367" y="240398"/>
                  </a:lnTo>
                  <a:lnTo>
                    <a:pt x="16002" y="240030"/>
                  </a:lnTo>
                  <a:lnTo>
                    <a:pt x="18465" y="240030"/>
                  </a:lnTo>
                  <a:lnTo>
                    <a:pt x="23050" y="241300"/>
                  </a:lnTo>
                  <a:lnTo>
                    <a:pt x="26822" y="240030"/>
                  </a:lnTo>
                  <a:close/>
                </a:path>
                <a:path w="254634" h="261620">
                  <a:moveTo>
                    <a:pt x="32359" y="218757"/>
                  </a:moveTo>
                  <a:lnTo>
                    <a:pt x="32143" y="218160"/>
                  </a:lnTo>
                  <a:lnTo>
                    <a:pt x="32131" y="214833"/>
                  </a:lnTo>
                  <a:lnTo>
                    <a:pt x="31140" y="217119"/>
                  </a:lnTo>
                  <a:lnTo>
                    <a:pt x="32359" y="218757"/>
                  </a:lnTo>
                  <a:close/>
                </a:path>
                <a:path w="254634" h="261620">
                  <a:moveTo>
                    <a:pt x="32778" y="219329"/>
                  </a:moveTo>
                  <a:lnTo>
                    <a:pt x="32359" y="218757"/>
                  </a:lnTo>
                  <a:lnTo>
                    <a:pt x="32562" y="219329"/>
                  </a:lnTo>
                  <a:lnTo>
                    <a:pt x="32778" y="219329"/>
                  </a:lnTo>
                  <a:close/>
                </a:path>
                <a:path w="254634" h="261620">
                  <a:moveTo>
                    <a:pt x="32829" y="193141"/>
                  </a:moveTo>
                  <a:lnTo>
                    <a:pt x="31762" y="193408"/>
                  </a:lnTo>
                  <a:lnTo>
                    <a:pt x="30607" y="194411"/>
                  </a:lnTo>
                  <a:lnTo>
                    <a:pt x="27978" y="196684"/>
                  </a:lnTo>
                  <a:lnTo>
                    <a:pt x="27876" y="199237"/>
                  </a:lnTo>
                  <a:lnTo>
                    <a:pt x="26657" y="207581"/>
                  </a:lnTo>
                  <a:lnTo>
                    <a:pt x="24561" y="212115"/>
                  </a:lnTo>
                  <a:lnTo>
                    <a:pt x="22136" y="218224"/>
                  </a:lnTo>
                  <a:lnTo>
                    <a:pt x="22783" y="217258"/>
                  </a:lnTo>
                  <a:lnTo>
                    <a:pt x="24650" y="212572"/>
                  </a:lnTo>
                  <a:lnTo>
                    <a:pt x="27279" y="209550"/>
                  </a:lnTo>
                  <a:lnTo>
                    <a:pt x="30086" y="202692"/>
                  </a:lnTo>
                  <a:lnTo>
                    <a:pt x="28816" y="196608"/>
                  </a:lnTo>
                  <a:lnTo>
                    <a:pt x="32829" y="193141"/>
                  </a:lnTo>
                  <a:close/>
                </a:path>
                <a:path w="254634" h="261620">
                  <a:moveTo>
                    <a:pt x="33769" y="209359"/>
                  </a:moveTo>
                  <a:lnTo>
                    <a:pt x="32131" y="212750"/>
                  </a:lnTo>
                  <a:lnTo>
                    <a:pt x="32131" y="214833"/>
                  </a:lnTo>
                  <a:lnTo>
                    <a:pt x="33426" y="211874"/>
                  </a:lnTo>
                  <a:lnTo>
                    <a:pt x="33769" y="209359"/>
                  </a:lnTo>
                  <a:close/>
                </a:path>
                <a:path w="254634" h="261620">
                  <a:moveTo>
                    <a:pt x="34645" y="251460"/>
                  </a:moveTo>
                  <a:lnTo>
                    <a:pt x="31407" y="248920"/>
                  </a:lnTo>
                  <a:lnTo>
                    <a:pt x="31445" y="249224"/>
                  </a:lnTo>
                  <a:lnTo>
                    <a:pt x="34645" y="251460"/>
                  </a:lnTo>
                  <a:close/>
                </a:path>
                <a:path w="254634" h="261620">
                  <a:moveTo>
                    <a:pt x="44932" y="187667"/>
                  </a:moveTo>
                  <a:lnTo>
                    <a:pt x="43992" y="187820"/>
                  </a:lnTo>
                  <a:lnTo>
                    <a:pt x="43700" y="187921"/>
                  </a:lnTo>
                  <a:lnTo>
                    <a:pt x="36969" y="189522"/>
                  </a:lnTo>
                  <a:lnTo>
                    <a:pt x="30378" y="190436"/>
                  </a:lnTo>
                  <a:lnTo>
                    <a:pt x="23977" y="191922"/>
                  </a:lnTo>
                  <a:lnTo>
                    <a:pt x="19748" y="194221"/>
                  </a:lnTo>
                  <a:lnTo>
                    <a:pt x="20447" y="191770"/>
                  </a:lnTo>
                  <a:lnTo>
                    <a:pt x="23583" y="189230"/>
                  </a:lnTo>
                  <a:lnTo>
                    <a:pt x="17932" y="193040"/>
                  </a:lnTo>
                  <a:lnTo>
                    <a:pt x="16992" y="195580"/>
                  </a:lnTo>
                  <a:lnTo>
                    <a:pt x="14960" y="199390"/>
                  </a:lnTo>
                  <a:lnTo>
                    <a:pt x="12534" y="201930"/>
                  </a:lnTo>
                  <a:lnTo>
                    <a:pt x="12471" y="203200"/>
                  </a:lnTo>
                  <a:lnTo>
                    <a:pt x="12407" y="204470"/>
                  </a:lnTo>
                  <a:lnTo>
                    <a:pt x="5664" y="219710"/>
                  </a:lnTo>
                  <a:lnTo>
                    <a:pt x="4051" y="220980"/>
                  </a:lnTo>
                  <a:lnTo>
                    <a:pt x="0" y="229870"/>
                  </a:lnTo>
                  <a:lnTo>
                    <a:pt x="3098" y="236220"/>
                  </a:lnTo>
                  <a:lnTo>
                    <a:pt x="6451" y="238848"/>
                  </a:lnTo>
                  <a:lnTo>
                    <a:pt x="6591" y="238848"/>
                  </a:lnTo>
                  <a:lnTo>
                    <a:pt x="4711" y="236220"/>
                  </a:lnTo>
                  <a:lnTo>
                    <a:pt x="2832" y="232410"/>
                  </a:lnTo>
                  <a:lnTo>
                    <a:pt x="2565" y="229870"/>
                  </a:lnTo>
                  <a:lnTo>
                    <a:pt x="2654" y="227330"/>
                  </a:lnTo>
                  <a:lnTo>
                    <a:pt x="2692" y="226060"/>
                  </a:lnTo>
                  <a:lnTo>
                    <a:pt x="1612" y="227330"/>
                  </a:lnTo>
                  <a:lnTo>
                    <a:pt x="6743" y="218440"/>
                  </a:lnTo>
                  <a:lnTo>
                    <a:pt x="8763" y="214630"/>
                  </a:lnTo>
                  <a:lnTo>
                    <a:pt x="12268" y="207010"/>
                  </a:lnTo>
                  <a:lnTo>
                    <a:pt x="12674" y="204470"/>
                  </a:lnTo>
                  <a:lnTo>
                    <a:pt x="14020" y="203200"/>
                  </a:lnTo>
                  <a:lnTo>
                    <a:pt x="15367" y="201930"/>
                  </a:lnTo>
                  <a:lnTo>
                    <a:pt x="13169" y="203200"/>
                  </a:lnTo>
                  <a:lnTo>
                    <a:pt x="14147" y="200660"/>
                  </a:lnTo>
                  <a:lnTo>
                    <a:pt x="17386" y="196850"/>
                  </a:lnTo>
                  <a:lnTo>
                    <a:pt x="18364" y="195986"/>
                  </a:lnTo>
                  <a:lnTo>
                    <a:pt x="18757" y="195834"/>
                  </a:lnTo>
                  <a:lnTo>
                    <a:pt x="24853" y="192417"/>
                  </a:lnTo>
                  <a:lnTo>
                    <a:pt x="31242" y="190690"/>
                  </a:lnTo>
                  <a:lnTo>
                    <a:pt x="37820" y="189522"/>
                  </a:lnTo>
                  <a:lnTo>
                    <a:pt x="44475" y="187820"/>
                  </a:lnTo>
                  <a:lnTo>
                    <a:pt x="44932" y="187667"/>
                  </a:lnTo>
                  <a:close/>
                </a:path>
                <a:path w="254634" h="261620">
                  <a:moveTo>
                    <a:pt x="46507" y="170637"/>
                  </a:moveTo>
                  <a:lnTo>
                    <a:pt x="46456" y="170256"/>
                  </a:lnTo>
                  <a:lnTo>
                    <a:pt x="45745" y="168948"/>
                  </a:lnTo>
                  <a:lnTo>
                    <a:pt x="45796" y="169341"/>
                  </a:lnTo>
                  <a:lnTo>
                    <a:pt x="44805" y="176276"/>
                  </a:lnTo>
                  <a:lnTo>
                    <a:pt x="40309" y="181076"/>
                  </a:lnTo>
                  <a:lnTo>
                    <a:pt x="33667" y="184264"/>
                  </a:lnTo>
                  <a:lnTo>
                    <a:pt x="28943" y="185572"/>
                  </a:lnTo>
                  <a:lnTo>
                    <a:pt x="29159" y="185420"/>
                  </a:lnTo>
                  <a:lnTo>
                    <a:pt x="38506" y="176530"/>
                  </a:lnTo>
                  <a:lnTo>
                    <a:pt x="41059" y="171881"/>
                  </a:lnTo>
                  <a:lnTo>
                    <a:pt x="38100" y="175260"/>
                  </a:lnTo>
                  <a:lnTo>
                    <a:pt x="35953" y="177800"/>
                  </a:lnTo>
                  <a:lnTo>
                    <a:pt x="31953" y="181610"/>
                  </a:lnTo>
                  <a:lnTo>
                    <a:pt x="28041" y="184150"/>
                  </a:lnTo>
                  <a:lnTo>
                    <a:pt x="27343" y="186016"/>
                  </a:lnTo>
                  <a:lnTo>
                    <a:pt x="26250" y="186309"/>
                  </a:lnTo>
                  <a:lnTo>
                    <a:pt x="25107" y="186563"/>
                  </a:lnTo>
                  <a:lnTo>
                    <a:pt x="25298" y="187096"/>
                  </a:lnTo>
                  <a:lnTo>
                    <a:pt x="25958" y="186944"/>
                  </a:lnTo>
                  <a:lnTo>
                    <a:pt x="27101" y="186677"/>
                  </a:lnTo>
                  <a:lnTo>
                    <a:pt x="27025" y="186880"/>
                  </a:lnTo>
                  <a:lnTo>
                    <a:pt x="27457" y="186588"/>
                  </a:lnTo>
                  <a:lnTo>
                    <a:pt x="33070" y="185216"/>
                  </a:lnTo>
                  <a:lnTo>
                    <a:pt x="40068" y="182384"/>
                  </a:lnTo>
                  <a:lnTo>
                    <a:pt x="45148" y="177749"/>
                  </a:lnTo>
                  <a:lnTo>
                    <a:pt x="46507" y="170637"/>
                  </a:lnTo>
                  <a:close/>
                </a:path>
                <a:path w="254634" h="261620">
                  <a:moveTo>
                    <a:pt x="50063" y="250266"/>
                  </a:moveTo>
                  <a:lnTo>
                    <a:pt x="49580" y="250113"/>
                  </a:lnTo>
                  <a:lnTo>
                    <a:pt x="47434" y="251612"/>
                  </a:lnTo>
                  <a:lnTo>
                    <a:pt x="47510" y="253568"/>
                  </a:lnTo>
                  <a:lnTo>
                    <a:pt x="47815" y="255498"/>
                  </a:lnTo>
                  <a:lnTo>
                    <a:pt x="47967" y="256032"/>
                  </a:lnTo>
                  <a:lnTo>
                    <a:pt x="48717" y="256082"/>
                  </a:lnTo>
                  <a:lnTo>
                    <a:pt x="48895" y="255676"/>
                  </a:lnTo>
                  <a:lnTo>
                    <a:pt x="48844" y="255371"/>
                  </a:lnTo>
                  <a:lnTo>
                    <a:pt x="48653" y="254165"/>
                  </a:lnTo>
                  <a:lnTo>
                    <a:pt x="48374" y="251434"/>
                  </a:lnTo>
                  <a:lnTo>
                    <a:pt x="50063" y="250266"/>
                  </a:lnTo>
                  <a:close/>
                </a:path>
                <a:path w="254634" h="261620">
                  <a:moveTo>
                    <a:pt x="52235" y="230403"/>
                  </a:moveTo>
                  <a:lnTo>
                    <a:pt x="51638" y="232117"/>
                  </a:lnTo>
                  <a:lnTo>
                    <a:pt x="50419" y="238645"/>
                  </a:lnTo>
                  <a:lnTo>
                    <a:pt x="51612" y="237769"/>
                  </a:lnTo>
                  <a:lnTo>
                    <a:pt x="52235" y="230403"/>
                  </a:lnTo>
                  <a:close/>
                </a:path>
                <a:path w="254634" h="261620">
                  <a:moveTo>
                    <a:pt x="55676" y="157010"/>
                  </a:moveTo>
                  <a:lnTo>
                    <a:pt x="51625" y="160020"/>
                  </a:lnTo>
                  <a:lnTo>
                    <a:pt x="46939" y="163830"/>
                  </a:lnTo>
                  <a:lnTo>
                    <a:pt x="41592" y="171094"/>
                  </a:lnTo>
                  <a:lnTo>
                    <a:pt x="41452" y="171297"/>
                  </a:lnTo>
                  <a:lnTo>
                    <a:pt x="41732" y="171094"/>
                  </a:lnTo>
                  <a:lnTo>
                    <a:pt x="47040" y="166370"/>
                  </a:lnTo>
                  <a:lnTo>
                    <a:pt x="52971" y="160020"/>
                  </a:lnTo>
                  <a:lnTo>
                    <a:pt x="55676" y="157010"/>
                  </a:lnTo>
                  <a:close/>
                </a:path>
                <a:path w="254634" h="261620">
                  <a:moveTo>
                    <a:pt x="56743" y="156210"/>
                  </a:moveTo>
                  <a:lnTo>
                    <a:pt x="56553" y="154419"/>
                  </a:lnTo>
                  <a:lnTo>
                    <a:pt x="56388" y="156210"/>
                  </a:lnTo>
                  <a:lnTo>
                    <a:pt x="55676" y="157010"/>
                  </a:lnTo>
                  <a:lnTo>
                    <a:pt x="56743" y="156210"/>
                  </a:lnTo>
                  <a:close/>
                </a:path>
                <a:path w="254634" h="261620">
                  <a:moveTo>
                    <a:pt x="57950" y="255384"/>
                  </a:moveTo>
                  <a:lnTo>
                    <a:pt x="57772" y="252082"/>
                  </a:lnTo>
                  <a:lnTo>
                    <a:pt x="57937" y="250990"/>
                  </a:lnTo>
                  <a:lnTo>
                    <a:pt x="57035" y="252793"/>
                  </a:lnTo>
                  <a:lnTo>
                    <a:pt x="56857" y="253936"/>
                  </a:lnTo>
                  <a:lnTo>
                    <a:pt x="56807" y="255308"/>
                  </a:lnTo>
                  <a:lnTo>
                    <a:pt x="56629" y="256413"/>
                  </a:lnTo>
                  <a:lnTo>
                    <a:pt x="57429" y="256451"/>
                  </a:lnTo>
                  <a:lnTo>
                    <a:pt x="57492" y="256095"/>
                  </a:lnTo>
                  <a:lnTo>
                    <a:pt x="57823" y="256159"/>
                  </a:lnTo>
                  <a:lnTo>
                    <a:pt x="57950" y="255384"/>
                  </a:lnTo>
                  <a:close/>
                </a:path>
                <a:path w="254634" h="261620">
                  <a:moveTo>
                    <a:pt x="58534" y="233019"/>
                  </a:moveTo>
                  <a:lnTo>
                    <a:pt x="57950" y="232117"/>
                  </a:lnTo>
                  <a:lnTo>
                    <a:pt x="58089" y="233019"/>
                  </a:lnTo>
                  <a:lnTo>
                    <a:pt x="58534" y="233019"/>
                  </a:lnTo>
                  <a:close/>
                </a:path>
                <a:path w="254634" h="261620">
                  <a:moveTo>
                    <a:pt x="61036" y="237617"/>
                  </a:moveTo>
                  <a:lnTo>
                    <a:pt x="58864" y="242747"/>
                  </a:lnTo>
                  <a:lnTo>
                    <a:pt x="59080" y="241820"/>
                  </a:lnTo>
                  <a:lnTo>
                    <a:pt x="57810" y="242481"/>
                  </a:lnTo>
                  <a:lnTo>
                    <a:pt x="57480" y="243535"/>
                  </a:lnTo>
                  <a:lnTo>
                    <a:pt x="54305" y="245325"/>
                  </a:lnTo>
                  <a:lnTo>
                    <a:pt x="55905" y="245325"/>
                  </a:lnTo>
                  <a:lnTo>
                    <a:pt x="57137" y="244627"/>
                  </a:lnTo>
                  <a:lnTo>
                    <a:pt x="56476" y="246291"/>
                  </a:lnTo>
                  <a:lnTo>
                    <a:pt x="54927" y="248869"/>
                  </a:lnTo>
                  <a:lnTo>
                    <a:pt x="54051" y="249809"/>
                  </a:lnTo>
                  <a:lnTo>
                    <a:pt x="54165" y="251841"/>
                  </a:lnTo>
                  <a:lnTo>
                    <a:pt x="54444" y="255816"/>
                  </a:lnTo>
                  <a:lnTo>
                    <a:pt x="54457" y="253060"/>
                  </a:lnTo>
                  <a:lnTo>
                    <a:pt x="54660" y="252145"/>
                  </a:lnTo>
                  <a:lnTo>
                    <a:pt x="54597" y="250913"/>
                  </a:lnTo>
                  <a:lnTo>
                    <a:pt x="56464" y="248754"/>
                  </a:lnTo>
                  <a:lnTo>
                    <a:pt x="57632" y="246507"/>
                  </a:lnTo>
                  <a:lnTo>
                    <a:pt x="58432" y="243903"/>
                  </a:lnTo>
                  <a:lnTo>
                    <a:pt x="60477" y="242747"/>
                  </a:lnTo>
                  <a:lnTo>
                    <a:pt x="60655" y="242747"/>
                  </a:lnTo>
                  <a:lnTo>
                    <a:pt x="61036" y="237617"/>
                  </a:lnTo>
                  <a:close/>
                </a:path>
                <a:path w="254634" h="261620">
                  <a:moveTo>
                    <a:pt x="61087" y="236956"/>
                  </a:moveTo>
                  <a:lnTo>
                    <a:pt x="58623" y="233146"/>
                  </a:lnTo>
                  <a:lnTo>
                    <a:pt x="58166" y="233146"/>
                  </a:lnTo>
                  <a:lnTo>
                    <a:pt x="61061" y="237617"/>
                  </a:lnTo>
                  <a:lnTo>
                    <a:pt x="61087" y="236956"/>
                  </a:lnTo>
                  <a:close/>
                </a:path>
                <a:path w="254634" h="261620">
                  <a:moveTo>
                    <a:pt x="63436" y="247802"/>
                  </a:moveTo>
                  <a:lnTo>
                    <a:pt x="62839" y="248615"/>
                  </a:lnTo>
                  <a:lnTo>
                    <a:pt x="63436" y="249110"/>
                  </a:lnTo>
                  <a:lnTo>
                    <a:pt x="63436" y="247802"/>
                  </a:lnTo>
                  <a:close/>
                </a:path>
                <a:path w="254634" h="261620">
                  <a:moveTo>
                    <a:pt x="67932" y="239687"/>
                  </a:moveTo>
                  <a:lnTo>
                    <a:pt x="65976" y="229539"/>
                  </a:lnTo>
                  <a:lnTo>
                    <a:pt x="66446" y="236499"/>
                  </a:lnTo>
                  <a:lnTo>
                    <a:pt x="66370" y="240639"/>
                  </a:lnTo>
                  <a:lnTo>
                    <a:pt x="64579" y="241769"/>
                  </a:lnTo>
                  <a:lnTo>
                    <a:pt x="63500" y="244754"/>
                  </a:lnTo>
                  <a:lnTo>
                    <a:pt x="63436" y="247802"/>
                  </a:lnTo>
                  <a:lnTo>
                    <a:pt x="65557" y="244919"/>
                  </a:lnTo>
                  <a:lnTo>
                    <a:pt x="65671" y="244754"/>
                  </a:lnTo>
                  <a:lnTo>
                    <a:pt x="67437" y="241160"/>
                  </a:lnTo>
                  <a:lnTo>
                    <a:pt x="67932" y="239687"/>
                  </a:lnTo>
                  <a:close/>
                </a:path>
                <a:path w="254634" h="261620">
                  <a:moveTo>
                    <a:pt x="68249" y="171627"/>
                  </a:moveTo>
                  <a:lnTo>
                    <a:pt x="68110" y="170332"/>
                  </a:lnTo>
                  <a:lnTo>
                    <a:pt x="67881" y="170789"/>
                  </a:lnTo>
                  <a:lnTo>
                    <a:pt x="62611" y="177431"/>
                  </a:lnTo>
                  <a:lnTo>
                    <a:pt x="55626" y="181635"/>
                  </a:lnTo>
                  <a:lnTo>
                    <a:pt x="47612" y="184061"/>
                  </a:lnTo>
                  <a:lnTo>
                    <a:pt x="38811" y="185407"/>
                  </a:lnTo>
                  <a:lnTo>
                    <a:pt x="41249" y="185724"/>
                  </a:lnTo>
                  <a:lnTo>
                    <a:pt x="68148" y="171843"/>
                  </a:lnTo>
                  <a:lnTo>
                    <a:pt x="68249" y="171627"/>
                  </a:lnTo>
                  <a:close/>
                </a:path>
                <a:path w="254634" h="261620">
                  <a:moveTo>
                    <a:pt x="73761" y="217220"/>
                  </a:moveTo>
                  <a:lnTo>
                    <a:pt x="72618" y="219481"/>
                  </a:lnTo>
                  <a:lnTo>
                    <a:pt x="72859" y="219481"/>
                  </a:lnTo>
                  <a:lnTo>
                    <a:pt x="73761" y="217220"/>
                  </a:lnTo>
                  <a:close/>
                </a:path>
                <a:path w="254634" h="261620">
                  <a:moveTo>
                    <a:pt x="75768" y="82550"/>
                  </a:moveTo>
                  <a:lnTo>
                    <a:pt x="65786" y="43180"/>
                  </a:lnTo>
                  <a:lnTo>
                    <a:pt x="58762" y="29210"/>
                  </a:lnTo>
                  <a:lnTo>
                    <a:pt x="55270" y="21590"/>
                  </a:lnTo>
                  <a:lnTo>
                    <a:pt x="49872" y="15240"/>
                  </a:lnTo>
                  <a:lnTo>
                    <a:pt x="42062" y="6350"/>
                  </a:lnTo>
                  <a:lnTo>
                    <a:pt x="38265" y="2603"/>
                  </a:lnTo>
                  <a:lnTo>
                    <a:pt x="39230" y="5080"/>
                  </a:lnTo>
                  <a:lnTo>
                    <a:pt x="42037" y="8890"/>
                  </a:lnTo>
                  <a:lnTo>
                    <a:pt x="47409" y="13970"/>
                  </a:lnTo>
                  <a:lnTo>
                    <a:pt x="53136" y="21590"/>
                  </a:lnTo>
                  <a:lnTo>
                    <a:pt x="57023" y="27940"/>
                  </a:lnTo>
                  <a:lnTo>
                    <a:pt x="60248" y="34290"/>
                  </a:lnTo>
                  <a:lnTo>
                    <a:pt x="64630" y="43180"/>
                  </a:lnTo>
                  <a:lnTo>
                    <a:pt x="68922" y="50800"/>
                  </a:lnTo>
                  <a:lnTo>
                    <a:pt x="71843" y="55880"/>
                  </a:lnTo>
                  <a:lnTo>
                    <a:pt x="73507" y="62230"/>
                  </a:lnTo>
                  <a:lnTo>
                    <a:pt x="74371" y="71120"/>
                  </a:lnTo>
                  <a:lnTo>
                    <a:pt x="74485" y="72390"/>
                  </a:lnTo>
                  <a:lnTo>
                    <a:pt x="74612" y="73660"/>
                  </a:lnTo>
                  <a:lnTo>
                    <a:pt x="74739" y="82550"/>
                  </a:lnTo>
                  <a:lnTo>
                    <a:pt x="74803" y="86360"/>
                  </a:lnTo>
                  <a:lnTo>
                    <a:pt x="73736" y="99060"/>
                  </a:lnTo>
                  <a:lnTo>
                    <a:pt x="58902" y="142240"/>
                  </a:lnTo>
                  <a:lnTo>
                    <a:pt x="55943" y="148590"/>
                  </a:lnTo>
                  <a:lnTo>
                    <a:pt x="56553" y="154419"/>
                  </a:lnTo>
                  <a:lnTo>
                    <a:pt x="56743" y="152400"/>
                  </a:lnTo>
                  <a:lnTo>
                    <a:pt x="57823" y="148590"/>
                  </a:lnTo>
                  <a:lnTo>
                    <a:pt x="61061" y="138430"/>
                  </a:lnTo>
                  <a:lnTo>
                    <a:pt x="63944" y="132080"/>
                  </a:lnTo>
                  <a:lnTo>
                    <a:pt x="66548" y="125730"/>
                  </a:lnTo>
                  <a:lnTo>
                    <a:pt x="69659" y="116840"/>
                  </a:lnTo>
                  <a:lnTo>
                    <a:pt x="72644" y="106680"/>
                  </a:lnTo>
                  <a:lnTo>
                    <a:pt x="74904" y="95250"/>
                  </a:lnTo>
                  <a:lnTo>
                    <a:pt x="75679" y="83820"/>
                  </a:lnTo>
                  <a:lnTo>
                    <a:pt x="75768" y="82550"/>
                  </a:lnTo>
                  <a:close/>
                </a:path>
                <a:path w="254634" h="261620">
                  <a:moveTo>
                    <a:pt x="76352" y="192557"/>
                  </a:moveTo>
                  <a:lnTo>
                    <a:pt x="75679" y="199136"/>
                  </a:lnTo>
                  <a:lnTo>
                    <a:pt x="72136" y="208064"/>
                  </a:lnTo>
                  <a:lnTo>
                    <a:pt x="66573" y="215684"/>
                  </a:lnTo>
                  <a:lnTo>
                    <a:pt x="64604" y="218668"/>
                  </a:lnTo>
                  <a:lnTo>
                    <a:pt x="62407" y="223075"/>
                  </a:lnTo>
                  <a:lnTo>
                    <a:pt x="61988" y="224955"/>
                  </a:lnTo>
                  <a:lnTo>
                    <a:pt x="62128" y="224675"/>
                  </a:lnTo>
                  <a:lnTo>
                    <a:pt x="64452" y="220027"/>
                  </a:lnTo>
                  <a:lnTo>
                    <a:pt x="68770" y="216585"/>
                  </a:lnTo>
                  <a:lnTo>
                    <a:pt x="73888" y="208381"/>
                  </a:lnTo>
                  <a:lnTo>
                    <a:pt x="75387" y="204343"/>
                  </a:lnTo>
                  <a:lnTo>
                    <a:pt x="75907" y="199351"/>
                  </a:lnTo>
                  <a:lnTo>
                    <a:pt x="76352" y="192557"/>
                  </a:lnTo>
                  <a:close/>
                </a:path>
                <a:path w="254634" h="261620">
                  <a:moveTo>
                    <a:pt x="89192" y="257810"/>
                  </a:moveTo>
                  <a:lnTo>
                    <a:pt x="81686" y="256540"/>
                  </a:lnTo>
                  <a:lnTo>
                    <a:pt x="80060" y="254635"/>
                  </a:lnTo>
                  <a:lnTo>
                    <a:pt x="79781" y="253669"/>
                  </a:lnTo>
                  <a:lnTo>
                    <a:pt x="78257" y="250063"/>
                  </a:lnTo>
                  <a:lnTo>
                    <a:pt x="77584" y="244017"/>
                  </a:lnTo>
                  <a:lnTo>
                    <a:pt x="78473" y="239407"/>
                  </a:lnTo>
                  <a:lnTo>
                    <a:pt x="77724" y="240614"/>
                  </a:lnTo>
                  <a:lnTo>
                    <a:pt x="76682" y="246087"/>
                  </a:lnTo>
                  <a:lnTo>
                    <a:pt x="77152" y="250367"/>
                  </a:lnTo>
                  <a:lnTo>
                    <a:pt x="78727" y="254101"/>
                  </a:lnTo>
                  <a:lnTo>
                    <a:pt x="72517" y="255270"/>
                  </a:lnTo>
                  <a:lnTo>
                    <a:pt x="71043" y="254000"/>
                  </a:lnTo>
                  <a:lnTo>
                    <a:pt x="67525" y="252730"/>
                  </a:lnTo>
                  <a:lnTo>
                    <a:pt x="67348" y="251485"/>
                  </a:lnTo>
                  <a:lnTo>
                    <a:pt x="68516" y="248881"/>
                  </a:lnTo>
                  <a:lnTo>
                    <a:pt x="68821" y="245173"/>
                  </a:lnTo>
                  <a:lnTo>
                    <a:pt x="72136" y="236385"/>
                  </a:lnTo>
                  <a:lnTo>
                    <a:pt x="75082" y="230898"/>
                  </a:lnTo>
                  <a:lnTo>
                    <a:pt x="80543" y="221678"/>
                  </a:lnTo>
                  <a:lnTo>
                    <a:pt x="83350" y="217881"/>
                  </a:lnTo>
                  <a:lnTo>
                    <a:pt x="85077" y="208737"/>
                  </a:lnTo>
                  <a:lnTo>
                    <a:pt x="84188" y="204038"/>
                  </a:lnTo>
                  <a:lnTo>
                    <a:pt x="82905" y="197548"/>
                  </a:lnTo>
                  <a:lnTo>
                    <a:pt x="82296" y="195795"/>
                  </a:lnTo>
                  <a:lnTo>
                    <a:pt x="82562" y="197192"/>
                  </a:lnTo>
                  <a:lnTo>
                    <a:pt x="82740" y="198551"/>
                  </a:lnTo>
                  <a:lnTo>
                    <a:pt x="84213" y="206044"/>
                  </a:lnTo>
                  <a:lnTo>
                    <a:pt x="83185" y="213347"/>
                  </a:lnTo>
                  <a:lnTo>
                    <a:pt x="77431" y="222986"/>
                  </a:lnTo>
                  <a:lnTo>
                    <a:pt x="75603" y="225996"/>
                  </a:lnTo>
                  <a:lnTo>
                    <a:pt x="72872" y="231063"/>
                  </a:lnTo>
                  <a:lnTo>
                    <a:pt x="71361" y="223253"/>
                  </a:lnTo>
                  <a:lnTo>
                    <a:pt x="72771" y="219697"/>
                  </a:lnTo>
                  <a:lnTo>
                    <a:pt x="72529" y="219697"/>
                  </a:lnTo>
                  <a:lnTo>
                    <a:pt x="70332" y="225183"/>
                  </a:lnTo>
                  <a:lnTo>
                    <a:pt x="72110" y="231305"/>
                  </a:lnTo>
                  <a:lnTo>
                    <a:pt x="70713" y="235369"/>
                  </a:lnTo>
                  <a:lnTo>
                    <a:pt x="70231" y="236385"/>
                  </a:lnTo>
                  <a:lnTo>
                    <a:pt x="67741" y="242976"/>
                  </a:lnTo>
                  <a:lnTo>
                    <a:pt x="67233" y="248881"/>
                  </a:lnTo>
                  <a:lnTo>
                    <a:pt x="67144" y="249974"/>
                  </a:lnTo>
                  <a:lnTo>
                    <a:pt x="67043" y="249224"/>
                  </a:lnTo>
                  <a:lnTo>
                    <a:pt x="66992" y="248920"/>
                  </a:lnTo>
                  <a:lnTo>
                    <a:pt x="65646" y="250190"/>
                  </a:lnTo>
                  <a:lnTo>
                    <a:pt x="65557" y="250748"/>
                  </a:lnTo>
                  <a:lnTo>
                    <a:pt x="63436" y="249110"/>
                  </a:lnTo>
                  <a:lnTo>
                    <a:pt x="63423" y="252145"/>
                  </a:lnTo>
                  <a:lnTo>
                    <a:pt x="63614" y="253187"/>
                  </a:lnTo>
                  <a:lnTo>
                    <a:pt x="63639" y="253453"/>
                  </a:lnTo>
                  <a:lnTo>
                    <a:pt x="63754" y="254482"/>
                  </a:lnTo>
                  <a:lnTo>
                    <a:pt x="65100" y="253961"/>
                  </a:lnTo>
                  <a:lnTo>
                    <a:pt x="65379" y="255270"/>
                  </a:lnTo>
                  <a:lnTo>
                    <a:pt x="62407" y="256540"/>
                  </a:lnTo>
                  <a:lnTo>
                    <a:pt x="41109" y="256540"/>
                  </a:lnTo>
                  <a:lnTo>
                    <a:pt x="42329" y="252869"/>
                  </a:lnTo>
                  <a:lnTo>
                    <a:pt x="43370" y="249580"/>
                  </a:lnTo>
                  <a:lnTo>
                    <a:pt x="44881" y="244284"/>
                  </a:lnTo>
                  <a:lnTo>
                    <a:pt x="45046" y="241985"/>
                  </a:lnTo>
                  <a:lnTo>
                    <a:pt x="46977" y="240525"/>
                  </a:lnTo>
                  <a:lnTo>
                    <a:pt x="47853" y="240525"/>
                  </a:lnTo>
                  <a:lnTo>
                    <a:pt x="48933" y="239737"/>
                  </a:lnTo>
                  <a:lnTo>
                    <a:pt x="50215" y="239737"/>
                  </a:lnTo>
                  <a:lnTo>
                    <a:pt x="50292" y="239306"/>
                  </a:lnTo>
                  <a:lnTo>
                    <a:pt x="50419" y="238645"/>
                  </a:lnTo>
                  <a:lnTo>
                    <a:pt x="49085" y="239623"/>
                  </a:lnTo>
                  <a:lnTo>
                    <a:pt x="45986" y="239306"/>
                  </a:lnTo>
                  <a:lnTo>
                    <a:pt x="44919" y="239306"/>
                  </a:lnTo>
                  <a:lnTo>
                    <a:pt x="43484" y="244843"/>
                  </a:lnTo>
                  <a:lnTo>
                    <a:pt x="41910" y="250151"/>
                  </a:lnTo>
                  <a:lnTo>
                    <a:pt x="39979" y="255968"/>
                  </a:lnTo>
                  <a:lnTo>
                    <a:pt x="40474" y="256425"/>
                  </a:lnTo>
                  <a:lnTo>
                    <a:pt x="35445" y="255270"/>
                  </a:lnTo>
                  <a:lnTo>
                    <a:pt x="32486" y="251460"/>
                  </a:lnTo>
                  <a:lnTo>
                    <a:pt x="31813" y="251460"/>
                  </a:lnTo>
                  <a:lnTo>
                    <a:pt x="31546" y="250190"/>
                  </a:lnTo>
                  <a:lnTo>
                    <a:pt x="31445" y="249224"/>
                  </a:lnTo>
                  <a:lnTo>
                    <a:pt x="31000" y="248920"/>
                  </a:lnTo>
                  <a:lnTo>
                    <a:pt x="31000" y="245110"/>
                  </a:lnTo>
                  <a:lnTo>
                    <a:pt x="31546" y="245110"/>
                  </a:lnTo>
                  <a:lnTo>
                    <a:pt x="32346" y="237490"/>
                  </a:lnTo>
                  <a:lnTo>
                    <a:pt x="32435" y="236220"/>
                  </a:lnTo>
                  <a:lnTo>
                    <a:pt x="32448" y="236016"/>
                  </a:lnTo>
                  <a:lnTo>
                    <a:pt x="32956" y="234746"/>
                  </a:lnTo>
                  <a:lnTo>
                    <a:pt x="47345" y="197243"/>
                  </a:lnTo>
                  <a:lnTo>
                    <a:pt x="58902" y="183362"/>
                  </a:lnTo>
                  <a:lnTo>
                    <a:pt x="57708" y="184404"/>
                  </a:lnTo>
                  <a:lnTo>
                    <a:pt x="57226" y="184988"/>
                  </a:lnTo>
                  <a:lnTo>
                    <a:pt x="46583" y="197370"/>
                  </a:lnTo>
                  <a:lnTo>
                    <a:pt x="41617" y="203873"/>
                  </a:lnTo>
                  <a:lnTo>
                    <a:pt x="37452" y="210820"/>
                  </a:lnTo>
                  <a:lnTo>
                    <a:pt x="35674" y="214363"/>
                  </a:lnTo>
                  <a:lnTo>
                    <a:pt x="34315" y="218109"/>
                  </a:lnTo>
                  <a:lnTo>
                    <a:pt x="33705" y="220586"/>
                  </a:lnTo>
                  <a:lnTo>
                    <a:pt x="32943" y="219532"/>
                  </a:lnTo>
                  <a:lnTo>
                    <a:pt x="32778" y="219329"/>
                  </a:lnTo>
                  <a:lnTo>
                    <a:pt x="32918" y="219532"/>
                  </a:lnTo>
                  <a:lnTo>
                    <a:pt x="32639" y="219532"/>
                  </a:lnTo>
                  <a:lnTo>
                    <a:pt x="33604" y="221005"/>
                  </a:lnTo>
                  <a:lnTo>
                    <a:pt x="32004" y="227660"/>
                  </a:lnTo>
                  <a:lnTo>
                    <a:pt x="32321" y="233794"/>
                  </a:lnTo>
                  <a:lnTo>
                    <a:pt x="30327" y="238772"/>
                  </a:lnTo>
                  <a:lnTo>
                    <a:pt x="30327" y="239763"/>
                  </a:lnTo>
                  <a:lnTo>
                    <a:pt x="30327" y="240030"/>
                  </a:lnTo>
                  <a:lnTo>
                    <a:pt x="29895" y="240030"/>
                  </a:lnTo>
                  <a:lnTo>
                    <a:pt x="30327" y="239763"/>
                  </a:lnTo>
                  <a:lnTo>
                    <a:pt x="30327" y="238772"/>
                  </a:lnTo>
                  <a:lnTo>
                    <a:pt x="29819" y="240030"/>
                  </a:lnTo>
                  <a:lnTo>
                    <a:pt x="26822" y="240030"/>
                  </a:lnTo>
                  <a:lnTo>
                    <a:pt x="31140" y="241300"/>
                  </a:lnTo>
                  <a:lnTo>
                    <a:pt x="30187" y="245110"/>
                  </a:lnTo>
                  <a:lnTo>
                    <a:pt x="29349" y="247764"/>
                  </a:lnTo>
                  <a:lnTo>
                    <a:pt x="29476" y="247764"/>
                  </a:lnTo>
                  <a:lnTo>
                    <a:pt x="30467" y="248920"/>
                  </a:lnTo>
                  <a:lnTo>
                    <a:pt x="29921" y="251460"/>
                  </a:lnTo>
                  <a:lnTo>
                    <a:pt x="31267" y="252730"/>
                  </a:lnTo>
                  <a:lnTo>
                    <a:pt x="35052" y="256540"/>
                  </a:lnTo>
                  <a:lnTo>
                    <a:pt x="45288" y="259080"/>
                  </a:lnTo>
                  <a:lnTo>
                    <a:pt x="48793" y="257810"/>
                  </a:lnTo>
                  <a:lnTo>
                    <a:pt x="50546" y="257810"/>
                  </a:lnTo>
                  <a:lnTo>
                    <a:pt x="66459" y="256540"/>
                  </a:lnTo>
                  <a:lnTo>
                    <a:pt x="68884" y="255270"/>
                  </a:lnTo>
                  <a:lnTo>
                    <a:pt x="71043" y="255270"/>
                  </a:lnTo>
                  <a:lnTo>
                    <a:pt x="75615" y="256540"/>
                  </a:lnTo>
                  <a:lnTo>
                    <a:pt x="78587" y="255270"/>
                  </a:lnTo>
                  <a:lnTo>
                    <a:pt x="79667" y="256540"/>
                  </a:lnTo>
                  <a:lnTo>
                    <a:pt x="85318" y="257810"/>
                  </a:lnTo>
                  <a:lnTo>
                    <a:pt x="89192" y="257810"/>
                  </a:lnTo>
                  <a:close/>
                </a:path>
                <a:path w="254634" h="261620">
                  <a:moveTo>
                    <a:pt x="119748" y="246087"/>
                  </a:moveTo>
                  <a:lnTo>
                    <a:pt x="119430" y="246380"/>
                  </a:lnTo>
                  <a:lnTo>
                    <a:pt x="119583" y="246735"/>
                  </a:lnTo>
                  <a:lnTo>
                    <a:pt x="119672" y="246380"/>
                  </a:lnTo>
                  <a:lnTo>
                    <a:pt x="119748" y="246087"/>
                  </a:lnTo>
                  <a:close/>
                </a:path>
                <a:path w="254634" h="261620">
                  <a:moveTo>
                    <a:pt x="138188" y="256540"/>
                  </a:moveTo>
                  <a:lnTo>
                    <a:pt x="136537" y="256540"/>
                  </a:lnTo>
                  <a:lnTo>
                    <a:pt x="136436" y="256235"/>
                  </a:lnTo>
                  <a:lnTo>
                    <a:pt x="136398" y="256095"/>
                  </a:lnTo>
                  <a:lnTo>
                    <a:pt x="136029" y="256095"/>
                  </a:lnTo>
                  <a:lnTo>
                    <a:pt x="134340" y="256844"/>
                  </a:lnTo>
                  <a:lnTo>
                    <a:pt x="134772" y="258330"/>
                  </a:lnTo>
                  <a:lnTo>
                    <a:pt x="136309" y="257606"/>
                  </a:lnTo>
                  <a:lnTo>
                    <a:pt x="137744" y="256844"/>
                  </a:lnTo>
                  <a:lnTo>
                    <a:pt x="138188" y="256540"/>
                  </a:lnTo>
                  <a:close/>
                </a:path>
                <a:path w="254634" h="261620">
                  <a:moveTo>
                    <a:pt x="142481" y="227330"/>
                  </a:moveTo>
                  <a:lnTo>
                    <a:pt x="124688" y="238848"/>
                  </a:lnTo>
                  <a:lnTo>
                    <a:pt x="121043" y="241300"/>
                  </a:lnTo>
                  <a:lnTo>
                    <a:pt x="119748" y="246087"/>
                  </a:lnTo>
                  <a:lnTo>
                    <a:pt x="133451" y="233680"/>
                  </a:lnTo>
                  <a:lnTo>
                    <a:pt x="137756" y="231140"/>
                  </a:lnTo>
                  <a:lnTo>
                    <a:pt x="140995" y="229870"/>
                  </a:lnTo>
                  <a:lnTo>
                    <a:pt x="142481" y="227330"/>
                  </a:lnTo>
                  <a:close/>
                </a:path>
                <a:path w="254634" h="261620">
                  <a:moveTo>
                    <a:pt x="166128" y="237553"/>
                  </a:moveTo>
                  <a:lnTo>
                    <a:pt x="166103" y="234188"/>
                  </a:lnTo>
                  <a:lnTo>
                    <a:pt x="165925" y="235115"/>
                  </a:lnTo>
                  <a:lnTo>
                    <a:pt x="165950" y="239928"/>
                  </a:lnTo>
                  <a:lnTo>
                    <a:pt x="166128" y="237553"/>
                  </a:lnTo>
                  <a:close/>
                </a:path>
                <a:path w="254634" h="261620">
                  <a:moveTo>
                    <a:pt x="186956" y="260350"/>
                  </a:moveTo>
                  <a:lnTo>
                    <a:pt x="182918" y="260350"/>
                  </a:lnTo>
                  <a:lnTo>
                    <a:pt x="172935" y="259080"/>
                  </a:lnTo>
                  <a:lnTo>
                    <a:pt x="169430" y="259080"/>
                  </a:lnTo>
                  <a:lnTo>
                    <a:pt x="165658" y="255270"/>
                  </a:lnTo>
                  <a:lnTo>
                    <a:pt x="164071" y="252628"/>
                  </a:lnTo>
                  <a:lnTo>
                    <a:pt x="164287" y="252349"/>
                  </a:lnTo>
                  <a:lnTo>
                    <a:pt x="163372" y="249402"/>
                  </a:lnTo>
                  <a:lnTo>
                    <a:pt x="163372" y="248920"/>
                  </a:lnTo>
                  <a:lnTo>
                    <a:pt x="162953" y="247904"/>
                  </a:lnTo>
                  <a:lnTo>
                    <a:pt x="164274" y="245846"/>
                  </a:lnTo>
                  <a:lnTo>
                    <a:pt x="165925" y="239928"/>
                  </a:lnTo>
                  <a:lnTo>
                    <a:pt x="163842" y="242735"/>
                  </a:lnTo>
                  <a:lnTo>
                    <a:pt x="162661" y="246621"/>
                  </a:lnTo>
                  <a:lnTo>
                    <a:pt x="162839" y="245275"/>
                  </a:lnTo>
                  <a:lnTo>
                    <a:pt x="161480" y="238340"/>
                  </a:lnTo>
                  <a:lnTo>
                    <a:pt x="161366" y="235178"/>
                  </a:lnTo>
                  <a:lnTo>
                    <a:pt x="161353" y="239560"/>
                  </a:lnTo>
                  <a:lnTo>
                    <a:pt x="161467" y="242684"/>
                  </a:lnTo>
                  <a:lnTo>
                    <a:pt x="161366" y="243890"/>
                  </a:lnTo>
                  <a:lnTo>
                    <a:pt x="161239" y="245110"/>
                  </a:lnTo>
                  <a:lnTo>
                    <a:pt x="161213" y="245313"/>
                  </a:lnTo>
                  <a:lnTo>
                    <a:pt x="159499" y="243738"/>
                  </a:lnTo>
                  <a:lnTo>
                    <a:pt x="155067" y="240157"/>
                  </a:lnTo>
                  <a:lnTo>
                    <a:pt x="154851" y="234988"/>
                  </a:lnTo>
                  <a:lnTo>
                    <a:pt x="154749" y="235216"/>
                  </a:lnTo>
                  <a:lnTo>
                    <a:pt x="155041" y="241744"/>
                  </a:lnTo>
                  <a:lnTo>
                    <a:pt x="158216" y="245122"/>
                  </a:lnTo>
                  <a:lnTo>
                    <a:pt x="160807" y="247510"/>
                  </a:lnTo>
                  <a:lnTo>
                    <a:pt x="160680" y="248170"/>
                  </a:lnTo>
                  <a:lnTo>
                    <a:pt x="160959" y="248221"/>
                  </a:lnTo>
                  <a:lnTo>
                    <a:pt x="160909" y="248920"/>
                  </a:lnTo>
                  <a:lnTo>
                    <a:pt x="160807" y="250190"/>
                  </a:lnTo>
                  <a:lnTo>
                    <a:pt x="161886" y="250190"/>
                  </a:lnTo>
                  <a:lnTo>
                    <a:pt x="162433" y="255270"/>
                  </a:lnTo>
                  <a:lnTo>
                    <a:pt x="162293" y="256540"/>
                  </a:lnTo>
                  <a:lnTo>
                    <a:pt x="153670" y="257810"/>
                  </a:lnTo>
                  <a:lnTo>
                    <a:pt x="147193" y="257810"/>
                  </a:lnTo>
                  <a:lnTo>
                    <a:pt x="143827" y="256540"/>
                  </a:lnTo>
                  <a:lnTo>
                    <a:pt x="143014" y="256540"/>
                  </a:lnTo>
                  <a:lnTo>
                    <a:pt x="144360" y="251460"/>
                  </a:lnTo>
                  <a:lnTo>
                    <a:pt x="145313" y="249224"/>
                  </a:lnTo>
                  <a:lnTo>
                    <a:pt x="144475" y="250190"/>
                  </a:lnTo>
                  <a:lnTo>
                    <a:pt x="144068" y="250723"/>
                  </a:lnTo>
                  <a:lnTo>
                    <a:pt x="145796" y="246024"/>
                  </a:lnTo>
                  <a:lnTo>
                    <a:pt x="147396" y="239864"/>
                  </a:lnTo>
                  <a:lnTo>
                    <a:pt x="144564" y="235077"/>
                  </a:lnTo>
                  <a:lnTo>
                    <a:pt x="144183" y="234886"/>
                  </a:lnTo>
                  <a:lnTo>
                    <a:pt x="146862" y="239445"/>
                  </a:lnTo>
                  <a:lnTo>
                    <a:pt x="145135" y="246443"/>
                  </a:lnTo>
                  <a:lnTo>
                    <a:pt x="143217" y="251637"/>
                  </a:lnTo>
                  <a:lnTo>
                    <a:pt x="143522" y="251434"/>
                  </a:lnTo>
                  <a:lnTo>
                    <a:pt x="141503" y="254076"/>
                  </a:lnTo>
                  <a:lnTo>
                    <a:pt x="141427" y="253923"/>
                  </a:lnTo>
                  <a:lnTo>
                    <a:pt x="141249" y="253555"/>
                  </a:lnTo>
                  <a:lnTo>
                    <a:pt x="140169" y="253390"/>
                  </a:lnTo>
                  <a:lnTo>
                    <a:pt x="139331" y="253111"/>
                  </a:lnTo>
                  <a:lnTo>
                    <a:pt x="138531" y="252691"/>
                  </a:lnTo>
                  <a:lnTo>
                    <a:pt x="138137" y="252488"/>
                  </a:lnTo>
                  <a:lnTo>
                    <a:pt x="138468" y="253733"/>
                  </a:lnTo>
                  <a:lnTo>
                    <a:pt x="138645" y="254279"/>
                  </a:lnTo>
                  <a:lnTo>
                    <a:pt x="138874" y="255041"/>
                  </a:lnTo>
                  <a:lnTo>
                    <a:pt x="138684" y="255130"/>
                  </a:lnTo>
                  <a:lnTo>
                    <a:pt x="137807" y="255651"/>
                  </a:lnTo>
                  <a:lnTo>
                    <a:pt x="137541" y="256095"/>
                  </a:lnTo>
                  <a:lnTo>
                    <a:pt x="138823" y="256095"/>
                  </a:lnTo>
                  <a:lnTo>
                    <a:pt x="139268" y="255320"/>
                  </a:lnTo>
                  <a:lnTo>
                    <a:pt x="139395" y="255384"/>
                  </a:lnTo>
                  <a:lnTo>
                    <a:pt x="140195" y="255803"/>
                  </a:lnTo>
                  <a:lnTo>
                    <a:pt x="140906" y="256044"/>
                  </a:lnTo>
                  <a:lnTo>
                    <a:pt x="141668" y="257810"/>
                  </a:lnTo>
                  <a:lnTo>
                    <a:pt x="139776" y="260350"/>
                  </a:lnTo>
                  <a:lnTo>
                    <a:pt x="124282" y="260350"/>
                  </a:lnTo>
                  <a:lnTo>
                    <a:pt x="121577" y="257810"/>
                  </a:lnTo>
                  <a:lnTo>
                    <a:pt x="120510" y="255270"/>
                  </a:lnTo>
                  <a:lnTo>
                    <a:pt x="121043" y="250190"/>
                  </a:lnTo>
                  <a:lnTo>
                    <a:pt x="119583" y="246735"/>
                  </a:lnTo>
                  <a:lnTo>
                    <a:pt x="117271" y="255270"/>
                  </a:lnTo>
                  <a:lnTo>
                    <a:pt x="117944" y="257810"/>
                  </a:lnTo>
                  <a:lnTo>
                    <a:pt x="115785" y="257810"/>
                  </a:lnTo>
                  <a:lnTo>
                    <a:pt x="107556" y="256540"/>
                  </a:lnTo>
                  <a:lnTo>
                    <a:pt x="98171" y="255270"/>
                  </a:lnTo>
                  <a:lnTo>
                    <a:pt x="95021" y="256159"/>
                  </a:lnTo>
                  <a:lnTo>
                    <a:pt x="95389" y="255612"/>
                  </a:lnTo>
                  <a:lnTo>
                    <a:pt x="96926" y="253314"/>
                  </a:lnTo>
                  <a:lnTo>
                    <a:pt x="98018" y="251675"/>
                  </a:lnTo>
                  <a:lnTo>
                    <a:pt x="99428" y="249961"/>
                  </a:lnTo>
                  <a:lnTo>
                    <a:pt x="98209" y="250177"/>
                  </a:lnTo>
                  <a:lnTo>
                    <a:pt x="96583" y="252399"/>
                  </a:lnTo>
                  <a:lnTo>
                    <a:pt x="95453" y="254101"/>
                  </a:lnTo>
                  <a:lnTo>
                    <a:pt x="95110" y="254292"/>
                  </a:lnTo>
                  <a:lnTo>
                    <a:pt x="96469" y="246926"/>
                  </a:lnTo>
                  <a:lnTo>
                    <a:pt x="95580" y="241325"/>
                  </a:lnTo>
                  <a:lnTo>
                    <a:pt x="95288" y="241312"/>
                  </a:lnTo>
                  <a:lnTo>
                    <a:pt x="95846" y="244856"/>
                  </a:lnTo>
                  <a:lnTo>
                    <a:pt x="94284" y="247573"/>
                  </a:lnTo>
                  <a:lnTo>
                    <a:pt x="92684" y="252196"/>
                  </a:lnTo>
                  <a:lnTo>
                    <a:pt x="91249" y="255701"/>
                  </a:lnTo>
                  <a:lnTo>
                    <a:pt x="88798" y="256171"/>
                  </a:lnTo>
                  <a:lnTo>
                    <a:pt x="88950" y="255854"/>
                  </a:lnTo>
                  <a:lnTo>
                    <a:pt x="90093" y="252222"/>
                  </a:lnTo>
                  <a:lnTo>
                    <a:pt x="90817" y="247154"/>
                  </a:lnTo>
                  <a:lnTo>
                    <a:pt x="88493" y="244348"/>
                  </a:lnTo>
                  <a:lnTo>
                    <a:pt x="91986" y="242392"/>
                  </a:lnTo>
                  <a:lnTo>
                    <a:pt x="93941" y="238379"/>
                  </a:lnTo>
                  <a:lnTo>
                    <a:pt x="93687" y="233629"/>
                  </a:lnTo>
                  <a:lnTo>
                    <a:pt x="93395" y="232867"/>
                  </a:lnTo>
                  <a:lnTo>
                    <a:pt x="93675" y="237718"/>
                  </a:lnTo>
                  <a:lnTo>
                    <a:pt x="91414" y="241363"/>
                  </a:lnTo>
                  <a:lnTo>
                    <a:pt x="88595" y="242938"/>
                  </a:lnTo>
                  <a:lnTo>
                    <a:pt x="88658" y="242493"/>
                  </a:lnTo>
                  <a:lnTo>
                    <a:pt x="89103" y="240830"/>
                  </a:lnTo>
                  <a:lnTo>
                    <a:pt x="88950" y="240169"/>
                  </a:lnTo>
                  <a:lnTo>
                    <a:pt x="88607" y="239471"/>
                  </a:lnTo>
                  <a:lnTo>
                    <a:pt x="88176" y="238861"/>
                  </a:lnTo>
                  <a:lnTo>
                    <a:pt x="87655" y="240842"/>
                  </a:lnTo>
                  <a:lnTo>
                    <a:pt x="87477" y="242316"/>
                  </a:lnTo>
                  <a:lnTo>
                    <a:pt x="87477" y="243116"/>
                  </a:lnTo>
                  <a:lnTo>
                    <a:pt x="86093" y="241427"/>
                  </a:lnTo>
                  <a:lnTo>
                    <a:pt x="83680" y="247383"/>
                  </a:lnTo>
                  <a:lnTo>
                    <a:pt x="82461" y="249275"/>
                  </a:lnTo>
                  <a:lnTo>
                    <a:pt x="82702" y="249466"/>
                  </a:lnTo>
                  <a:lnTo>
                    <a:pt x="83756" y="247840"/>
                  </a:lnTo>
                  <a:lnTo>
                    <a:pt x="84378" y="246583"/>
                  </a:lnTo>
                  <a:lnTo>
                    <a:pt x="87109" y="243319"/>
                  </a:lnTo>
                  <a:lnTo>
                    <a:pt x="87477" y="244030"/>
                  </a:lnTo>
                  <a:lnTo>
                    <a:pt x="87477" y="244259"/>
                  </a:lnTo>
                  <a:lnTo>
                    <a:pt x="87617" y="245122"/>
                  </a:lnTo>
                  <a:lnTo>
                    <a:pt x="88099" y="245465"/>
                  </a:lnTo>
                  <a:lnTo>
                    <a:pt x="89750" y="249936"/>
                  </a:lnTo>
                  <a:lnTo>
                    <a:pt x="89281" y="253352"/>
                  </a:lnTo>
                  <a:lnTo>
                    <a:pt x="88379" y="256247"/>
                  </a:lnTo>
                  <a:lnTo>
                    <a:pt x="87731" y="256362"/>
                  </a:lnTo>
                  <a:lnTo>
                    <a:pt x="87668" y="257124"/>
                  </a:lnTo>
                  <a:lnTo>
                    <a:pt x="88620" y="256946"/>
                  </a:lnTo>
                  <a:lnTo>
                    <a:pt x="88861" y="256997"/>
                  </a:lnTo>
                  <a:lnTo>
                    <a:pt x="93027" y="256222"/>
                  </a:lnTo>
                  <a:lnTo>
                    <a:pt x="92786" y="256578"/>
                  </a:lnTo>
                  <a:lnTo>
                    <a:pt x="92925" y="256755"/>
                  </a:lnTo>
                  <a:lnTo>
                    <a:pt x="89192" y="257810"/>
                  </a:lnTo>
                  <a:lnTo>
                    <a:pt x="94627" y="257810"/>
                  </a:lnTo>
                  <a:lnTo>
                    <a:pt x="102717" y="256540"/>
                  </a:lnTo>
                  <a:lnTo>
                    <a:pt x="108102" y="257810"/>
                  </a:lnTo>
                  <a:lnTo>
                    <a:pt x="128054" y="261620"/>
                  </a:lnTo>
                  <a:lnTo>
                    <a:pt x="142875" y="260350"/>
                  </a:lnTo>
                  <a:lnTo>
                    <a:pt x="144907" y="257810"/>
                  </a:lnTo>
                  <a:lnTo>
                    <a:pt x="148412" y="259080"/>
                  </a:lnTo>
                  <a:lnTo>
                    <a:pt x="158381" y="259080"/>
                  </a:lnTo>
                  <a:lnTo>
                    <a:pt x="162026" y="257810"/>
                  </a:lnTo>
                  <a:lnTo>
                    <a:pt x="164592" y="257810"/>
                  </a:lnTo>
                  <a:lnTo>
                    <a:pt x="169037" y="260350"/>
                  </a:lnTo>
                  <a:lnTo>
                    <a:pt x="184937" y="261620"/>
                  </a:lnTo>
                  <a:lnTo>
                    <a:pt x="186956" y="260350"/>
                  </a:lnTo>
                  <a:close/>
                </a:path>
                <a:path w="254634" h="261620">
                  <a:moveTo>
                    <a:pt x="187807" y="259816"/>
                  </a:moveTo>
                  <a:lnTo>
                    <a:pt x="186956" y="260350"/>
                  </a:lnTo>
                  <a:lnTo>
                    <a:pt x="187604" y="260350"/>
                  </a:lnTo>
                  <a:lnTo>
                    <a:pt x="187807" y="259816"/>
                  </a:lnTo>
                  <a:close/>
                </a:path>
                <a:path w="254634" h="261620">
                  <a:moveTo>
                    <a:pt x="197065" y="245110"/>
                  </a:moveTo>
                  <a:lnTo>
                    <a:pt x="196532" y="241300"/>
                  </a:lnTo>
                  <a:lnTo>
                    <a:pt x="196532" y="237490"/>
                  </a:lnTo>
                  <a:lnTo>
                    <a:pt x="195783" y="236220"/>
                  </a:lnTo>
                  <a:lnTo>
                    <a:pt x="195630" y="237490"/>
                  </a:lnTo>
                  <a:lnTo>
                    <a:pt x="195529" y="238848"/>
                  </a:lnTo>
                  <a:lnTo>
                    <a:pt x="195427" y="240030"/>
                  </a:lnTo>
                  <a:lnTo>
                    <a:pt x="195338" y="241300"/>
                  </a:lnTo>
                  <a:lnTo>
                    <a:pt x="195237" y="242570"/>
                  </a:lnTo>
                  <a:lnTo>
                    <a:pt x="195135" y="243840"/>
                  </a:lnTo>
                  <a:lnTo>
                    <a:pt x="195046" y="245110"/>
                  </a:lnTo>
                  <a:lnTo>
                    <a:pt x="194945" y="246380"/>
                  </a:lnTo>
                  <a:lnTo>
                    <a:pt x="194830" y="247764"/>
                  </a:lnTo>
                  <a:lnTo>
                    <a:pt x="194741" y="248920"/>
                  </a:lnTo>
                  <a:lnTo>
                    <a:pt x="194652" y="250190"/>
                  </a:lnTo>
                  <a:lnTo>
                    <a:pt x="197065" y="245110"/>
                  </a:lnTo>
                  <a:close/>
                </a:path>
                <a:path w="254634" h="261620">
                  <a:moveTo>
                    <a:pt x="219532" y="246938"/>
                  </a:moveTo>
                  <a:lnTo>
                    <a:pt x="218960" y="243116"/>
                  </a:lnTo>
                  <a:lnTo>
                    <a:pt x="215392" y="241007"/>
                  </a:lnTo>
                  <a:lnTo>
                    <a:pt x="212407" y="235089"/>
                  </a:lnTo>
                  <a:lnTo>
                    <a:pt x="211531" y="231343"/>
                  </a:lnTo>
                  <a:lnTo>
                    <a:pt x="209994" y="229997"/>
                  </a:lnTo>
                  <a:lnTo>
                    <a:pt x="208775" y="227850"/>
                  </a:lnTo>
                  <a:lnTo>
                    <a:pt x="208407" y="227977"/>
                  </a:lnTo>
                  <a:lnTo>
                    <a:pt x="208495" y="228142"/>
                  </a:lnTo>
                  <a:lnTo>
                    <a:pt x="209384" y="229717"/>
                  </a:lnTo>
                  <a:lnTo>
                    <a:pt x="210070" y="231317"/>
                  </a:lnTo>
                  <a:lnTo>
                    <a:pt x="210883" y="235762"/>
                  </a:lnTo>
                  <a:lnTo>
                    <a:pt x="211112" y="235864"/>
                  </a:lnTo>
                  <a:lnTo>
                    <a:pt x="213893" y="241223"/>
                  </a:lnTo>
                  <a:lnTo>
                    <a:pt x="217500" y="243725"/>
                  </a:lnTo>
                  <a:lnTo>
                    <a:pt x="218020" y="247218"/>
                  </a:lnTo>
                  <a:lnTo>
                    <a:pt x="219532" y="246938"/>
                  </a:lnTo>
                  <a:close/>
                </a:path>
                <a:path w="254634" h="261620">
                  <a:moveTo>
                    <a:pt x="222415" y="247764"/>
                  </a:moveTo>
                  <a:lnTo>
                    <a:pt x="210959" y="247764"/>
                  </a:lnTo>
                  <a:lnTo>
                    <a:pt x="210731" y="242874"/>
                  </a:lnTo>
                  <a:lnTo>
                    <a:pt x="206552" y="239750"/>
                  </a:lnTo>
                  <a:lnTo>
                    <a:pt x="204863" y="235419"/>
                  </a:lnTo>
                  <a:lnTo>
                    <a:pt x="204546" y="235356"/>
                  </a:lnTo>
                  <a:lnTo>
                    <a:pt x="204597" y="235483"/>
                  </a:lnTo>
                  <a:lnTo>
                    <a:pt x="206260" y="239712"/>
                  </a:lnTo>
                  <a:lnTo>
                    <a:pt x="209854" y="242976"/>
                  </a:lnTo>
                  <a:lnTo>
                    <a:pt x="210070" y="247764"/>
                  </a:lnTo>
                  <a:lnTo>
                    <a:pt x="206502" y="247764"/>
                  </a:lnTo>
                  <a:lnTo>
                    <a:pt x="206413" y="243840"/>
                  </a:lnTo>
                  <a:lnTo>
                    <a:pt x="206375" y="242570"/>
                  </a:lnTo>
                  <a:lnTo>
                    <a:pt x="199085" y="231140"/>
                  </a:lnTo>
                  <a:lnTo>
                    <a:pt x="198831" y="230733"/>
                  </a:lnTo>
                  <a:lnTo>
                    <a:pt x="198958" y="227241"/>
                  </a:lnTo>
                  <a:lnTo>
                    <a:pt x="200723" y="224536"/>
                  </a:lnTo>
                  <a:lnTo>
                    <a:pt x="203517" y="220675"/>
                  </a:lnTo>
                  <a:lnTo>
                    <a:pt x="204851" y="219722"/>
                  </a:lnTo>
                  <a:lnTo>
                    <a:pt x="205054" y="218719"/>
                  </a:lnTo>
                  <a:lnTo>
                    <a:pt x="205308" y="219151"/>
                  </a:lnTo>
                  <a:lnTo>
                    <a:pt x="206933" y="219290"/>
                  </a:lnTo>
                  <a:lnTo>
                    <a:pt x="210439" y="220738"/>
                  </a:lnTo>
                  <a:lnTo>
                    <a:pt x="215328" y="225031"/>
                  </a:lnTo>
                  <a:lnTo>
                    <a:pt x="216750" y="227241"/>
                  </a:lnTo>
                  <a:lnTo>
                    <a:pt x="215074" y="224028"/>
                  </a:lnTo>
                  <a:lnTo>
                    <a:pt x="212737" y="220433"/>
                  </a:lnTo>
                  <a:lnTo>
                    <a:pt x="206324" y="218617"/>
                  </a:lnTo>
                  <a:lnTo>
                    <a:pt x="205943" y="217716"/>
                  </a:lnTo>
                  <a:lnTo>
                    <a:pt x="205447" y="216839"/>
                  </a:lnTo>
                  <a:lnTo>
                    <a:pt x="206019" y="214160"/>
                  </a:lnTo>
                  <a:lnTo>
                    <a:pt x="201396" y="207022"/>
                  </a:lnTo>
                  <a:lnTo>
                    <a:pt x="199466" y="202285"/>
                  </a:lnTo>
                  <a:lnTo>
                    <a:pt x="200215" y="205282"/>
                  </a:lnTo>
                  <a:lnTo>
                    <a:pt x="200787" y="206679"/>
                  </a:lnTo>
                  <a:lnTo>
                    <a:pt x="201866" y="209308"/>
                  </a:lnTo>
                  <a:lnTo>
                    <a:pt x="203073" y="212547"/>
                  </a:lnTo>
                  <a:lnTo>
                    <a:pt x="203161" y="217589"/>
                  </a:lnTo>
                  <a:lnTo>
                    <a:pt x="202133" y="218274"/>
                  </a:lnTo>
                  <a:lnTo>
                    <a:pt x="199034" y="222605"/>
                  </a:lnTo>
                  <a:lnTo>
                    <a:pt x="197129" y="225463"/>
                  </a:lnTo>
                  <a:lnTo>
                    <a:pt x="197053" y="227838"/>
                  </a:lnTo>
                  <a:lnTo>
                    <a:pt x="195986" y="226060"/>
                  </a:lnTo>
                  <a:lnTo>
                    <a:pt x="193827" y="220980"/>
                  </a:lnTo>
                  <a:lnTo>
                    <a:pt x="193827" y="219710"/>
                  </a:lnTo>
                  <a:lnTo>
                    <a:pt x="195313" y="215900"/>
                  </a:lnTo>
                  <a:lnTo>
                    <a:pt x="192493" y="218440"/>
                  </a:lnTo>
                  <a:lnTo>
                    <a:pt x="193573" y="223520"/>
                  </a:lnTo>
                  <a:lnTo>
                    <a:pt x="194233" y="227330"/>
                  </a:lnTo>
                  <a:lnTo>
                    <a:pt x="200444" y="233680"/>
                  </a:lnTo>
                  <a:lnTo>
                    <a:pt x="199771" y="236220"/>
                  </a:lnTo>
                  <a:lnTo>
                    <a:pt x="202463" y="241300"/>
                  </a:lnTo>
                  <a:lnTo>
                    <a:pt x="202412" y="242570"/>
                  </a:lnTo>
                  <a:lnTo>
                    <a:pt x="202323" y="245110"/>
                  </a:lnTo>
                  <a:lnTo>
                    <a:pt x="202806" y="246761"/>
                  </a:lnTo>
                  <a:lnTo>
                    <a:pt x="202399" y="249313"/>
                  </a:lnTo>
                  <a:lnTo>
                    <a:pt x="201663" y="249910"/>
                  </a:lnTo>
                  <a:lnTo>
                    <a:pt x="201980" y="247421"/>
                  </a:lnTo>
                  <a:lnTo>
                    <a:pt x="201764" y="245402"/>
                  </a:lnTo>
                  <a:lnTo>
                    <a:pt x="200901" y="242912"/>
                  </a:lnTo>
                  <a:lnTo>
                    <a:pt x="200164" y="244233"/>
                  </a:lnTo>
                  <a:lnTo>
                    <a:pt x="200088" y="245021"/>
                  </a:lnTo>
                  <a:lnTo>
                    <a:pt x="200583" y="246443"/>
                  </a:lnTo>
                  <a:lnTo>
                    <a:pt x="200825" y="247383"/>
                  </a:lnTo>
                  <a:lnTo>
                    <a:pt x="200888" y="249161"/>
                  </a:lnTo>
                  <a:lnTo>
                    <a:pt x="200888" y="251091"/>
                  </a:lnTo>
                  <a:lnTo>
                    <a:pt x="199605" y="252082"/>
                  </a:lnTo>
                  <a:lnTo>
                    <a:pt x="199644" y="254304"/>
                  </a:lnTo>
                  <a:lnTo>
                    <a:pt x="199974" y="254050"/>
                  </a:lnTo>
                  <a:lnTo>
                    <a:pt x="201218" y="253098"/>
                  </a:lnTo>
                  <a:lnTo>
                    <a:pt x="201434" y="251548"/>
                  </a:lnTo>
                  <a:lnTo>
                    <a:pt x="203415" y="248793"/>
                  </a:lnTo>
                  <a:lnTo>
                    <a:pt x="204216" y="251460"/>
                  </a:lnTo>
                  <a:lnTo>
                    <a:pt x="204889" y="252730"/>
                  </a:lnTo>
                  <a:lnTo>
                    <a:pt x="201117" y="257810"/>
                  </a:lnTo>
                  <a:lnTo>
                    <a:pt x="198285" y="259080"/>
                  </a:lnTo>
                  <a:lnTo>
                    <a:pt x="192887" y="259080"/>
                  </a:lnTo>
                  <a:lnTo>
                    <a:pt x="189649" y="257810"/>
                  </a:lnTo>
                  <a:lnTo>
                    <a:pt x="190868" y="255270"/>
                  </a:lnTo>
                  <a:lnTo>
                    <a:pt x="192214" y="255270"/>
                  </a:lnTo>
                  <a:lnTo>
                    <a:pt x="193433" y="252730"/>
                  </a:lnTo>
                  <a:lnTo>
                    <a:pt x="194640" y="250190"/>
                  </a:lnTo>
                  <a:lnTo>
                    <a:pt x="191135" y="252730"/>
                  </a:lnTo>
                  <a:lnTo>
                    <a:pt x="190461" y="251460"/>
                  </a:lnTo>
                  <a:lnTo>
                    <a:pt x="189153" y="247764"/>
                  </a:lnTo>
                  <a:lnTo>
                    <a:pt x="188252" y="246735"/>
                  </a:lnTo>
                  <a:lnTo>
                    <a:pt x="186690" y="245110"/>
                  </a:lnTo>
                  <a:lnTo>
                    <a:pt x="187731" y="248920"/>
                  </a:lnTo>
                  <a:lnTo>
                    <a:pt x="190766" y="252730"/>
                  </a:lnTo>
                  <a:lnTo>
                    <a:pt x="189547" y="255270"/>
                  </a:lnTo>
                  <a:lnTo>
                    <a:pt x="187807" y="259816"/>
                  </a:lnTo>
                  <a:lnTo>
                    <a:pt x="188988" y="259080"/>
                  </a:lnTo>
                  <a:lnTo>
                    <a:pt x="192354" y="260350"/>
                  </a:lnTo>
                  <a:lnTo>
                    <a:pt x="199910" y="259080"/>
                  </a:lnTo>
                  <a:lnTo>
                    <a:pt x="201383" y="259080"/>
                  </a:lnTo>
                  <a:lnTo>
                    <a:pt x="207314" y="254000"/>
                  </a:lnTo>
                  <a:lnTo>
                    <a:pt x="205587" y="249224"/>
                  </a:lnTo>
                  <a:lnTo>
                    <a:pt x="205473" y="248920"/>
                  </a:lnTo>
                  <a:lnTo>
                    <a:pt x="211950" y="248920"/>
                  </a:lnTo>
                  <a:lnTo>
                    <a:pt x="222415" y="247764"/>
                  </a:lnTo>
                  <a:close/>
                </a:path>
                <a:path w="254634" h="261620">
                  <a:moveTo>
                    <a:pt x="234505" y="196850"/>
                  </a:moveTo>
                  <a:lnTo>
                    <a:pt x="227190" y="189230"/>
                  </a:lnTo>
                  <a:lnTo>
                    <a:pt x="219786" y="182880"/>
                  </a:lnTo>
                  <a:lnTo>
                    <a:pt x="216611" y="180340"/>
                  </a:lnTo>
                  <a:lnTo>
                    <a:pt x="214185" y="175260"/>
                  </a:lnTo>
                  <a:lnTo>
                    <a:pt x="193700" y="139700"/>
                  </a:lnTo>
                  <a:lnTo>
                    <a:pt x="188315" y="106680"/>
                  </a:lnTo>
                  <a:lnTo>
                    <a:pt x="188201" y="105410"/>
                  </a:lnTo>
                  <a:lnTo>
                    <a:pt x="187960" y="100330"/>
                  </a:lnTo>
                  <a:lnTo>
                    <a:pt x="187896" y="90170"/>
                  </a:lnTo>
                  <a:lnTo>
                    <a:pt x="189014" y="83820"/>
                  </a:lnTo>
                  <a:lnTo>
                    <a:pt x="203263" y="38100"/>
                  </a:lnTo>
                  <a:lnTo>
                    <a:pt x="218554" y="6350"/>
                  </a:lnTo>
                  <a:lnTo>
                    <a:pt x="221437" y="0"/>
                  </a:lnTo>
                  <a:lnTo>
                    <a:pt x="204711" y="1346"/>
                  </a:lnTo>
                  <a:lnTo>
                    <a:pt x="189153" y="1346"/>
                  </a:lnTo>
                  <a:lnTo>
                    <a:pt x="166230" y="2603"/>
                  </a:lnTo>
                  <a:lnTo>
                    <a:pt x="129311" y="2603"/>
                  </a:lnTo>
                  <a:lnTo>
                    <a:pt x="86334" y="1346"/>
                  </a:lnTo>
                  <a:lnTo>
                    <a:pt x="34658" y="1346"/>
                  </a:lnTo>
                  <a:lnTo>
                    <a:pt x="38595" y="2603"/>
                  </a:lnTo>
                  <a:lnTo>
                    <a:pt x="38366" y="2603"/>
                  </a:lnTo>
                  <a:lnTo>
                    <a:pt x="92202" y="3810"/>
                  </a:lnTo>
                  <a:lnTo>
                    <a:pt x="158686" y="3810"/>
                  </a:lnTo>
                  <a:lnTo>
                    <a:pt x="180721" y="2603"/>
                  </a:lnTo>
                  <a:lnTo>
                    <a:pt x="199174" y="2603"/>
                  </a:lnTo>
                  <a:lnTo>
                    <a:pt x="205740" y="1346"/>
                  </a:lnTo>
                  <a:lnTo>
                    <a:pt x="207848" y="1346"/>
                  </a:lnTo>
                  <a:lnTo>
                    <a:pt x="219519" y="2603"/>
                  </a:lnTo>
                  <a:lnTo>
                    <a:pt x="218884" y="2603"/>
                  </a:lnTo>
                  <a:lnTo>
                    <a:pt x="214350" y="10160"/>
                  </a:lnTo>
                  <a:lnTo>
                    <a:pt x="211264" y="16510"/>
                  </a:lnTo>
                  <a:lnTo>
                    <a:pt x="208216" y="24130"/>
                  </a:lnTo>
                  <a:lnTo>
                    <a:pt x="203809" y="34290"/>
                  </a:lnTo>
                  <a:lnTo>
                    <a:pt x="190830" y="72390"/>
                  </a:lnTo>
                  <a:lnTo>
                    <a:pt x="186702" y="100330"/>
                  </a:lnTo>
                  <a:lnTo>
                    <a:pt x="187477" y="109220"/>
                  </a:lnTo>
                  <a:lnTo>
                    <a:pt x="195846" y="149860"/>
                  </a:lnTo>
                  <a:lnTo>
                    <a:pt x="203403" y="163830"/>
                  </a:lnTo>
                  <a:lnTo>
                    <a:pt x="213918" y="177800"/>
                  </a:lnTo>
                  <a:lnTo>
                    <a:pt x="215950" y="180340"/>
                  </a:lnTo>
                  <a:lnTo>
                    <a:pt x="219710" y="184150"/>
                  </a:lnTo>
                  <a:lnTo>
                    <a:pt x="232651" y="196850"/>
                  </a:lnTo>
                  <a:lnTo>
                    <a:pt x="234505" y="196850"/>
                  </a:lnTo>
                  <a:close/>
                </a:path>
                <a:path w="254634" h="261620">
                  <a:moveTo>
                    <a:pt x="237896" y="200660"/>
                  </a:moveTo>
                  <a:lnTo>
                    <a:pt x="237134" y="199390"/>
                  </a:lnTo>
                  <a:lnTo>
                    <a:pt x="235483" y="196850"/>
                  </a:lnTo>
                  <a:lnTo>
                    <a:pt x="234505" y="196850"/>
                  </a:lnTo>
                  <a:lnTo>
                    <a:pt x="235724" y="198120"/>
                  </a:lnTo>
                  <a:lnTo>
                    <a:pt x="237896" y="200660"/>
                  </a:lnTo>
                  <a:close/>
                </a:path>
                <a:path w="254634" h="261620">
                  <a:moveTo>
                    <a:pt x="245872" y="212750"/>
                  </a:moveTo>
                  <a:lnTo>
                    <a:pt x="242900" y="207010"/>
                  </a:lnTo>
                  <a:lnTo>
                    <a:pt x="242227" y="205740"/>
                  </a:lnTo>
                  <a:lnTo>
                    <a:pt x="238239" y="201079"/>
                  </a:lnTo>
                  <a:lnTo>
                    <a:pt x="238785" y="201930"/>
                  </a:lnTo>
                  <a:lnTo>
                    <a:pt x="245872" y="212750"/>
                  </a:lnTo>
                  <a:close/>
                </a:path>
                <a:path w="254634" h="261620">
                  <a:moveTo>
                    <a:pt x="254355" y="233680"/>
                  </a:moveTo>
                  <a:lnTo>
                    <a:pt x="252920" y="231140"/>
                  </a:lnTo>
                  <a:lnTo>
                    <a:pt x="251472" y="226060"/>
                  </a:lnTo>
                  <a:lnTo>
                    <a:pt x="249262" y="220980"/>
                  </a:lnTo>
                  <a:lnTo>
                    <a:pt x="246761" y="214630"/>
                  </a:lnTo>
                  <a:lnTo>
                    <a:pt x="247027" y="215900"/>
                  </a:lnTo>
                  <a:lnTo>
                    <a:pt x="248564" y="220980"/>
                  </a:lnTo>
                  <a:lnTo>
                    <a:pt x="250723" y="227330"/>
                  </a:lnTo>
                  <a:lnTo>
                    <a:pt x="251523" y="229870"/>
                  </a:lnTo>
                  <a:lnTo>
                    <a:pt x="252336" y="234950"/>
                  </a:lnTo>
                  <a:lnTo>
                    <a:pt x="250990" y="236220"/>
                  </a:lnTo>
                  <a:lnTo>
                    <a:pt x="246900" y="238264"/>
                  </a:lnTo>
                  <a:lnTo>
                    <a:pt x="250075" y="235496"/>
                  </a:lnTo>
                  <a:lnTo>
                    <a:pt x="248539" y="229057"/>
                  </a:lnTo>
                  <a:lnTo>
                    <a:pt x="246202" y="223507"/>
                  </a:lnTo>
                  <a:lnTo>
                    <a:pt x="243852" y="220878"/>
                  </a:lnTo>
                  <a:lnTo>
                    <a:pt x="245732" y="224815"/>
                  </a:lnTo>
                  <a:lnTo>
                    <a:pt x="247815" y="229781"/>
                  </a:lnTo>
                  <a:lnTo>
                    <a:pt x="249504" y="235356"/>
                  </a:lnTo>
                  <a:lnTo>
                    <a:pt x="244919" y="239356"/>
                  </a:lnTo>
                  <a:lnTo>
                    <a:pt x="243840" y="240030"/>
                  </a:lnTo>
                  <a:lnTo>
                    <a:pt x="239522" y="241300"/>
                  </a:lnTo>
                  <a:lnTo>
                    <a:pt x="237502" y="240030"/>
                  </a:lnTo>
                  <a:lnTo>
                    <a:pt x="235254" y="238848"/>
                  </a:lnTo>
                  <a:lnTo>
                    <a:pt x="234734" y="237972"/>
                  </a:lnTo>
                  <a:lnTo>
                    <a:pt x="235242" y="237591"/>
                  </a:lnTo>
                  <a:lnTo>
                    <a:pt x="234276" y="236855"/>
                  </a:lnTo>
                  <a:lnTo>
                    <a:pt x="231228" y="229577"/>
                  </a:lnTo>
                  <a:lnTo>
                    <a:pt x="230301" y="226161"/>
                  </a:lnTo>
                  <a:lnTo>
                    <a:pt x="224434" y="216103"/>
                  </a:lnTo>
                  <a:lnTo>
                    <a:pt x="221780" y="214998"/>
                  </a:lnTo>
                  <a:lnTo>
                    <a:pt x="219087" y="214172"/>
                  </a:lnTo>
                  <a:lnTo>
                    <a:pt x="221615" y="215709"/>
                  </a:lnTo>
                  <a:lnTo>
                    <a:pt x="225298" y="219595"/>
                  </a:lnTo>
                  <a:lnTo>
                    <a:pt x="229717" y="226949"/>
                  </a:lnTo>
                  <a:lnTo>
                    <a:pt x="232778" y="234581"/>
                  </a:lnTo>
                  <a:lnTo>
                    <a:pt x="232346" y="239280"/>
                  </a:lnTo>
                  <a:lnTo>
                    <a:pt x="232181" y="239395"/>
                  </a:lnTo>
                  <a:lnTo>
                    <a:pt x="232130" y="239928"/>
                  </a:lnTo>
                  <a:lnTo>
                    <a:pt x="233375" y="239001"/>
                  </a:lnTo>
                  <a:lnTo>
                    <a:pt x="233603" y="240030"/>
                  </a:lnTo>
                  <a:lnTo>
                    <a:pt x="234137" y="240030"/>
                  </a:lnTo>
                  <a:lnTo>
                    <a:pt x="233870" y="242570"/>
                  </a:lnTo>
                  <a:lnTo>
                    <a:pt x="228206" y="246380"/>
                  </a:lnTo>
                  <a:lnTo>
                    <a:pt x="223418" y="247611"/>
                  </a:lnTo>
                  <a:lnTo>
                    <a:pt x="230632" y="246380"/>
                  </a:lnTo>
                  <a:lnTo>
                    <a:pt x="236385" y="243840"/>
                  </a:lnTo>
                  <a:lnTo>
                    <a:pt x="234759" y="241300"/>
                  </a:lnTo>
                  <a:lnTo>
                    <a:pt x="238366" y="242570"/>
                  </a:lnTo>
                  <a:lnTo>
                    <a:pt x="245541" y="240030"/>
                  </a:lnTo>
                  <a:lnTo>
                    <a:pt x="247396" y="238848"/>
                  </a:lnTo>
                  <a:lnTo>
                    <a:pt x="250939" y="237490"/>
                  </a:lnTo>
                  <a:lnTo>
                    <a:pt x="254355" y="236220"/>
                  </a:lnTo>
                  <a:lnTo>
                    <a:pt x="254355" y="233680"/>
                  </a:lnTo>
                  <a:close/>
                </a:path>
              </a:pathLst>
            </a:custGeom>
            <a:solidFill>
              <a:srgbClr val="231F20"/>
            </a:solidFill>
          </p:spPr>
          <p:txBody>
            <a:bodyPr wrap="square" lIns="0" tIns="0" rIns="0" bIns="0" rtlCol="0"/>
            <a:lstStyle/>
            <a:p>
              <a:endParaRPr/>
            </a:p>
          </p:txBody>
        </p:sp>
        <p:pic>
          <p:nvPicPr>
            <p:cNvPr id="31" name="object 31"/>
            <p:cNvPicPr/>
            <p:nvPr/>
          </p:nvPicPr>
          <p:blipFill>
            <a:blip r:embed="rId20" cstate="print"/>
            <a:stretch>
              <a:fillRect/>
            </a:stretch>
          </p:blipFill>
          <p:spPr>
            <a:xfrm>
              <a:off x="17047782" y="10323022"/>
              <a:ext cx="100909" cy="100933"/>
            </a:xfrm>
            <a:prstGeom prst="rect">
              <a:avLst/>
            </a:prstGeom>
          </p:spPr>
        </p:pic>
        <p:pic>
          <p:nvPicPr>
            <p:cNvPr id="32" name="object 32"/>
            <p:cNvPicPr/>
            <p:nvPr/>
          </p:nvPicPr>
          <p:blipFill>
            <a:blip r:embed="rId21" cstate="print"/>
            <a:stretch>
              <a:fillRect/>
            </a:stretch>
          </p:blipFill>
          <p:spPr>
            <a:xfrm>
              <a:off x="17058935" y="10197145"/>
              <a:ext cx="254358" cy="262002"/>
            </a:xfrm>
            <a:prstGeom prst="rect">
              <a:avLst/>
            </a:prstGeom>
          </p:spPr>
        </p:pic>
        <p:pic>
          <p:nvPicPr>
            <p:cNvPr id="33" name="object 33"/>
            <p:cNvPicPr/>
            <p:nvPr/>
          </p:nvPicPr>
          <p:blipFill>
            <a:blip r:embed="rId22" cstate="print"/>
            <a:stretch>
              <a:fillRect/>
            </a:stretch>
          </p:blipFill>
          <p:spPr>
            <a:xfrm>
              <a:off x="17086839" y="10358302"/>
              <a:ext cx="23005" cy="22805"/>
            </a:xfrm>
            <a:prstGeom prst="rect">
              <a:avLst/>
            </a:prstGeom>
          </p:spPr>
        </p:pic>
        <p:pic>
          <p:nvPicPr>
            <p:cNvPr id="34" name="object 34"/>
            <p:cNvPicPr/>
            <p:nvPr/>
          </p:nvPicPr>
          <p:blipFill>
            <a:blip r:embed="rId23" cstate="print"/>
            <a:stretch>
              <a:fillRect/>
            </a:stretch>
          </p:blipFill>
          <p:spPr>
            <a:xfrm>
              <a:off x="17036790" y="10195288"/>
              <a:ext cx="264138" cy="265855"/>
            </a:xfrm>
            <a:prstGeom prst="rect">
              <a:avLst/>
            </a:prstGeom>
          </p:spPr>
        </p:pic>
        <p:pic>
          <p:nvPicPr>
            <p:cNvPr id="35" name="object 35"/>
            <p:cNvPicPr/>
            <p:nvPr/>
          </p:nvPicPr>
          <p:blipFill>
            <a:blip r:embed="rId22" cstate="print"/>
            <a:stretch>
              <a:fillRect/>
            </a:stretch>
          </p:blipFill>
          <p:spPr>
            <a:xfrm>
              <a:off x="17085679" y="10367726"/>
              <a:ext cx="23610" cy="20690"/>
            </a:xfrm>
            <a:prstGeom prst="rect">
              <a:avLst/>
            </a:prstGeom>
          </p:spPr>
        </p:pic>
        <p:pic>
          <p:nvPicPr>
            <p:cNvPr id="36" name="object 36"/>
            <p:cNvPicPr/>
            <p:nvPr/>
          </p:nvPicPr>
          <p:blipFill>
            <a:blip r:embed="rId24" cstate="print"/>
            <a:stretch>
              <a:fillRect/>
            </a:stretch>
          </p:blipFill>
          <p:spPr>
            <a:xfrm>
              <a:off x="17156366" y="10420939"/>
              <a:ext cx="12260" cy="32742"/>
            </a:xfrm>
            <a:prstGeom prst="rect">
              <a:avLst/>
            </a:prstGeom>
          </p:spPr>
        </p:pic>
        <p:pic>
          <p:nvPicPr>
            <p:cNvPr id="37" name="object 37"/>
            <p:cNvPicPr/>
            <p:nvPr/>
          </p:nvPicPr>
          <p:blipFill>
            <a:blip r:embed="rId25" cstate="print"/>
            <a:stretch>
              <a:fillRect/>
            </a:stretch>
          </p:blipFill>
          <p:spPr>
            <a:xfrm>
              <a:off x="17152681" y="10347193"/>
              <a:ext cx="123210" cy="86102"/>
            </a:xfrm>
            <a:prstGeom prst="rect">
              <a:avLst/>
            </a:prstGeom>
          </p:spPr>
        </p:pic>
        <p:pic>
          <p:nvPicPr>
            <p:cNvPr id="38" name="object 38"/>
            <p:cNvPicPr/>
            <p:nvPr/>
          </p:nvPicPr>
          <p:blipFill>
            <a:blip r:embed="rId26" cstate="print"/>
            <a:stretch>
              <a:fillRect/>
            </a:stretch>
          </p:blipFill>
          <p:spPr>
            <a:xfrm>
              <a:off x="17116201" y="10308482"/>
              <a:ext cx="60772" cy="62846"/>
            </a:xfrm>
            <a:prstGeom prst="rect">
              <a:avLst/>
            </a:prstGeom>
          </p:spPr>
        </p:pic>
        <p:pic>
          <p:nvPicPr>
            <p:cNvPr id="39" name="object 39"/>
            <p:cNvPicPr/>
            <p:nvPr/>
          </p:nvPicPr>
          <p:blipFill>
            <a:blip r:embed="rId27" cstate="print"/>
            <a:stretch>
              <a:fillRect/>
            </a:stretch>
          </p:blipFill>
          <p:spPr>
            <a:xfrm>
              <a:off x="17186439" y="10267750"/>
              <a:ext cx="87850" cy="85442"/>
            </a:xfrm>
            <a:prstGeom prst="rect">
              <a:avLst/>
            </a:prstGeom>
          </p:spPr>
        </p:pic>
        <p:pic>
          <p:nvPicPr>
            <p:cNvPr id="40" name="object 40"/>
            <p:cNvPicPr/>
            <p:nvPr/>
          </p:nvPicPr>
          <p:blipFill>
            <a:blip r:embed="rId28" cstate="print"/>
            <a:stretch>
              <a:fillRect/>
            </a:stretch>
          </p:blipFill>
          <p:spPr>
            <a:xfrm>
              <a:off x="17150598" y="10270807"/>
              <a:ext cx="16301" cy="19475"/>
            </a:xfrm>
            <a:prstGeom prst="rect">
              <a:avLst/>
            </a:prstGeom>
          </p:spPr>
        </p:pic>
        <p:pic>
          <p:nvPicPr>
            <p:cNvPr id="41" name="object 41"/>
            <p:cNvPicPr/>
            <p:nvPr/>
          </p:nvPicPr>
          <p:blipFill>
            <a:blip r:embed="rId29" cstate="print"/>
            <a:stretch>
              <a:fillRect/>
            </a:stretch>
          </p:blipFill>
          <p:spPr>
            <a:xfrm>
              <a:off x="17067866" y="10217427"/>
              <a:ext cx="43215" cy="31245"/>
            </a:xfrm>
            <a:prstGeom prst="rect">
              <a:avLst/>
            </a:prstGeom>
          </p:spPr>
        </p:pic>
        <p:pic>
          <p:nvPicPr>
            <p:cNvPr id="42" name="object 42"/>
            <p:cNvPicPr/>
            <p:nvPr/>
          </p:nvPicPr>
          <p:blipFill>
            <a:blip r:embed="rId30" cstate="print"/>
            <a:stretch>
              <a:fillRect/>
            </a:stretch>
          </p:blipFill>
          <p:spPr>
            <a:xfrm>
              <a:off x="17129517" y="10226191"/>
              <a:ext cx="68712" cy="67306"/>
            </a:xfrm>
            <a:prstGeom prst="rect">
              <a:avLst/>
            </a:prstGeom>
          </p:spPr>
        </p:pic>
        <p:pic>
          <p:nvPicPr>
            <p:cNvPr id="43" name="object 43"/>
            <p:cNvPicPr/>
            <p:nvPr/>
          </p:nvPicPr>
          <p:blipFill>
            <a:blip r:embed="rId31" cstate="print"/>
            <a:stretch>
              <a:fillRect/>
            </a:stretch>
          </p:blipFill>
          <p:spPr>
            <a:xfrm>
              <a:off x="17018831" y="10191689"/>
              <a:ext cx="122290" cy="45516"/>
            </a:xfrm>
            <a:prstGeom prst="rect">
              <a:avLst/>
            </a:prstGeom>
          </p:spPr>
        </p:pic>
        <p:pic>
          <p:nvPicPr>
            <p:cNvPr id="44" name="object 44"/>
            <p:cNvPicPr/>
            <p:nvPr/>
          </p:nvPicPr>
          <p:blipFill>
            <a:blip r:embed="rId32" cstate="print"/>
            <a:stretch>
              <a:fillRect/>
            </a:stretch>
          </p:blipFill>
          <p:spPr>
            <a:xfrm>
              <a:off x="17162682" y="10193511"/>
              <a:ext cx="154653" cy="75055"/>
            </a:xfrm>
            <a:prstGeom prst="rect">
              <a:avLst/>
            </a:prstGeom>
          </p:spPr>
        </p:pic>
        <p:pic>
          <p:nvPicPr>
            <p:cNvPr id="45" name="object 45"/>
            <p:cNvPicPr/>
            <p:nvPr/>
          </p:nvPicPr>
          <p:blipFill>
            <a:blip r:embed="rId28" cstate="print"/>
            <a:stretch>
              <a:fillRect/>
            </a:stretch>
          </p:blipFill>
          <p:spPr>
            <a:xfrm>
              <a:off x="17142314" y="10210537"/>
              <a:ext cx="18899" cy="15507"/>
            </a:xfrm>
            <a:prstGeom prst="rect">
              <a:avLst/>
            </a:prstGeom>
          </p:spPr>
        </p:pic>
        <p:pic>
          <p:nvPicPr>
            <p:cNvPr id="46" name="object 46"/>
            <p:cNvPicPr/>
            <p:nvPr/>
          </p:nvPicPr>
          <p:blipFill>
            <a:blip r:embed="rId33" cstate="print"/>
            <a:stretch>
              <a:fillRect/>
            </a:stretch>
          </p:blipFill>
          <p:spPr>
            <a:xfrm>
              <a:off x="17018601" y="10193182"/>
              <a:ext cx="298575" cy="260684"/>
            </a:xfrm>
            <a:prstGeom prst="rect">
              <a:avLst/>
            </a:prstGeom>
          </p:spPr>
        </p:pic>
        <p:pic>
          <p:nvPicPr>
            <p:cNvPr id="47" name="object 47"/>
            <p:cNvPicPr/>
            <p:nvPr/>
          </p:nvPicPr>
          <p:blipFill>
            <a:blip r:embed="rId34" cstate="print"/>
            <a:stretch>
              <a:fillRect/>
            </a:stretch>
          </p:blipFill>
          <p:spPr>
            <a:xfrm>
              <a:off x="17114703" y="10258598"/>
              <a:ext cx="17769" cy="27353"/>
            </a:xfrm>
            <a:prstGeom prst="rect">
              <a:avLst/>
            </a:prstGeom>
          </p:spPr>
        </p:pic>
        <p:sp>
          <p:nvSpPr>
            <p:cNvPr id="48" name="object 48"/>
            <p:cNvSpPr/>
            <p:nvPr/>
          </p:nvSpPr>
          <p:spPr>
            <a:xfrm>
              <a:off x="17036872" y="10195363"/>
              <a:ext cx="250190" cy="232410"/>
            </a:xfrm>
            <a:custGeom>
              <a:avLst/>
              <a:gdLst/>
              <a:ahLst/>
              <a:cxnLst/>
              <a:rect l="l" t="t" r="r" b="b"/>
              <a:pathLst>
                <a:path w="250190" h="232409">
                  <a:moveTo>
                    <a:pt x="15544" y="1701"/>
                  </a:moveTo>
                  <a:lnTo>
                    <a:pt x="13589" y="1181"/>
                  </a:lnTo>
                  <a:lnTo>
                    <a:pt x="10337" y="3238"/>
                  </a:lnTo>
                  <a:lnTo>
                    <a:pt x="6845" y="5041"/>
                  </a:lnTo>
                  <a:lnTo>
                    <a:pt x="0" y="6832"/>
                  </a:lnTo>
                  <a:lnTo>
                    <a:pt x="3263" y="6832"/>
                  </a:lnTo>
                  <a:lnTo>
                    <a:pt x="10858" y="5041"/>
                  </a:lnTo>
                  <a:lnTo>
                    <a:pt x="15544" y="1701"/>
                  </a:lnTo>
                  <a:close/>
                </a:path>
                <a:path w="250190" h="232409">
                  <a:moveTo>
                    <a:pt x="56121" y="24447"/>
                  </a:moveTo>
                  <a:lnTo>
                    <a:pt x="55486" y="24130"/>
                  </a:lnTo>
                  <a:lnTo>
                    <a:pt x="55219" y="23990"/>
                  </a:lnTo>
                  <a:lnTo>
                    <a:pt x="49263" y="22682"/>
                  </a:lnTo>
                  <a:lnTo>
                    <a:pt x="44310" y="24942"/>
                  </a:lnTo>
                  <a:lnTo>
                    <a:pt x="49568" y="24130"/>
                  </a:lnTo>
                  <a:lnTo>
                    <a:pt x="56121" y="24447"/>
                  </a:lnTo>
                  <a:close/>
                </a:path>
                <a:path w="250190" h="232409">
                  <a:moveTo>
                    <a:pt x="56400" y="38011"/>
                  </a:moveTo>
                  <a:lnTo>
                    <a:pt x="53060" y="40843"/>
                  </a:lnTo>
                  <a:lnTo>
                    <a:pt x="53200" y="42456"/>
                  </a:lnTo>
                  <a:lnTo>
                    <a:pt x="56400" y="38011"/>
                  </a:lnTo>
                  <a:close/>
                </a:path>
                <a:path w="250190" h="232409">
                  <a:moveTo>
                    <a:pt x="58000" y="36664"/>
                  </a:moveTo>
                  <a:lnTo>
                    <a:pt x="57378" y="36664"/>
                  </a:lnTo>
                  <a:lnTo>
                    <a:pt x="56400" y="38011"/>
                  </a:lnTo>
                  <a:lnTo>
                    <a:pt x="58000" y="36664"/>
                  </a:lnTo>
                  <a:close/>
                </a:path>
                <a:path w="250190" h="232409">
                  <a:moveTo>
                    <a:pt x="70472" y="34302"/>
                  </a:moveTo>
                  <a:lnTo>
                    <a:pt x="63576" y="31940"/>
                  </a:lnTo>
                  <a:lnTo>
                    <a:pt x="58102" y="36576"/>
                  </a:lnTo>
                  <a:lnTo>
                    <a:pt x="67627" y="35318"/>
                  </a:lnTo>
                  <a:lnTo>
                    <a:pt x="70472" y="34302"/>
                  </a:lnTo>
                  <a:close/>
                </a:path>
                <a:path w="250190" h="232409">
                  <a:moveTo>
                    <a:pt x="79082" y="6743"/>
                  </a:moveTo>
                  <a:lnTo>
                    <a:pt x="75704" y="7683"/>
                  </a:lnTo>
                  <a:lnTo>
                    <a:pt x="70853" y="14693"/>
                  </a:lnTo>
                  <a:lnTo>
                    <a:pt x="71615" y="18605"/>
                  </a:lnTo>
                  <a:lnTo>
                    <a:pt x="71856" y="14693"/>
                  </a:lnTo>
                  <a:lnTo>
                    <a:pt x="71932" y="13487"/>
                  </a:lnTo>
                  <a:lnTo>
                    <a:pt x="77063" y="8623"/>
                  </a:lnTo>
                  <a:lnTo>
                    <a:pt x="79082" y="6743"/>
                  </a:lnTo>
                  <a:close/>
                </a:path>
                <a:path w="250190" h="232409">
                  <a:moveTo>
                    <a:pt x="85890" y="22364"/>
                  </a:moveTo>
                  <a:lnTo>
                    <a:pt x="85547" y="19138"/>
                  </a:lnTo>
                  <a:lnTo>
                    <a:pt x="84467" y="22098"/>
                  </a:lnTo>
                  <a:lnTo>
                    <a:pt x="83388" y="33159"/>
                  </a:lnTo>
                  <a:lnTo>
                    <a:pt x="83794" y="35318"/>
                  </a:lnTo>
                  <a:lnTo>
                    <a:pt x="84937" y="30213"/>
                  </a:lnTo>
                  <a:lnTo>
                    <a:pt x="85890" y="22364"/>
                  </a:lnTo>
                  <a:close/>
                </a:path>
                <a:path w="250190" h="232409">
                  <a:moveTo>
                    <a:pt x="90335" y="76098"/>
                  </a:moveTo>
                  <a:lnTo>
                    <a:pt x="89928" y="74206"/>
                  </a:lnTo>
                  <a:lnTo>
                    <a:pt x="85077" y="67602"/>
                  </a:lnTo>
                  <a:lnTo>
                    <a:pt x="79870" y="64706"/>
                  </a:lnTo>
                  <a:lnTo>
                    <a:pt x="84404" y="68605"/>
                  </a:lnTo>
                  <a:lnTo>
                    <a:pt x="87363" y="72656"/>
                  </a:lnTo>
                  <a:lnTo>
                    <a:pt x="90335" y="76098"/>
                  </a:lnTo>
                  <a:close/>
                </a:path>
                <a:path w="250190" h="232409">
                  <a:moveTo>
                    <a:pt x="92481" y="144983"/>
                  </a:moveTo>
                  <a:lnTo>
                    <a:pt x="92392" y="144805"/>
                  </a:lnTo>
                  <a:lnTo>
                    <a:pt x="92265" y="144602"/>
                  </a:lnTo>
                  <a:lnTo>
                    <a:pt x="91681" y="144221"/>
                  </a:lnTo>
                  <a:lnTo>
                    <a:pt x="90004" y="144221"/>
                  </a:lnTo>
                  <a:lnTo>
                    <a:pt x="88811" y="144995"/>
                  </a:lnTo>
                  <a:lnTo>
                    <a:pt x="87134" y="147307"/>
                  </a:lnTo>
                  <a:lnTo>
                    <a:pt x="86817" y="148513"/>
                  </a:lnTo>
                  <a:lnTo>
                    <a:pt x="87083" y="149326"/>
                  </a:lnTo>
                  <a:lnTo>
                    <a:pt x="87045" y="149542"/>
                  </a:lnTo>
                  <a:lnTo>
                    <a:pt x="87337" y="149326"/>
                  </a:lnTo>
                  <a:lnTo>
                    <a:pt x="87833" y="148513"/>
                  </a:lnTo>
                  <a:lnTo>
                    <a:pt x="89598" y="145161"/>
                  </a:lnTo>
                  <a:lnTo>
                    <a:pt x="89687" y="144995"/>
                  </a:lnTo>
                  <a:lnTo>
                    <a:pt x="89789" y="144805"/>
                  </a:lnTo>
                  <a:lnTo>
                    <a:pt x="90881" y="144805"/>
                  </a:lnTo>
                  <a:lnTo>
                    <a:pt x="92481" y="144983"/>
                  </a:lnTo>
                  <a:close/>
                </a:path>
                <a:path w="250190" h="232409">
                  <a:moveTo>
                    <a:pt x="94945" y="92151"/>
                  </a:moveTo>
                  <a:lnTo>
                    <a:pt x="94589" y="92151"/>
                  </a:lnTo>
                  <a:lnTo>
                    <a:pt x="93967" y="88455"/>
                  </a:lnTo>
                  <a:lnTo>
                    <a:pt x="93637" y="87553"/>
                  </a:lnTo>
                  <a:lnTo>
                    <a:pt x="93510" y="87198"/>
                  </a:lnTo>
                  <a:lnTo>
                    <a:pt x="92824" y="86004"/>
                  </a:lnTo>
                  <a:lnTo>
                    <a:pt x="91008" y="83731"/>
                  </a:lnTo>
                  <a:lnTo>
                    <a:pt x="87274" y="79756"/>
                  </a:lnTo>
                  <a:lnTo>
                    <a:pt x="85394" y="77406"/>
                  </a:lnTo>
                  <a:lnTo>
                    <a:pt x="84556" y="76212"/>
                  </a:lnTo>
                  <a:lnTo>
                    <a:pt x="83654" y="74739"/>
                  </a:lnTo>
                  <a:lnTo>
                    <a:pt x="83096" y="73253"/>
                  </a:lnTo>
                  <a:lnTo>
                    <a:pt x="82981" y="72948"/>
                  </a:lnTo>
                  <a:lnTo>
                    <a:pt x="83985" y="72948"/>
                  </a:lnTo>
                  <a:lnTo>
                    <a:pt x="84442" y="72174"/>
                  </a:lnTo>
                  <a:lnTo>
                    <a:pt x="82270" y="68338"/>
                  </a:lnTo>
                  <a:lnTo>
                    <a:pt x="82194" y="68186"/>
                  </a:lnTo>
                  <a:lnTo>
                    <a:pt x="81089" y="66611"/>
                  </a:lnTo>
                  <a:lnTo>
                    <a:pt x="79082" y="64185"/>
                  </a:lnTo>
                  <a:lnTo>
                    <a:pt x="79946" y="64439"/>
                  </a:lnTo>
                  <a:lnTo>
                    <a:pt x="81788" y="64922"/>
                  </a:lnTo>
                  <a:lnTo>
                    <a:pt x="83629" y="65659"/>
                  </a:lnTo>
                  <a:lnTo>
                    <a:pt x="85064" y="66281"/>
                  </a:lnTo>
                  <a:lnTo>
                    <a:pt x="86639" y="67056"/>
                  </a:lnTo>
                  <a:lnTo>
                    <a:pt x="88823" y="68338"/>
                  </a:lnTo>
                  <a:lnTo>
                    <a:pt x="89484" y="68338"/>
                  </a:lnTo>
                  <a:lnTo>
                    <a:pt x="89623" y="68186"/>
                  </a:lnTo>
                  <a:lnTo>
                    <a:pt x="89725" y="67398"/>
                  </a:lnTo>
                  <a:lnTo>
                    <a:pt x="89750" y="67056"/>
                  </a:lnTo>
                  <a:lnTo>
                    <a:pt x="93522" y="70688"/>
                  </a:lnTo>
                  <a:lnTo>
                    <a:pt x="94932" y="73647"/>
                  </a:lnTo>
                  <a:lnTo>
                    <a:pt x="94818" y="72948"/>
                  </a:lnTo>
                  <a:lnTo>
                    <a:pt x="94234" y="71221"/>
                  </a:lnTo>
                  <a:lnTo>
                    <a:pt x="91579" y="67843"/>
                  </a:lnTo>
                  <a:lnTo>
                    <a:pt x="91122" y="67398"/>
                  </a:lnTo>
                  <a:lnTo>
                    <a:pt x="90690" y="67056"/>
                  </a:lnTo>
                  <a:lnTo>
                    <a:pt x="90004" y="66611"/>
                  </a:lnTo>
                  <a:lnTo>
                    <a:pt x="89306" y="65951"/>
                  </a:lnTo>
                  <a:lnTo>
                    <a:pt x="88900" y="65951"/>
                  </a:lnTo>
                  <a:lnTo>
                    <a:pt x="88722" y="66090"/>
                  </a:lnTo>
                  <a:lnTo>
                    <a:pt x="88658" y="66281"/>
                  </a:lnTo>
                  <a:lnTo>
                    <a:pt x="88569" y="67398"/>
                  </a:lnTo>
                  <a:lnTo>
                    <a:pt x="82600" y="64185"/>
                  </a:lnTo>
                  <a:lnTo>
                    <a:pt x="81724" y="63715"/>
                  </a:lnTo>
                  <a:lnTo>
                    <a:pt x="79235" y="63017"/>
                  </a:lnTo>
                  <a:lnTo>
                    <a:pt x="77812" y="63017"/>
                  </a:lnTo>
                  <a:lnTo>
                    <a:pt x="78079" y="63715"/>
                  </a:lnTo>
                  <a:lnTo>
                    <a:pt x="82740" y="70688"/>
                  </a:lnTo>
                  <a:lnTo>
                    <a:pt x="83693" y="72174"/>
                  </a:lnTo>
                  <a:lnTo>
                    <a:pt x="83566" y="72174"/>
                  </a:lnTo>
                  <a:lnTo>
                    <a:pt x="81661" y="71869"/>
                  </a:lnTo>
                  <a:lnTo>
                    <a:pt x="82067" y="72669"/>
                  </a:lnTo>
                  <a:lnTo>
                    <a:pt x="82423" y="73253"/>
                  </a:lnTo>
                  <a:lnTo>
                    <a:pt x="83312" y="76212"/>
                  </a:lnTo>
                  <a:lnTo>
                    <a:pt x="87591" y="81216"/>
                  </a:lnTo>
                  <a:lnTo>
                    <a:pt x="93878" y="92430"/>
                  </a:lnTo>
                  <a:lnTo>
                    <a:pt x="94449" y="93929"/>
                  </a:lnTo>
                  <a:lnTo>
                    <a:pt x="94513" y="93472"/>
                  </a:lnTo>
                  <a:lnTo>
                    <a:pt x="94754" y="93027"/>
                  </a:lnTo>
                  <a:lnTo>
                    <a:pt x="94881" y="92430"/>
                  </a:lnTo>
                  <a:lnTo>
                    <a:pt x="94945" y="92151"/>
                  </a:lnTo>
                  <a:close/>
                </a:path>
                <a:path w="250190" h="232409">
                  <a:moveTo>
                    <a:pt x="95923" y="4089"/>
                  </a:moveTo>
                  <a:lnTo>
                    <a:pt x="94183" y="4826"/>
                  </a:lnTo>
                  <a:lnTo>
                    <a:pt x="91617" y="11315"/>
                  </a:lnTo>
                  <a:lnTo>
                    <a:pt x="95923" y="4089"/>
                  </a:lnTo>
                  <a:close/>
                </a:path>
                <a:path w="250190" h="232409">
                  <a:moveTo>
                    <a:pt x="96291" y="79032"/>
                  </a:moveTo>
                  <a:lnTo>
                    <a:pt x="95834" y="76212"/>
                  </a:lnTo>
                  <a:lnTo>
                    <a:pt x="95745" y="75666"/>
                  </a:lnTo>
                  <a:lnTo>
                    <a:pt x="95199" y="74079"/>
                  </a:lnTo>
                  <a:lnTo>
                    <a:pt x="95135" y="81216"/>
                  </a:lnTo>
                  <a:lnTo>
                    <a:pt x="94932" y="83731"/>
                  </a:lnTo>
                  <a:lnTo>
                    <a:pt x="94907" y="84162"/>
                  </a:lnTo>
                  <a:lnTo>
                    <a:pt x="94792" y="85483"/>
                  </a:lnTo>
                  <a:lnTo>
                    <a:pt x="94678" y="86855"/>
                  </a:lnTo>
                  <a:lnTo>
                    <a:pt x="94615" y="91186"/>
                  </a:lnTo>
                  <a:lnTo>
                    <a:pt x="94589" y="91541"/>
                  </a:lnTo>
                  <a:lnTo>
                    <a:pt x="94589" y="91732"/>
                  </a:lnTo>
                  <a:lnTo>
                    <a:pt x="94589" y="92113"/>
                  </a:lnTo>
                  <a:lnTo>
                    <a:pt x="94602" y="91973"/>
                  </a:lnTo>
                  <a:lnTo>
                    <a:pt x="94615" y="91643"/>
                  </a:lnTo>
                  <a:lnTo>
                    <a:pt x="94615" y="91274"/>
                  </a:lnTo>
                  <a:lnTo>
                    <a:pt x="94767" y="91274"/>
                  </a:lnTo>
                  <a:lnTo>
                    <a:pt x="94856" y="90068"/>
                  </a:lnTo>
                  <a:lnTo>
                    <a:pt x="95275" y="87553"/>
                  </a:lnTo>
                  <a:lnTo>
                    <a:pt x="96177" y="79997"/>
                  </a:lnTo>
                  <a:lnTo>
                    <a:pt x="96291" y="79032"/>
                  </a:lnTo>
                  <a:close/>
                </a:path>
                <a:path w="250190" h="232409">
                  <a:moveTo>
                    <a:pt x="98361" y="45961"/>
                  </a:moveTo>
                  <a:lnTo>
                    <a:pt x="96672" y="47180"/>
                  </a:lnTo>
                  <a:lnTo>
                    <a:pt x="96469" y="51358"/>
                  </a:lnTo>
                  <a:lnTo>
                    <a:pt x="96354" y="53555"/>
                  </a:lnTo>
                  <a:lnTo>
                    <a:pt x="96901" y="56007"/>
                  </a:lnTo>
                  <a:lnTo>
                    <a:pt x="97116" y="53555"/>
                  </a:lnTo>
                  <a:lnTo>
                    <a:pt x="97409" y="48666"/>
                  </a:lnTo>
                  <a:lnTo>
                    <a:pt x="98361" y="45961"/>
                  </a:lnTo>
                  <a:close/>
                </a:path>
                <a:path w="250190" h="232409">
                  <a:moveTo>
                    <a:pt x="99491" y="153530"/>
                  </a:moveTo>
                  <a:lnTo>
                    <a:pt x="96901" y="151955"/>
                  </a:lnTo>
                  <a:lnTo>
                    <a:pt x="94767" y="151955"/>
                  </a:lnTo>
                  <a:lnTo>
                    <a:pt x="93941" y="151472"/>
                  </a:lnTo>
                  <a:lnTo>
                    <a:pt x="93522" y="150304"/>
                  </a:lnTo>
                  <a:lnTo>
                    <a:pt x="93281" y="149682"/>
                  </a:lnTo>
                  <a:lnTo>
                    <a:pt x="93218" y="149542"/>
                  </a:lnTo>
                  <a:lnTo>
                    <a:pt x="93103" y="145999"/>
                  </a:lnTo>
                  <a:lnTo>
                    <a:pt x="92595" y="145161"/>
                  </a:lnTo>
                  <a:lnTo>
                    <a:pt x="92671" y="147307"/>
                  </a:lnTo>
                  <a:lnTo>
                    <a:pt x="92798" y="148513"/>
                  </a:lnTo>
                  <a:lnTo>
                    <a:pt x="92887" y="149326"/>
                  </a:lnTo>
                  <a:lnTo>
                    <a:pt x="93002" y="150304"/>
                  </a:lnTo>
                  <a:lnTo>
                    <a:pt x="93052" y="150888"/>
                  </a:lnTo>
                  <a:lnTo>
                    <a:pt x="93154" y="151472"/>
                  </a:lnTo>
                  <a:lnTo>
                    <a:pt x="93433" y="152755"/>
                  </a:lnTo>
                  <a:lnTo>
                    <a:pt x="97218" y="152755"/>
                  </a:lnTo>
                  <a:lnTo>
                    <a:pt x="96939" y="153530"/>
                  </a:lnTo>
                  <a:lnTo>
                    <a:pt x="97218" y="155371"/>
                  </a:lnTo>
                  <a:lnTo>
                    <a:pt x="97282" y="155867"/>
                  </a:lnTo>
                  <a:lnTo>
                    <a:pt x="97370" y="156425"/>
                  </a:lnTo>
                  <a:lnTo>
                    <a:pt x="97421" y="156908"/>
                  </a:lnTo>
                  <a:lnTo>
                    <a:pt x="97548" y="161823"/>
                  </a:lnTo>
                  <a:lnTo>
                    <a:pt x="96139" y="165798"/>
                  </a:lnTo>
                  <a:lnTo>
                    <a:pt x="93992" y="169481"/>
                  </a:lnTo>
                  <a:lnTo>
                    <a:pt x="93395" y="168694"/>
                  </a:lnTo>
                  <a:lnTo>
                    <a:pt x="92659" y="172897"/>
                  </a:lnTo>
                  <a:lnTo>
                    <a:pt x="92544" y="173596"/>
                  </a:lnTo>
                  <a:lnTo>
                    <a:pt x="92468" y="173977"/>
                  </a:lnTo>
                  <a:lnTo>
                    <a:pt x="92329" y="174586"/>
                  </a:lnTo>
                  <a:lnTo>
                    <a:pt x="92316" y="174917"/>
                  </a:lnTo>
                  <a:lnTo>
                    <a:pt x="92430" y="171208"/>
                  </a:lnTo>
                  <a:lnTo>
                    <a:pt x="92443" y="170916"/>
                  </a:lnTo>
                  <a:lnTo>
                    <a:pt x="92570" y="169481"/>
                  </a:lnTo>
                  <a:lnTo>
                    <a:pt x="92633" y="168643"/>
                  </a:lnTo>
                  <a:lnTo>
                    <a:pt x="92913" y="169291"/>
                  </a:lnTo>
                  <a:lnTo>
                    <a:pt x="94538" y="164274"/>
                  </a:lnTo>
                  <a:lnTo>
                    <a:pt x="94246" y="158584"/>
                  </a:lnTo>
                  <a:lnTo>
                    <a:pt x="94170" y="157251"/>
                  </a:lnTo>
                  <a:lnTo>
                    <a:pt x="92913" y="155194"/>
                  </a:lnTo>
                  <a:lnTo>
                    <a:pt x="94094" y="158584"/>
                  </a:lnTo>
                  <a:lnTo>
                    <a:pt x="93002" y="165100"/>
                  </a:lnTo>
                  <a:lnTo>
                    <a:pt x="92240" y="167347"/>
                  </a:lnTo>
                  <a:lnTo>
                    <a:pt x="91249" y="164985"/>
                  </a:lnTo>
                  <a:lnTo>
                    <a:pt x="87566" y="160731"/>
                  </a:lnTo>
                  <a:lnTo>
                    <a:pt x="86601" y="159664"/>
                  </a:lnTo>
                  <a:lnTo>
                    <a:pt x="85940" y="158813"/>
                  </a:lnTo>
                  <a:lnTo>
                    <a:pt x="85636" y="158254"/>
                  </a:lnTo>
                  <a:lnTo>
                    <a:pt x="85521" y="158026"/>
                  </a:lnTo>
                  <a:lnTo>
                    <a:pt x="85407" y="157797"/>
                  </a:lnTo>
                  <a:lnTo>
                    <a:pt x="85305" y="157619"/>
                  </a:lnTo>
                  <a:lnTo>
                    <a:pt x="87109" y="158254"/>
                  </a:lnTo>
                  <a:lnTo>
                    <a:pt x="88734" y="158254"/>
                  </a:lnTo>
                  <a:lnTo>
                    <a:pt x="89039" y="157797"/>
                  </a:lnTo>
                  <a:lnTo>
                    <a:pt x="87909" y="155371"/>
                  </a:lnTo>
                  <a:lnTo>
                    <a:pt x="87668" y="154470"/>
                  </a:lnTo>
                  <a:lnTo>
                    <a:pt x="87134" y="149542"/>
                  </a:lnTo>
                  <a:lnTo>
                    <a:pt x="87020" y="149682"/>
                  </a:lnTo>
                  <a:lnTo>
                    <a:pt x="86956" y="154470"/>
                  </a:lnTo>
                  <a:lnTo>
                    <a:pt x="88074" y="157429"/>
                  </a:lnTo>
                  <a:lnTo>
                    <a:pt x="88125" y="157568"/>
                  </a:lnTo>
                  <a:lnTo>
                    <a:pt x="87617" y="157429"/>
                  </a:lnTo>
                  <a:lnTo>
                    <a:pt x="85877" y="157429"/>
                  </a:lnTo>
                  <a:lnTo>
                    <a:pt x="84785" y="156908"/>
                  </a:lnTo>
                  <a:lnTo>
                    <a:pt x="84201" y="156908"/>
                  </a:lnTo>
                  <a:lnTo>
                    <a:pt x="84086" y="157429"/>
                  </a:lnTo>
                  <a:lnTo>
                    <a:pt x="83997" y="158026"/>
                  </a:lnTo>
                  <a:lnTo>
                    <a:pt x="88290" y="162280"/>
                  </a:lnTo>
                  <a:lnTo>
                    <a:pt x="91630" y="166268"/>
                  </a:lnTo>
                  <a:lnTo>
                    <a:pt x="91960" y="168351"/>
                  </a:lnTo>
                  <a:lnTo>
                    <a:pt x="92049" y="168884"/>
                  </a:lnTo>
                  <a:lnTo>
                    <a:pt x="92163" y="169621"/>
                  </a:lnTo>
                  <a:lnTo>
                    <a:pt x="91922" y="170916"/>
                  </a:lnTo>
                  <a:lnTo>
                    <a:pt x="91846" y="171373"/>
                  </a:lnTo>
                  <a:lnTo>
                    <a:pt x="91719" y="172021"/>
                  </a:lnTo>
                  <a:lnTo>
                    <a:pt x="91706" y="173977"/>
                  </a:lnTo>
                  <a:lnTo>
                    <a:pt x="91909" y="174586"/>
                  </a:lnTo>
                  <a:lnTo>
                    <a:pt x="91554" y="175221"/>
                  </a:lnTo>
                  <a:lnTo>
                    <a:pt x="91465" y="175387"/>
                  </a:lnTo>
                  <a:lnTo>
                    <a:pt x="91846" y="175577"/>
                  </a:lnTo>
                  <a:lnTo>
                    <a:pt x="91973" y="175996"/>
                  </a:lnTo>
                  <a:lnTo>
                    <a:pt x="92087" y="176352"/>
                  </a:lnTo>
                  <a:lnTo>
                    <a:pt x="92176" y="176530"/>
                  </a:lnTo>
                  <a:lnTo>
                    <a:pt x="92468" y="175996"/>
                  </a:lnTo>
                  <a:lnTo>
                    <a:pt x="92773" y="175577"/>
                  </a:lnTo>
                  <a:lnTo>
                    <a:pt x="92887" y="174917"/>
                  </a:lnTo>
                  <a:lnTo>
                    <a:pt x="92938" y="174586"/>
                  </a:lnTo>
                  <a:lnTo>
                    <a:pt x="93027" y="173977"/>
                  </a:lnTo>
                  <a:lnTo>
                    <a:pt x="93091" y="173596"/>
                  </a:lnTo>
                  <a:lnTo>
                    <a:pt x="93256" y="172897"/>
                  </a:lnTo>
                  <a:lnTo>
                    <a:pt x="93383" y="172021"/>
                  </a:lnTo>
                  <a:lnTo>
                    <a:pt x="93497" y="171208"/>
                  </a:lnTo>
                  <a:lnTo>
                    <a:pt x="93535" y="170916"/>
                  </a:lnTo>
                  <a:lnTo>
                    <a:pt x="94297" y="169621"/>
                  </a:lnTo>
                  <a:lnTo>
                    <a:pt x="94386" y="169481"/>
                  </a:lnTo>
                  <a:lnTo>
                    <a:pt x="96278" y="166484"/>
                  </a:lnTo>
                  <a:lnTo>
                    <a:pt x="98120" y="162687"/>
                  </a:lnTo>
                  <a:lnTo>
                    <a:pt x="99339" y="154470"/>
                  </a:lnTo>
                  <a:lnTo>
                    <a:pt x="99364" y="154330"/>
                  </a:lnTo>
                  <a:lnTo>
                    <a:pt x="99491" y="153530"/>
                  </a:lnTo>
                  <a:close/>
                </a:path>
                <a:path w="250190" h="232409">
                  <a:moveTo>
                    <a:pt x="107264" y="139890"/>
                  </a:moveTo>
                  <a:lnTo>
                    <a:pt x="106768" y="141173"/>
                  </a:lnTo>
                  <a:lnTo>
                    <a:pt x="106692" y="142646"/>
                  </a:lnTo>
                  <a:lnTo>
                    <a:pt x="106895" y="143243"/>
                  </a:lnTo>
                  <a:lnTo>
                    <a:pt x="106997" y="143484"/>
                  </a:lnTo>
                  <a:lnTo>
                    <a:pt x="107149" y="143484"/>
                  </a:lnTo>
                  <a:lnTo>
                    <a:pt x="107264" y="139890"/>
                  </a:lnTo>
                  <a:close/>
                </a:path>
                <a:path w="250190" h="232409">
                  <a:moveTo>
                    <a:pt x="107886" y="138290"/>
                  </a:moveTo>
                  <a:lnTo>
                    <a:pt x="107289" y="139268"/>
                  </a:lnTo>
                  <a:lnTo>
                    <a:pt x="107276" y="139636"/>
                  </a:lnTo>
                  <a:lnTo>
                    <a:pt x="107505" y="139268"/>
                  </a:lnTo>
                  <a:lnTo>
                    <a:pt x="107886" y="138290"/>
                  </a:lnTo>
                  <a:close/>
                </a:path>
                <a:path w="250190" h="232409">
                  <a:moveTo>
                    <a:pt x="108940" y="156768"/>
                  </a:moveTo>
                  <a:lnTo>
                    <a:pt x="108877" y="155435"/>
                  </a:lnTo>
                  <a:lnTo>
                    <a:pt x="108407" y="156260"/>
                  </a:lnTo>
                  <a:lnTo>
                    <a:pt x="108343" y="156400"/>
                  </a:lnTo>
                  <a:lnTo>
                    <a:pt x="107556" y="157441"/>
                  </a:lnTo>
                  <a:lnTo>
                    <a:pt x="108940" y="156768"/>
                  </a:lnTo>
                  <a:close/>
                </a:path>
                <a:path w="250190" h="232409">
                  <a:moveTo>
                    <a:pt x="109156" y="136220"/>
                  </a:moveTo>
                  <a:lnTo>
                    <a:pt x="108292" y="137210"/>
                  </a:lnTo>
                  <a:lnTo>
                    <a:pt x="108026" y="137922"/>
                  </a:lnTo>
                  <a:lnTo>
                    <a:pt x="108521" y="137210"/>
                  </a:lnTo>
                  <a:lnTo>
                    <a:pt x="109156" y="136220"/>
                  </a:lnTo>
                  <a:close/>
                </a:path>
                <a:path w="250190" h="232409">
                  <a:moveTo>
                    <a:pt x="109575" y="191808"/>
                  </a:moveTo>
                  <a:lnTo>
                    <a:pt x="108648" y="189509"/>
                  </a:lnTo>
                  <a:lnTo>
                    <a:pt x="108318" y="189445"/>
                  </a:lnTo>
                  <a:lnTo>
                    <a:pt x="107835" y="189344"/>
                  </a:lnTo>
                  <a:lnTo>
                    <a:pt x="107315" y="189217"/>
                  </a:lnTo>
                  <a:lnTo>
                    <a:pt x="107607" y="189420"/>
                  </a:lnTo>
                  <a:lnTo>
                    <a:pt x="107784" y="189712"/>
                  </a:lnTo>
                  <a:lnTo>
                    <a:pt x="107975" y="189839"/>
                  </a:lnTo>
                  <a:lnTo>
                    <a:pt x="108381" y="190144"/>
                  </a:lnTo>
                  <a:lnTo>
                    <a:pt x="109575" y="191808"/>
                  </a:lnTo>
                  <a:close/>
                </a:path>
                <a:path w="250190" h="232409">
                  <a:moveTo>
                    <a:pt x="111772" y="134302"/>
                  </a:moveTo>
                  <a:lnTo>
                    <a:pt x="110388" y="134302"/>
                  </a:lnTo>
                  <a:lnTo>
                    <a:pt x="109613" y="135521"/>
                  </a:lnTo>
                  <a:lnTo>
                    <a:pt x="111772" y="134302"/>
                  </a:lnTo>
                  <a:close/>
                </a:path>
                <a:path w="250190" h="232409">
                  <a:moveTo>
                    <a:pt x="114985" y="55384"/>
                  </a:moveTo>
                  <a:lnTo>
                    <a:pt x="113715" y="51498"/>
                  </a:lnTo>
                  <a:lnTo>
                    <a:pt x="110210" y="43395"/>
                  </a:lnTo>
                  <a:lnTo>
                    <a:pt x="108191" y="39497"/>
                  </a:lnTo>
                  <a:lnTo>
                    <a:pt x="109943" y="45554"/>
                  </a:lnTo>
                  <a:lnTo>
                    <a:pt x="112369" y="51498"/>
                  </a:lnTo>
                  <a:lnTo>
                    <a:pt x="114985" y="55384"/>
                  </a:lnTo>
                  <a:close/>
                </a:path>
                <a:path w="250190" h="232409">
                  <a:moveTo>
                    <a:pt x="120497" y="16167"/>
                  </a:moveTo>
                  <a:lnTo>
                    <a:pt x="117500" y="16446"/>
                  </a:lnTo>
                  <a:lnTo>
                    <a:pt x="108597" y="26428"/>
                  </a:lnTo>
                  <a:lnTo>
                    <a:pt x="115049" y="20764"/>
                  </a:lnTo>
                  <a:lnTo>
                    <a:pt x="120053" y="17932"/>
                  </a:lnTo>
                  <a:lnTo>
                    <a:pt x="120434" y="16446"/>
                  </a:lnTo>
                  <a:lnTo>
                    <a:pt x="120497" y="16167"/>
                  </a:lnTo>
                  <a:close/>
                </a:path>
                <a:path w="250190" h="232409">
                  <a:moveTo>
                    <a:pt x="122199" y="177126"/>
                  </a:moveTo>
                  <a:lnTo>
                    <a:pt x="120777" y="177126"/>
                  </a:lnTo>
                  <a:lnTo>
                    <a:pt x="120408" y="181432"/>
                  </a:lnTo>
                  <a:lnTo>
                    <a:pt x="120688" y="185026"/>
                  </a:lnTo>
                  <a:lnTo>
                    <a:pt x="120865" y="182689"/>
                  </a:lnTo>
                  <a:lnTo>
                    <a:pt x="121945" y="177660"/>
                  </a:lnTo>
                  <a:lnTo>
                    <a:pt x="122199" y="177126"/>
                  </a:lnTo>
                  <a:close/>
                </a:path>
                <a:path w="250190" h="232409">
                  <a:moveTo>
                    <a:pt x="125450" y="168770"/>
                  </a:moveTo>
                  <a:lnTo>
                    <a:pt x="125387" y="167500"/>
                  </a:lnTo>
                  <a:lnTo>
                    <a:pt x="125272" y="164807"/>
                  </a:lnTo>
                  <a:lnTo>
                    <a:pt x="124726" y="167500"/>
                  </a:lnTo>
                  <a:lnTo>
                    <a:pt x="121856" y="176847"/>
                  </a:lnTo>
                  <a:lnTo>
                    <a:pt x="122339" y="176847"/>
                  </a:lnTo>
                  <a:lnTo>
                    <a:pt x="123825" y="173786"/>
                  </a:lnTo>
                  <a:lnTo>
                    <a:pt x="125450" y="168770"/>
                  </a:lnTo>
                  <a:close/>
                </a:path>
                <a:path w="250190" h="232409">
                  <a:moveTo>
                    <a:pt x="128866" y="187363"/>
                  </a:moveTo>
                  <a:lnTo>
                    <a:pt x="127609" y="189255"/>
                  </a:lnTo>
                  <a:lnTo>
                    <a:pt x="126619" y="193027"/>
                  </a:lnTo>
                  <a:lnTo>
                    <a:pt x="126530" y="193382"/>
                  </a:lnTo>
                  <a:lnTo>
                    <a:pt x="126707" y="194818"/>
                  </a:lnTo>
                  <a:lnTo>
                    <a:pt x="127063" y="193382"/>
                  </a:lnTo>
                  <a:lnTo>
                    <a:pt x="127152" y="193027"/>
                  </a:lnTo>
                  <a:lnTo>
                    <a:pt x="128231" y="189788"/>
                  </a:lnTo>
                  <a:lnTo>
                    <a:pt x="128866" y="187363"/>
                  </a:lnTo>
                  <a:close/>
                </a:path>
                <a:path w="250190" h="232409">
                  <a:moveTo>
                    <a:pt x="134962" y="144780"/>
                  </a:moveTo>
                  <a:lnTo>
                    <a:pt x="133553" y="141693"/>
                  </a:lnTo>
                  <a:lnTo>
                    <a:pt x="130987" y="137604"/>
                  </a:lnTo>
                  <a:lnTo>
                    <a:pt x="129336" y="135509"/>
                  </a:lnTo>
                  <a:lnTo>
                    <a:pt x="127609" y="133451"/>
                  </a:lnTo>
                  <a:lnTo>
                    <a:pt x="128193" y="135356"/>
                  </a:lnTo>
                  <a:lnTo>
                    <a:pt x="128231" y="135509"/>
                  </a:lnTo>
                  <a:lnTo>
                    <a:pt x="131102" y="139103"/>
                  </a:lnTo>
                  <a:lnTo>
                    <a:pt x="134962" y="144780"/>
                  </a:lnTo>
                  <a:close/>
                </a:path>
                <a:path w="250190" h="232409">
                  <a:moveTo>
                    <a:pt x="135153" y="16167"/>
                  </a:moveTo>
                  <a:lnTo>
                    <a:pt x="134073" y="7010"/>
                  </a:lnTo>
                  <a:lnTo>
                    <a:pt x="133146" y="8128"/>
                  </a:lnTo>
                  <a:lnTo>
                    <a:pt x="133934" y="12890"/>
                  </a:lnTo>
                  <a:lnTo>
                    <a:pt x="135153" y="16167"/>
                  </a:lnTo>
                  <a:close/>
                </a:path>
                <a:path w="250190" h="232409">
                  <a:moveTo>
                    <a:pt x="140525" y="153568"/>
                  </a:moveTo>
                  <a:lnTo>
                    <a:pt x="140474" y="153352"/>
                  </a:lnTo>
                  <a:lnTo>
                    <a:pt x="140411" y="152996"/>
                  </a:lnTo>
                  <a:lnTo>
                    <a:pt x="140322" y="152565"/>
                  </a:lnTo>
                  <a:lnTo>
                    <a:pt x="140208" y="151955"/>
                  </a:lnTo>
                  <a:lnTo>
                    <a:pt x="140081" y="151345"/>
                  </a:lnTo>
                  <a:lnTo>
                    <a:pt x="140004" y="150799"/>
                  </a:lnTo>
                  <a:lnTo>
                    <a:pt x="139915" y="150114"/>
                  </a:lnTo>
                  <a:lnTo>
                    <a:pt x="139801" y="149225"/>
                  </a:lnTo>
                  <a:lnTo>
                    <a:pt x="139788" y="149085"/>
                  </a:lnTo>
                  <a:lnTo>
                    <a:pt x="139484" y="148259"/>
                  </a:lnTo>
                  <a:lnTo>
                    <a:pt x="139484" y="153352"/>
                  </a:lnTo>
                  <a:lnTo>
                    <a:pt x="131203" y="147307"/>
                  </a:lnTo>
                  <a:lnTo>
                    <a:pt x="128917" y="144881"/>
                  </a:lnTo>
                  <a:lnTo>
                    <a:pt x="128714" y="144665"/>
                  </a:lnTo>
                  <a:lnTo>
                    <a:pt x="128346" y="144665"/>
                  </a:lnTo>
                  <a:lnTo>
                    <a:pt x="129628" y="143484"/>
                  </a:lnTo>
                  <a:lnTo>
                    <a:pt x="129819" y="143243"/>
                  </a:lnTo>
                  <a:lnTo>
                    <a:pt x="130670" y="142354"/>
                  </a:lnTo>
                  <a:lnTo>
                    <a:pt x="130860" y="142354"/>
                  </a:lnTo>
                  <a:lnTo>
                    <a:pt x="130098" y="141173"/>
                  </a:lnTo>
                  <a:lnTo>
                    <a:pt x="130378" y="141173"/>
                  </a:lnTo>
                  <a:lnTo>
                    <a:pt x="125882" y="138290"/>
                  </a:lnTo>
                  <a:lnTo>
                    <a:pt x="125755" y="138112"/>
                  </a:lnTo>
                  <a:lnTo>
                    <a:pt x="125539" y="137922"/>
                  </a:lnTo>
                  <a:lnTo>
                    <a:pt x="125603" y="133832"/>
                  </a:lnTo>
                  <a:lnTo>
                    <a:pt x="125679" y="133515"/>
                  </a:lnTo>
                  <a:lnTo>
                    <a:pt x="125742" y="133286"/>
                  </a:lnTo>
                  <a:lnTo>
                    <a:pt x="125818" y="132994"/>
                  </a:lnTo>
                  <a:lnTo>
                    <a:pt x="125895" y="132676"/>
                  </a:lnTo>
                  <a:lnTo>
                    <a:pt x="125958" y="132448"/>
                  </a:lnTo>
                  <a:lnTo>
                    <a:pt x="125730" y="132448"/>
                  </a:lnTo>
                  <a:lnTo>
                    <a:pt x="124650" y="130060"/>
                  </a:lnTo>
                  <a:lnTo>
                    <a:pt x="124548" y="129565"/>
                  </a:lnTo>
                  <a:lnTo>
                    <a:pt x="124472" y="129222"/>
                  </a:lnTo>
                  <a:lnTo>
                    <a:pt x="124383" y="128943"/>
                  </a:lnTo>
                  <a:lnTo>
                    <a:pt x="124206" y="128612"/>
                  </a:lnTo>
                  <a:lnTo>
                    <a:pt x="124206" y="130213"/>
                  </a:lnTo>
                  <a:lnTo>
                    <a:pt x="123939" y="130213"/>
                  </a:lnTo>
                  <a:lnTo>
                    <a:pt x="124167" y="130060"/>
                  </a:lnTo>
                  <a:lnTo>
                    <a:pt x="124206" y="130213"/>
                  </a:lnTo>
                  <a:lnTo>
                    <a:pt x="124206" y="128612"/>
                  </a:lnTo>
                  <a:lnTo>
                    <a:pt x="123901" y="128041"/>
                  </a:lnTo>
                  <a:lnTo>
                    <a:pt x="123736" y="127838"/>
                  </a:lnTo>
                  <a:lnTo>
                    <a:pt x="123736" y="129413"/>
                  </a:lnTo>
                  <a:lnTo>
                    <a:pt x="123418" y="129768"/>
                  </a:lnTo>
                  <a:lnTo>
                    <a:pt x="122720" y="130060"/>
                  </a:lnTo>
                  <a:lnTo>
                    <a:pt x="121335" y="130060"/>
                  </a:lnTo>
                  <a:lnTo>
                    <a:pt x="118237" y="128422"/>
                  </a:lnTo>
                  <a:lnTo>
                    <a:pt x="115722" y="127241"/>
                  </a:lnTo>
                  <a:lnTo>
                    <a:pt x="115011" y="125780"/>
                  </a:lnTo>
                  <a:lnTo>
                    <a:pt x="115595" y="125298"/>
                  </a:lnTo>
                  <a:lnTo>
                    <a:pt x="115595" y="124599"/>
                  </a:lnTo>
                  <a:lnTo>
                    <a:pt x="114808" y="123672"/>
                  </a:lnTo>
                  <a:lnTo>
                    <a:pt x="113550" y="122250"/>
                  </a:lnTo>
                  <a:lnTo>
                    <a:pt x="112776" y="120815"/>
                  </a:lnTo>
                  <a:lnTo>
                    <a:pt x="112458" y="119964"/>
                  </a:lnTo>
                  <a:lnTo>
                    <a:pt x="112369" y="119545"/>
                  </a:lnTo>
                  <a:lnTo>
                    <a:pt x="112255" y="116979"/>
                  </a:lnTo>
                  <a:lnTo>
                    <a:pt x="112395" y="116979"/>
                  </a:lnTo>
                  <a:lnTo>
                    <a:pt x="114414" y="118021"/>
                  </a:lnTo>
                  <a:lnTo>
                    <a:pt x="115379" y="118021"/>
                  </a:lnTo>
                  <a:lnTo>
                    <a:pt x="115811" y="118630"/>
                  </a:lnTo>
                  <a:lnTo>
                    <a:pt x="115963" y="118630"/>
                  </a:lnTo>
                  <a:lnTo>
                    <a:pt x="118465" y="119545"/>
                  </a:lnTo>
                  <a:lnTo>
                    <a:pt x="118516" y="120815"/>
                  </a:lnTo>
                  <a:lnTo>
                    <a:pt x="118643" y="122720"/>
                  </a:lnTo>
                  <a:lnTo>
                    <a:pt x="119126" y="124599"/>
                  </a:lnTo>
                  <a:lnTo>
                    <a:pt x="119176" y="124815"/>
                  </a:lnTo>
                  <a:lnTo>
                    <a:pt x="119951" y="125780"/>
                  </a:lnTo>
                  <a:lnTo>
                    <a:pt x="120599" y="126517"/>
                  </a:lnTo>
                  <a:lnTo>
                    <a:pt x="123126" y="128041"/>
                  </a:lnTo>
                  <a:lnTo>
                    <a:pt x="123596" y="128765"/>
                  </a:lnTo>
                  <a:lnTo>
                    <a:pt x="123698" y="128943"/>
                  </a:lnTo>
                  <a:lnTo>
                    <a:pt x="123736" y="129413"/>
                  </a:lnTo>
                  <a:lnTo>
                    <a:pt x="123736" y="127838"/>
                  </a:lnTo>
                  <a:lnTo>
                    <a:pt x="123380" y="127381"/>
                  </a:lnTo>
                  <a:lnTo>
                    <a:pt x="120129" y="125298"/>
                  </a:lnTo>
                  <a:lnTo>
                    <a:pt x="119494" y="123672"/>
                  </a:lnTo>
                  <a:lnTo>
                    <a:pt x="119583" y="118351"/>
                  </a:lnTo>
                  <a:lnTo>
                    <a:pt x="119697" y="116979"/>
                  </a:lnTo>
                  <a:lnTo>
                    <a:pt x="119811" y="115595"/>
                  </a:lnTo>
                  <a:lnTo>
                    <a:pt x="119418" y="114249"/>
                  </a:lnTo>
                  <a:lnTo>
                    <a:pt x="121450" y="115595"/>
                  </a:lnTo>
                  <a:lnTo>
                    <a:pt x="123710" y="118021"/>
                  </a:lnTo>
                  <a:lnTo>
                    <a:pt x="124561" y="119087"/>
                  </a:lnTo>
                  <a:lnTo>
                    <a:pt x="124714" y="119253"/>
                  </a:lnTo>
                  <a:lnTo>
                    <a:pt x="124853" y="119545"/>
                  </a:lnTo>
                  <a:lnTo>
                    <a:pt x="126212" y="121767"/>
                  </a:lnTo>
                  <a:lnTo>
                    <a:pt x="126695" y="123444"/>
                  </a:lnTo>
                  <a:lnTo>
                    <a:pt x="126619" y="125780"/>
                  </a:lnTo>
                  <a:lnTo>
                    <a:pt x="126504" y="126885"/>
                  </a:lnTo>
                  <a:lnTo>
                    <a:pt x="126263" y="128041"/>
                  </a:lnTo>
                  <a:lnTo>
                    <a:pt x="126187" y="128422"/>
                  </a:lnTo>
                  <a:lnTo>
                    <a:pt x="126123" y="128765"/>
                  </a:lnTo>
                  <a:lnTo>
                    <a:pt x="126034" y="129222"/>
                  </a:lnTo>
                  <a:lnTo>
                    <a:pt x="125920" y="129768"/>
                  </a:lnTo>
                  <a:lnTo>
                    <a:pt x="125831" y="130213"/>
                  </a:lnTo>
                  <a:lnTo>
                    <a:pt x="125971" y="130708"/>
                  </a:lnTo>
                  <a:lnTo>
                    <a:pt x="126085" y="131089"/>
                  </a:lnTo>
                  <a:lnTo>
                    <a:pt x="126161" y="131330"/>
                  </a:lnTo>
                  <a:lnTo>
                    <a:pt x="126466" y="131330"/>
                  </a:lnTo>
                  <a:lnTo>
                    <a:pt x="125996" y="131927"/>
                  </a:lnTo>
                  <a:lnTo>
                    <a:pt x="125730" y="132448"/>
                  </a:lnTo>
                  <a:lnTo>
                    <a:pt x="126834" y="131927"/>
                  </a:lnTo>
                  <a:lnTo>
                    <a:pt x="128803" y="131330"/>
                  </a:lnTo>
                  <a:lnTo>
                    <a:pt x="128993" y="131330"/>
                  </a:lnTo>
                  <a:lnTo>
                    <a:pt x="130759" y="131927"/>
                  </a:lnTo>
                  <a:lnTo>
                    <a:pt x="130619" y="131927"/>
                  </a:lnTo>
                  <a:lnTo>
                    <a:pt x="131432" y="132448"/>
                  </a:lnTo>
                  <a:lnTo>
                    <a:pt x="135699" y="135521"/>
                  </a:lnTo>
                  <a:lnTo>
                    <a:pt x="135559" y="135521"/>
                  </a:lnTo>
                  <a:lnTo>
                    <a:pt x="137121" y="139636"/>
                  </a:lnTo>
                  <a:lnTo>
                    <a:pt x="137198" y="139890"/>
                  </a:lnTo>
                  <a:lnTo>
                    <a:pt x="137312" y="140258"/>
                  </a:lnTo>
                  <a:lnTo>
                    <a:pt x="137426" y="140639"/>
                  </a:lnTo>
                  <a:lnTo>
                    <a:pt x="138049" y="143243"/>
                  </a:lnTo>
                  <a:lnTo>
                    <a:pt x="139153" y="149085"/>
                  </a:lnTo>
                  <a:lnTo>
                    <a:pt x="139192" y="149402"/>
                  </a:lnTo>
                  <a:lnTo>
                    <a:pt x="139306" y="150114"/>
                  </a:lnTo>
                  <a:lnTo>
                    <a:pt x="139407" y="150799"/>
                  </a:lnTo>
                  <a:lnTo>
                    <a:pt x="139484" y="153352"/>
                  </a:lnTo>
                  <a:lnTo>
                    <a:pt x="139484" y="148259"/>
                  </a:lnTo>
                  <a:lnTo>
                    <a:pt x="139357" y="147307"/>
                  </a:lnTo>
                  <a:lnTo>
                    <a:pt x="139255" y="146494"/>
                  </a:lnTo>
                  <a:lnTo>
                    <a:pt x="139153" y="145745"/>
                  </a:lnTo>
                  <a:lnTo>
                    <a:pt x="139115" y="145415"/>
                  </a:lnTo>
                  <a:lnTo>
                    <a:pt x="138531" y="142646"/>
                  </a:lnTo>
                  <a:lnTo>
                    <a:pt x="131902" y="132105"/>
                  </a:lnTo>
                  <a:lnTo>
                    <a:pt x="131635" y="131927"/>
                  </a:lnTo>
                  <a:lnTo>
                    <a:pt x="130213" y="131330"/>
                  </a:lnTo>
                  <a:lnTo>
                    <a:pt x="129311" y="131089"/>
                  </a:lnTo>
                  <a:lnTo>
                    <a:pt x="127076" y="131089"/>
                  </a:lnTo>
                  <a:lnTo>
                    <a:pt x="127190" y="123444"/>
                  </a:lnTo>
                  <a:lnTo>
                    <a:pt x="125920" y="119964"/>
                  </a:lnTo>
                  <a:lnTo>
                    <a:pt x="125844" y="119735"/>
                  </a:lnTo>
                  <a:lnTo>
                    <a:pt x="125615" y="119545"/>
                  </a:lnTo>
                  <a:lnTo>
                    <a:pt x="125755" y="119545"/>
                  </a:lnTo>
                  <a:lnTo>
                    <a:pt x="124841" y="119253"/>
                  </a:lnTo>
                  <a:lnTo>
                    <a:pt x="125285" y="119253"/>
                  </a:lnTo>
                  <a:lnTo>
                    <a:pt x="119951" y="113893"/>
                  </a:lnTo>
                  <a:lnTo>
                    <a:pt x="119481" y="113893"/>
                  </a:lnTo>
                  <a:lnTo>
                    <a:pt x="118465" y="118630"/>
                  </a:lnTo>
                  <a:lnTo>
                    <a:pt x="117068" y="118021"/>
                  </a:lnTo>
                  <a:lnTo>
                    <a:pt x="116497" y="117843"/>
                  </a:lnTo>
                  <a:lnTo>
                    <a:pt x="116319" y="117843"/>
                  </a:lnTo>
                  <a:lnTo>
                    <a:pt x="114820" y="117411"/>
                  </a:lnTo>
                  <a:lnTo>
                    <a:pt x="113868" y="116979"/>
                  </a:lnTo>
                  <a:lnTo>
                    <a:pt x="112522" y="116370"/>
                  </a:lnTo>
                  <a:lnTo>
                    <a:pt x="112014" y="116370"/>
                  </a:lnTo>
                  <a:lnTo>
                    <a:pt x="111658" y="116713"/>
                  </a:lnTo>
                  <a:lnTo>
                    <a:pt x="111785" y="120510"/>
                  </a:lnTo>
                  <a:lnTo>
                    <a:pt x="112928" y="122720"/>
                  </a:lnTo>
                  <a:lnTo>
                    <a:pt x="115049" y="124599"/>
                  </a:lnTo>
                  <a:lnTo>
                    <a:pt x="114439" y="125056"/>
                  </a:lnTo>
                  <a:lnTo>
                    <a:pt x="114096" y="125590"/>
                  </a:lnTo>
                  <a:lnTo>
                    <a:pt x="114084" y="126885"/>
                  </a:lnTo>
                  <a:lnTo>
                    <a:pt x="115481" y="128041"/>
                  </a:lnTo>
                  <a:lnTo>
                    <a:pt x="118783" y="129565"/>
                  </a:lnTo>
                  <a:lnTo>
                    <a:pt x="121475" y="130708"/>
                  </a:lnTo>
                  <a:lnTo>
                    <a:pt x="122694" y="130708"/>
                  </a:lnTo>
                  <a:lnTo>
                    <a:pt x="124206" y="130225"/>
                  </a:lnTo>
                  <a:lnTo>
                    <a:pt x="124650" y="131927"/>
                  </a:lnTo>
                  <a:lnTo>
                    <a:pt x="124701" y="132105"/>
                  </a:lnTo>
                  <a:lnTo>
                    <a:pt x="124828" y="132448"/>
                  </a:lnTo>
                  <a:lnTo>
                    <a:pt x="125196" y="132994"/>
                  </a:lnTo>
                  <a:lnTo>
                    <a:pt x="125412" y="133286"/>
                  </a:lnTo>
                  <a:lnTo>
                    <a:pt x="125361" y="133515"/>
                  </a:lnTo>
                  <a:lnTo>
                    <a:pt x="125285" y="133832"/>
                  </a:lnTo>
                  <a:lnTo>
                    <a:pt x="125171" y="134302"/>
                  </a:lnTo>
                  <a:lnTo>
                    <a:pt x="124993" y="135521"/>
                  </a:lnTo>
                  <a:lnTo>
                    <a:pt x="124891" y="136220"/>
                  </a:lnTo>
                  <a:lnTo>
                    <a:pt x="124841" y="137210"/>
                  </a:lnTo>
                  <a:lnTo>
                    <a:pt x="125133" y="137922"/>
                  </a:lnTo>
                  <a:lnTo>
                    <a:pt x="125183" y="138112"/>
                  </a:lnTo>
                  <a:lnTo>
                    <a:pt x="125310" y="139268"/>
                  </a:lnTo>
                  <a:lnTo>
                    <a:pt x="117843" y="133515"/>
                  </a:lnTo>
                  <a:lnTo>
                    <a:pt x="113753" y="133515"/>
                  </a:lnTo>
                  <a:lnTo>
                    <a:pt x="112610" y="133832"/>
                  </a:lnTo>
                  <a:lnTo>
                    <a:pt x="111772" y="134302"/>
                  </a:lnTo>
                  <a:lnTo>
                    <a:pt x="116116" y="134302"/>
                  </a:lnTo>
                  <a:lnTo>
                    <a:pt x="118922" y="134620"/>
                  </a:lnTo>
                  <a:lnTo>
                    <a:pt x="124650" y="139268"/>
                  </a:lnTo>
                  <a:lnTo>
                    <a:pt x="126060" y="140258"/>
                  </a:lnTo>
                  <a:lnTo>
                    <a:pt x="127711" y="141173"/>
                  </a:lnTo>
                  <a:lnTo>
                    <a:pt x="129222" y="141744"/>
                  </a:lnTo>
                  <a:lnTo>
                    <a:pt x="129857" y="141744"/>
                  </a:lnTo>
                  <a:lnTo>
                    <a:pt x="129171" y="143243"/>
                  </a:lnTo>
                  <a:lnTo>
                    <a:pt x="127444" y="144665"/>
                  </a:lnTo>
                  <a:lnTo>
                    <a:pt x="127152" y="144881"/>
                  </a:lnTo>
                  <a:lnTo>
                    <a:pt x="126060" y="145415"/>
                  </a:lnTo>
                  <a:lnTo>
                    <a:pt x="125272" y="145745"/>
                  </a:lnTo>
                  <a:lnTo>
                    <a:pt x="121983" y="145745"/>
                  </a:lnTo>
                  <a:lnTo>
                    <a:pt x="121005" y="145415"/>
                  </a:lnTo>
                  <a:lnTo>
                    <a:pt x="124091" y="145415"/>
                  </a:lnTo>
                  <a:lnTo>
                    <a:pt x="120700" y="145262"/>
                  </a:lnTo>
                  <a:lnTo>
                    <a:pt x="120040" y="144881"/>
                  </a:lnTo>
                  <a:lnTo>
                    <a:pt x="118592" y="143967"/>
                  </a:lnTo>
                  <a:lnTo>
                    <a:pt x="117119" y="143967"/>
                  </a:lnTo>
                  <a:lnTo>
                    <a:pt x="116522" y="144208"/>
                  </a:lnTo>
                  <a:lnTo>
                    <a:pt x="116217" y="144208"/>
                  </a:lnTo>
                  <a:lnTo>
                    <a:pt x="116116" y="144665"/>
                  </a:lnTo>
                  <a:lnTo>
                    <a:pt x="116065" y="144881"/>
                  </a:lnTo>
                  <a:lnTo>
                    <a:pt x="115951" y="145415"/>
                  </a:lnTo>
                  <a:lnTo>
                    <a:pt x="115874" y="145745"/>
                  </a:lnTo>
                  <a:lnTo>
                    <a:pt x="115785" y="146278"/>
                  </a:lnTo>
                  <a:lnTo>
                    <a:pt x="115684" y="146913"/>
                  </a:lnTo>
                  <a:lnTo>
                    <a:pt x="115608" y="147434"/>
                  </a:lnTo>
                  <a:lnTo>
                    <a:pt x="115430" y="147307"/>
                  </a:lnTo>
                  <a:lnTo>
                    <a:pt x="114642" y="145745"/>
                  </a:lnTo>
                  <a:lnTo>
                    <a:pt x="114376" y="145415"/>
                  </a:lnTo>
                  <a:lnTo>
                    <a:pt x="115951" y="145415"/>
                  </a:lnTo>
                  <a:lnTo>
                    <a:pt x="115951" y="144881"/>
                  </a:lnTo>
                  <a:lnTo>
                    <a:pt x="113855" y="144881"/>
                  </a:lnTo>
                  <a:lnTo>
                    <a:pt x="113017" y="144881"/>
                  </a:lnTo>
                  <a:lnTo>
                    <a:pt x="110845" y="142354"/>
                  </a:lnTo>
                  <a:lnTo>
                    <a:pt x="108839" y="142354"/>
                  </a:lnTo>
                  <a:lnTo>
                    <a:pt x="108407" y="143243"/>
                  </a:lnTo>
                  <a:lnTo>
                    <a:pt x="108292" y="143484"/>
                  </a:lnTo>
                  <a:lnTo>
                    <a:pt x="107759" y="145415"/>
                  </a:lnTo>
                  <a:lnTo>
                    <a:pt x="107403" y="144208"/>
                  </a:lnTo>
                  <a:lnTo>
                    <a:pt x="107111" y="143484"/>
                  </a:lnTo>
                  <a:lnTo>
                    <a:pt x="107188" y="152565"/>
                  </a:lnTo>
                  <a:lnTo>
                    <a:pt x="104267" y="157949"/>
                  </a:lnTo>
                  <a:lnTo>
                    <a:pt x="104825" y="159169"/>
                  </a:lnTo>
                  <a:lnTo>
                    <a:pt x="106248" y="159169"/>
                  </a:lnTo>
                  <a:lnTo>
                    <a:pt x="106743" y="158521"/>
                  </a:lnTo>
                  <a:lnTo>
                    <a:pt x="107556" y="157441"/>
                  </a:lnTo>
                  <a:lnTo>
                    <a:pt x="105371" y="158521"/>
                  </a:lnTo>
                  <a:lnTo>
                    <a:pt x="105575" y="157949"/>
                  </a:lnTo>
                  <a:lnTo>
                    <a:pt x="105702" y="157632"/>
                  </a:lnTo>
                  <a:lnTo>
                    <a:pt x="105740" y="157441"/>
                  </a:lnTo>
                  <a:lnTo>
                    <a:pt x="105829" y="157035"/>
                  </a:lnTo>
                  <a:lnTo>
                    <a:pt x="105905" y="156768"/>
                  </a:lnTo>
                  <a:lnTo>
                    <a:pt x="106019" y="156260"/>
                  </a:lnTo>
                  <a:lnTo>
                    <a:pt x="106349" y="155435"/>
                  </a:lnTo>
                  <a:lnTo>
                    <a:pt x="108013" y="149085"/>
                  </a:lnTo>
                  <a:lnTo>
                    <a:pt x="108102" y="149402"/>
                  </a:lnTo>
                  <a:lnTo>
                    <a:pt x="108216" y="150114"/>
                  </a:lnTo>
                  <a:lnTo>
                    <a:pt x="108343" y="150799"/>
                  </a:lnTo>
                  <a:lnTo>
                    <a:pt x="108864" y="155232"/>
                  </a:lnTo>
                  <a:lnTo>
                    <a:pt x="109461" y="153885"/>
                  </a:lnTo>
                  <a:lnTo>
                    <a:pt x="108254" y="148183"/>
                  </a:lnTo>
                  <a:lnTo>
                    <a:pt x="108331" y="146913"/>
                  </a:lnTo>
                  <a:lnTo>
                    <a:pt x="108445" y="146024"/>
                  </a:lnTo>
                  <a:lnTo>
                    <a:pt x="108508" y="145415"/>
                  </a:lnTo>
                  <a:lnTo>
                    <a:pt x="108572" y="144881"/>
                  </a:lnTo>
                  <a:lnTo>
                    <a:pt x="108750" y="144665"/>
                  </a:lnTo>
                  <a:lnTo>
                    <a:pt x="110032" y="143484"/>
                  </a:lnTo>
                  <a:lnTo>
                    <a:pt x="111226" y="143484"/>
                  </a:lnTo>
                  <a:lnTo>
                    <a:pt x="112014" y="144208"/>
                  </a:lnTo>
                  <a:lnTo>
                    <a:pt x="112547" y="144665"/>
                  </a:lnTo>
                  <a:lnTo>
                    <a:pt x="112852" y="144881"/>
                  </a:lnTo>
                  <a:lnTo>
                    <a:pt x="113449" y="145415"/>
                  </a:lnTo>
                  <a:lnTo>
                    <a:pt x="115049" y="148043"/>
                  </a:lnTo>
                  <a:lnTo>
                    <a:pt x="115671" y="148043"/>
                  </a:lnTo>
                  <a:lnTo>
                    <a:pt x="115989" y="147612"/>
                  </a:lnTo>
                  <a:lnTo>
                    <a:pt x="116522" y="146913"/>
                  </a:lnTo>
                  <a:lnTo>
                    <a:pt x="117208" y="145415"/>
                  </a:lnTo>
                  <a:lnTo>
                    <a:pt x="120065" y="145415"/>
                  </a:lnTo>
                  <a:lnTo>
                    <a:pt x="123278" y="146278"/>
                  </a:lnTo>
                  <a:lnTo>
                    <a:pt x="125539" y="146278"/>
                  </a:lnTo>
                  <a:lnTo>
                    <a:pt x="126263" y="146024"/>
                  </a:lnTo>
                  <a:lnTo>
                    <a:pt x="126453" y="146024"/>
                  </a:lnTo>
                  <a:lnTo>
                    <a:pt x="126834" y="145745"/>
                  </a:lnTo>
                  <a:lnTo>
                    <a:pt x="128041" y="144881"/>
                  </a:lnTo>
                  <a:lnTo>
                    <a:pt x="128219" y="144881"/>
                  </a:lnTo>
                  <a:lnTo>
                    <a:pt x="129730" y="146494"/>
                  </a:lnTo>
                  <a:lnTo>
                    <a:pt x="133464" y="149402"/>
                  </a:lnTo>
                  <a:lnTo>
                    <a:pt x="138823" y="154241"/>
                  </a:lnTo>
                  <a:lnTo>
                    <a:pt x="140004" y="154241"/>
                  </a:lnTo>
                  <a:lnTo>
                    <a:pt x="140525" y="153568"/>
                  </a:lnTo>
                  <a:close/>
                </a:path>
                <a:path w="250190" h="232409">
                  <a:moveTo>
                    <a:pt x="148221" y="26314"/>
                  </a:moveTo>
                  <a:lnTo>
                    <a:pt x="145986" y="17449"/>
                  </a:lnTo>
                  <a:lnTo>
                    <a:pt x="143510" y="12674"/>
                  </a:lnTo>
                  <a:lnTo>
                    <a:pt x="143510" y="13081"/>
                  </a:lnTo>
                  <a:lnTo>
                    <a:pt x="146342" y="20218"/>
                  </a:lnTo>
                  <a:lnTo>
                    <a:pt x="146342" y="26695"/>
                  </a:lnTo>
                  <a:lnTo>
                    <a:pt x="144792" y="31356"/>
                  </a:lnTo>
                  <a:lnTo>
                    <a:pt x="148221" y="26314"/>
                  </a:lnTo>
                  <a:close/>
                </a:path>
                <a:path w="250190" h="232409">
                  <a:moveTo>
                    <a:pt x="157391" y="12407"/>
                  </a:moveTo>
                  <a:lnTo>
                    <a:pt x="155841" y="6197"/>
                  </a:lnTo>
                  <a:lnTo>
                    <a:pt x="155778" y="5930"/>
                  </a:lnTo>
                  <a:lnTo>
                    <a:pt x="155041" y="5308"/>
                  </a:lnTo>
                  <a:lnTo>
                    <a:pt x="154025" y="5308"/>
                  </a:lnTo>
                  <a:lnTo>
                    <a:pt x="155460" y="6197"/>
                  </a:lnTo>
                  <a:lnTo>
                    <a:pt x="156908" y="16624"/>
                  </a:lnTo>
                  <a:lnTo>
                    <a:pt x="157391" y="12407"/>
                  </a:lnTo>
                  <a:close/>
                </a:path>
                <a:path w="250190" h="232409">
                  <a:moveTo>
                    <a:pt x="158432" y="93814"/>
                  </a:moveTo>
                  <a:lnTo>
                    <a:pt x="158381" y="91833"/>
                  </a:lnTo>
                  <a:lnTo>
                    <a:pt x="157708" y="87439"/>
                  </a:lnTo>
                  <a:lnTo>
                    <a:pt x="156718" y="86995"/>
                  </a:lnTo>
                  <a:lnTo>
                    <a:pt x="152603" y="81445"/>
                  </a:lnTo>
                  <a:lnTo>
                    <a:pt x="153758" y="85280"/>
                  </a:lnTo>
                  <a:lnTo>
                    <a:pt x="155194" y="86448"/>
                  </a:lnTo>
                  <a:lnTo>
                    <a:pt x="157708" y="91833"/>
                  </a:lnTo>
                  <a:lnTo>
                    <a:pt x="158432" y="93814"/>
                  </a:lnTo>
                  <a:close/>
                </a:path>
                <a:path w="250190" h="232409">
                  <a:moveTo>
                    <a:pt x="160502" y="189877"/>
                  </a:moveTo>
                  <a:lnTo>
                    <a:pt x="157086" y="193929"/>
                  </a:lnTo>
                  <a:lnTo>
                    <a:pt x="154203" y="196799"/>
                  </a:lnTo>
                  <a:lnTo>
                    <a:pt x="152044" y="198780"/>
                  </a:lnTo>
                  <a:lnTo>
                    <a:pt x="155105" y="197421"/>
                  </a:lnTo>
                  <a:lnTo>
                    <a:pt x="158699" y="193471"/>
                  </a:lnTo>
                  <a:lnTo>
                    <a:pt x="160502" y="189877"/>
                  </a:lnTo>
                  <a:close/>
                </a:path>
                <a:path w="250190" h="232409">
                  <a:moveTo>
                    <a:pt x="164719" y="209918"/>
                  </a:moveTo>
                  <a:lnTo>
                    <a:pt x="163918" y="204520"/>
                  </a:lnTo>
                  <a:lnTo>
                    <a:pt x="163436" y="209194"/>
                  </a:lnTo>
                  <a:lnTo>
                    <a:pt x="161734" y="218541"/>
                  </a:lnTo>
                  <a:lnTo>
                    <a:pt x="161696" y="218732"/>
                  </a:lnTo>
                  <a:lnTo>
                    <a:pt x="160578" y="220967"/>
                  </a:lnTo>
                  <a:lnTo>
                    <a:pt x="161912" y="218732"/>
                  </a:lnTo>
                  <a:lnTo>
                    <a:pt x="162013" y="218541"/>
                  </a:lnTo>
                  <a:lnTo>
                    <a:pt x="164719" y="209918"/>
                  </a:lnTo>
                  <a:close/>
                </a:path>
                <a:path w="250190" h="232409">
                  <a:moveTo>
                    <a:pt x="169265" y="25196"/>
                  </a:moveTo>
                  <a:lnTo>
                    <a:pt x="166027" y="30734"/>
                  </a:lnTo>
                  <a:lnTo>
                    <a:pt x="164668" y="34772"/>
                  </a:lnTo>
                  <a:lnTo>
                    <a:pt x="163588" y="38417"/>
                  </a:lnTo>
                  <a:lnTo>
                    <a:pt x="165481" y="36398"/>
                  </a:lnTo>
                  <a:lnTo>
                    <a:pt x="168452" y="29121"/>
                  </a:lnTo>
                  <a:lnTo>
                    <a:pt x="169265" y="25196"/>
                  </a:lnTo>
                  <a:close/>
                </a:path>
                <a:path w="250190" h="232409">
                  <a:moveTo>
                    <a:pt x="176834" y="24942"/>
                  </a:moveTo>
                  <a:lnTo>
                    <a:pt x="176771" y="24257"/>
                  </a:lnTo>
                  <a:lnTo>
                    <a:pt x="175882" y="24257"/>
                  </a:lnTo>
                  <a:lnTo>
                    <a:pt x="174726" y="24714"/>
                  </a:lnTo>
                  <a:lnTo>
                    <a:pt x="173418" y="25844"/>
                  </a:lnTo>
                  <a:lnTo>
                    <a:pt x="173469" y="25577"/>
                  </a:lnTo>
                  <a:lnTo>
                    <a:pt x="173583" y="24942"/>
                  </a:lnTo>
                  <a:lnTo>
                    <a:pt x="173659" y="24536"/>
                  </a:lnTo>
                  <a:lnTo>
                    <a:pt x="173710" y="24257"/>
                  </a:lnTo>
                  <a:lnTo>
                    <a:pt x="173799" y="23812"/>
                  </a:lnTo>
                  <a:lnTo>
                    <a:pt x="173926" y="23177"/>
                  </a:lnTo>
                  <a:lnTo>
                    <a:pt x="174231" y="21247"/>
                  </a:lnTo>
                  <a:lnTo>
                    <a:pt x="174396" y="19761"/>
                  </a:lnTo>
                  <a:lnTo>
                    <a:pt x="174485" y="19050"/>
                  </a:lnTo>
                  <a:lnTo>
                    <a:pt x="174967" y="16383"/>
                  </a:lnTo>
                  <a:lnTo>
                    <a:pt x="174713" y="15989"/>
                  </a:lnTo>
                  <a:lnTo>
                    <a:pt x="175018" y="15367"/>
                  </a:lnTo>
                  <a:lnTo>
                    <a:pt x="174612" y="15367"/>
                  </a:lnTo>
                  <a:lnTo>
                    <a:pt x="173888" y="15811"/>
                  </a:lnTo>
                  <a:lnTo>
                    <a:pt x="170789" y="16383"/>
                  </a:lnTo>
                  <a:lnTo>
                    <a:pt x="164782" y="24942"/>
                  </a:lnTo>
                  <a:lnTo>
                    <a:pt x="165188" y="24942"/>
                  </a:lnTo>
                  <a:lnTo>
                    <a:pt x="168567" y="21005"/>
                  </a:lnTo>
                  <a:lnTo>
                    <a:pt x="169786" y="19761"/>
                  </a:lnTo>
                  <a:lnTo>
                    <a:pt x="171348" y="18402"/>
                  </a:lnTo>
                  <a:lnTo>
                    <a:pt x="173278" y="17157"/>
                  </a:lnTo>
                  <a:lnTo>
                    <a:pt x="174142" y="16383"/>
                  </a:lnTo>
                  <a:lnTo>
                    <a:pt x="174091" y="17157"/>
                  </a:lnTo>
                  <a:lnTo>
                    <a:pt x="173990" y="18021"/>
                  </a:lnTo>
                  <a:lnTo>
                    <a:pt x="173291" y="22250"/>
                  </a:lnTo>
                  <a:lnTo>
                    <a:pt x="173253" y="22491"/>
                  </a:lnTo>
                  <a:lnTo>
                    <a:pt x="173139" y="23177"/>
                  </a:lnTo>
                  <a:lnTo>
                    <a:pt x="173024" y="25996"/>
                  </a:lnTo>
                  <a:lnTo>
                    <a:pt x="172770" y="26733"/>
                  </a:lnTo>
                  <a:lnTo>
                    <a:pt x="173418" y="26733"/>
                  </a:lnTo>
                  <a:lnTo>
                    <a:pt x="174828" y="25844"/>
                  </a:lnTo>
                  <a:lnTo>
                    <a:pt x="176263" y="24942"/>
                  </a:lnTo>
                  <a:lnTo>
                    <a:pt x="176161" y="25577"/>
                  </a:lnTo>
                  <a:lnTo>
                    <a:pt x="176034" y="25996"/>
                  </a:lnTo>
                  <a:lnTo>
                    <a:pt x="175806" y="28524"/>
                  </a:lnTo>
                  <a:lnTo>
                    <a:pt x="165887" y="40093"/>
                  </a:lnTo>
                  <a:lnTo>
                    <a:pt x="163690" y="41744"/>
                  </a:lnTo>
                  <a:lnTo>
                    <a:pt x="161899" y="41744"/>
                  </a:lnTo>
                  <a:lnTo>
                    <a:pt x="161315" y="41173"/>
                  </a:lnTo>
                  <a:lnTo>
                    <a:pt x="160655" y="39001"/>
                  </a:lnTo>
                  <a:lnTo>
                    <a:pt x="160769" y="37350"/>
                  </a:lnTo>
                  <a:lnTo>
                    <a:pt x="160832" y="32969"/>
                  </a:lnTo>
                  <a:lnTo>
                    <a:pt x="160959" y="32829"/>
                  </a:lnTo>
                  <a:lnTo>
                    <a:pt x="161023" y="28524"/>
                  </a:lnTo>
                  <a:lnTo>
                    <a:pt x="161645" y="25996"/>
                  </a:lnTo>
                  <a:lnTo>
                    <a:pt x="162775" y="23812"/>
                  </a:lnTo>
                  <a:lnTo>
                    <a:pt x="163118" y="22745"/>
                  </a:lnTo>
                  <a:lnTo>
                    <a:pt x="163842" y="24257"/>
                  </a:lnTo>
                  <a:lnTo>
                    <a:pt x="164007" y="24536"/>
                  </a:lnTo>
                  <a:lnTo>
                    <a:pt x="164350" y="24942"/>
                  </a:lnTo>
                  <a:lnTo>
                    <a:pt x="164782" y="24942"/>
                  </a:lnTo>
                  <a:lnTo>
                    <a:pt x="164719" y="24257"/>
                  </a:lnTo>
                  <a:lnTo>
                    <a:pt x="164604" y="23456"/>
                  </a:lnTo>
                  <a:lnTo>
                    <a:pt x="164172" y="22745"/>
                  </a:lnTo>
                  <a:lnTo>
                    <a:pt x="164020" y="22491"/>
                  </a:lnTo>
                  <a:lnTo>
                    <a:pt x="163550" y="22250"/>
                  </a:lnTo>
                  <a:lnTo>
                    <a:pt x="162331" y="22250"/>
                  </a:lnTo>
                  <a:lnTo>
                    <a:pt x="160832" y="26733"/>
                  </a:lnTo>
                  <a:lnTo>
                    <a:pt x="160553" y="28524"/>
                  </a:lnTo>
                  <a:lnTo>
                    <a:pt x="160477" y="30403"/>
                  </a:lnTo>
                  <a:lnTo>
                    <a:pt x="160413" y="33502"/>
                  </a:lnTo>
                  <a:lnTo>
                    <a:pt x="159867" y="35153"/>
                  </a:lnTo>
                  <a:lnTo>
                    <a:pt x="159804" y="40563"/>
                  </a:lnTo>
                  <a:lnTo>
                    <a:pt x="161467" y="42951"/>
                  </a:lnTo>
                  <a:lnTo>
                    <a:pt x="162420" y="42608"/>
                  </a:lnTo>
                  <a:lnTo>
                    <a:pt x="164490" y="42608"/>
                  </a:lnTo>
                  <a:lnTo>
                    <a:pt x="165455" y="41744"/>
                  </a:lnTo>
                  <a:lnTo>
                    <a:pt x="170307" y="37350"/>
                  </a:lnTo>
                  <a:lnTo>
                    <a:pt x="173570" y="34455"/>
                  </a:lnTo>
                  <a:lnTo>
                    <a:pt x="175564" y="31534"/>
                  </a:lnTo>
                  <a:lnTo>
                    <a:pt x="176707" y="27190"/>
                  </a:lnTo>
                  <a:lnTo>
                    <a:pt x="176822" y="25577"/>
                  </a:lnTo>
                  <a:lnTo>
                    <a:pt x="176834" y="24942"/>
                  </a:lnTo>
                  <a:close/>
                </a:path>
                <a:path w="250190" h="232409">
                  <a:moveTo>
                    <a:pt x="177139" y="228549"/>
                  </a:moveTo>
                  <a:lnTo>
                    <a:pt x="175768" y="228003"/>
                  </a:lnTo>
                  <a:lnTo>
                    <a:pt x="172554" y="226720"/>
                  </a:lnTo>
                  <a:lnTo>
                    <a:pt x="164338" y="229158"/>
                  </a:lnTo>
                  <a:lnTo>
                    <a:pt x="161455" y="231267"/>
                  </a:lnTo>
                  <a:lnTo>
                    <a:pt x="164604" y="229882"/>
                  </a:lnTo>
                  <a:lnTo>
                    <a:pt x="172694" y="228003"/>
                  </a:lnTo>
                  <a:lnTo>
                    <a:pt x="177139" y="228549"/>
                  </a:lnTo>
                  <a:close/>
                </a:path>
                <a:path w="250190" h="232409">
                  <a:moveTo>
                    <a:pt x="184619" y="11455"/>
                  </a:moveTo>
                  <a:lnTo>
                    <a:pt x="184492" y="11455"/>
                  </a:lnTo>
                  <a:lnTo>
                    <a:pt x="184226" y="12941"/>
                  </a:lnTo>
                  <a:lnTo>
                    <a:pt x="184619" y="11455"/>
                  </a:lnTo>
                  <a:close/>
                </a:path>
                <a:path w="250190" h="232409">
                  <a:moveTo>
                    <a:pt x="185204" y="16205"/>
                  </a:moveTo>
                  <a:lnTo>
                    <a:pt x="182321" y="16205"/>
                  </a:lnTo>
                  <a:lnTo>
                    <a:pt x="180263" y="15354"/>
                  </a:lnTo>
                  <a:lnTo>
                    <a:pt x="180949" y="16776"/>
                  </a:lnTo>
                  <a:lnTo>
                    <a:pt x="181127" y="16776"/>
                  </a:lnTo>
                  <a:lnTo>
                    <a:pt x="182727" y="17437"/>
                  </a:lnTo>
                  <a:lnTo>
                    <a:pt x="183667" y="17183"/>
                  </a:lnTo>
                  <a:lnTo>
                    <a:pt x="184391" y="16776"/>
                  </a:lnTo>
                  <a:lnTo>
                    <a:pt x="185204" y="16205"/>
                  </a:lnTo>
                  <a:close/>
                </a:path>
                <a:path w="250190" h="232409">
                  <a:moveTo>
                    <a:pt x="185699" y="4902"/>
                  </a:moveTo>
                  <a:lnTo>
                    <a:pt x="184632" y="4902"/>
                  </a:lnTo>
                  <a:lnTo>
                    <a:pt x="184619" y="10756"/>
                  </a:lnTo>
                  <a:lnTo>
                    <a:pt x="185699" y="4902"/>
                  </a:lnTo>
                  <a:close/>
                </a:path>
                <a:path w="250190" h="232409">
                  <a:moveTo>
                    <a:pt x="186512" y="220256"/>
                  </a:moveTo>
                  <a:lnTo>
                    <a:pt x="182803" y="219443"/>
                  </a:lnTo>
                  <a:lnTo>
                    <a:pt x="176466" y="220522"/>
                  </a:lnTo>
                  <a:lnTo>
                    <a:pt x="174002" y="221462"/>
                  </a:lnTo>
                  <a:lnTo>
                    <a:pt x="178892" y="220865"/>
                  </a:lnTo>
                  <a:lnTo>
                    <a:pt x="179819" y="220865"/>
                  </a:lnTo>
                  <a:lnTo>
                    <a:pt x="186512" y="220256"/>
                  </a:lnTo>
                  <a:close/>
                </a:path>
                <a:path w="250190" h="232409">
                  <a:moveTo>
                    <a:pt x="186918" y="14706"/>
                  </a:moveTo>
                  <a:lnTo>
                    <a:pt x="186207" y="15354"/>
                  </a:lnTo>
                  <a:lnTo>
                    <a:pt x="185204" y="16205"/>
                  </a:lnTo>
                  <a:lnTo>
                    <a:pt x="185534" y="16205"/>
                  </a:lnTo>
                  <a:lnTo>
                    <a:pt x="186347" y="15354"/>
                  </a:lnTo>
                  <a:lnTo>
                    <a:pt x="186918" y="14706"/>
                  </a:lnTo>
                  <a:close/>
                </a:path>
                <a:path w="250190" h="232409">
                  <a:moveTo>
                    <a:pt x="188645" y="117386"/>
                  </a:moveTo>
                  <a:lnTo>
                    <a:pt x="188341" y="117703"/>
                  </a:lnTo>
                  <a:lnTo>
                    <a:pt x="188010" y="118097"/>
                  </a:lnTo>
                  <a:lnTo>
                    <a:pt x="187629" y="118605"/>
                  </a:lnTo>
                  <a:lnTo>
                    <a:pt x="188645" y="117386"/>
                  </a:lnTo>
                  <a:close/>
                </a:path>
                <a:path w="250190" h="232409">
                  <a:moveTo>
                    <a:pt x="189064" y="12496"/>
                  </a:moveTo>
                  <a:lnTo>
                    <a:pt x="188531" y="12890"/>
                  </a:lnTo>
                  <a:lnTo>
                    <a:pt x="186918" y="14706"/>
                  </a:lnTo>
                  <a:lnTo>
                    <a:pt x="189064" y="12496"/>
                  </a:lnTo>
                  <a:close/>
                </a:path>
                <a:path w="250190" h="232409">
                  <a:moveTo>
                    <a:pt x="189699" y="99568"/>
                  </a:moveTo>
                  <a:lnTo>
                    <a:pt x="189331" y="96151"/>
                  </a:lnTo>
                  <a:lnTo>
                    <a:pt x="187452" y="100825"/>
                  </a:lnTo>
                  <a:lnTo>
                    <a:pt x="187363" y="103517"/>
                  </a:lnTo>
                  <a:lnTo>
                    <a:pt x="187274" y="106210"/>
                  </a:lnTo>
                  <a:lnTo>
                    <a:pt x="187896" y="110617"/>
                  </a:lnTo>
                  <a:lnTo>
                    <a:pt x="188442" y="108559"/>
                  </a:lnTo>
                  <a:lnTo>
                    <a:pt x="189699" y="99568"/>
                  </a:lnTo>
                  <a:close/>
                </a:path>
                <a:path w="250190" h="232409">
                  <a:moveTo>
                    <a:pt x="191833" y="88836"/>
                  </a:moveTo>
                  <a:lnTo>
                    <a:pt x="191363" y="87731"/>
                  </a:lnTo>
                  <a:lnTo>
                    <a:pt x="191300" y="87591"/>
                  </a:lnTo>
                  <a:lnTo>
                    <a:pt x="191223" y="87414"/>
                  </a:lnTo>
                  <a:lnTo>
                    <a:pt x="190995" y="86893"/>
                  </a:lnTo>
                  <a:lnTo>
                    <a:pt x="190906" y="86664"/>
                  </a:lnTo>
                  <a:lnTo>
                    <a:pt x="189560" y="86664"/>
                  </a:lnTo>
                  <a:lnTo>
                    <a:pt x="189242" y="86893"/>
                  </a:lnTo>
                  <a:lnTo>
                    <a:pt x="188696" y="87591"/>
                  </a:lnTo>
                  <a:lnTo>
                    <a:pt x="188417" y="88836"/>
                  </a:lnTo>
                  <a:lnTo>
                    <a:pt x="188379" y="89014"/>
                  </a:lnTo>
                  <a:lnTo>
                    <a:pt x="188252" y="89573"/>
                  </a:lnTo>
                  <a:lnTo>
                    <a:pt x="188188" y="91020"/>
                  </a:lnTo>
                  <a:lnTo>
                    <a:pt x="186042" y="95275"/>
                  </a:lnTo>
                  <a:lnTo>
                    <a:pt x="185940" y="95643"/>
                  </a:lnTo>
                  <a:lnTo>
                    <a:pt x="185839" y="96012"/>
                  </a:lnTo>
                  <a:lnTo>
                    <a:pt x="185750" y="96342"/>
                  </a:lnTo>
                  <a:lnTo>
                    <a:pt x="185661" y="96634"/>
                  </a:lnTo>
                  <a:lnTo>
                    <a:pt x="185547" y="97040"/>
                  </a:lnTo>
                  <a:lnTo>
                    <a:pt x="185089" y="96342"/>
                  </a:lnTo>
                  <a:lnTo>
                    <a:pt x="184873" y="96012"/>
                  </a:lnTo>
                  <a:lnTo>
                    <a:pt x="184505" y="95275"/>
                  </a:lnTo>
                  <a:lnTo>
                    <a:pt x="184200" y="95275"/>
                  </a:lnTo>
                  <a:lnTo>
                    <a:pt x="182118" y="100037"/>
                  </a:lnTo>
                  <a:lnTo>
                    <a:pt x="182626" y="105156"/>
                  </a:lnTo>
                  <a:lnTo>
                    <a:pt x="182702" y="105600"/>
                  </a:lnTo>
                  <a:lnTo>
                    <a:pt x="182816" y="106248"/>
                  </a:lnTo>
                  <a:lnTo>
                    <a:pt x="183134" y="107581"/>
                  </a:lnTo>
                  <a:lnTo>
                    <a:pt x="182791" y="107886"/>
                  </a:lnTo>
                  <a:lnTo>
                    <a:pt x="182651" y="108127"/>
                  </a:lnTo>
                  <a:lnTo>
                    <a:pt x="182397" y="108902"/>
                  </a:lnTo>
                  <a:lnTo>
                    <a:pt x="180682" y="106248"/>
                  </a:lnTo>
                  <a:lnTo>
                    <a:pt x="178396" y="103873"/>
                  </a:lnTo>
                  <a:lnTo>
                    <a:pt x="178054" y="103517"/>
                  </a:lnTo>
                  <a:lnTo>
                    <a:pt x="176593" y="103517"/>
                  </a:lnTo>
                  <a:lnTo>
                    <a:pt x="175361" y="105156"/>
                  </a:lnTo>
                  <a:lnTo>
                    <a:pt x="175971" y="105156"/>
                  </a:lnTo>
                  <a:lnTo>
                    <a:pt x="177076" y="108902"/>
                  </a:lnTo>
                  <a:lnTo>
                    <a:pt x="177622" y="108902"/>
                  </a:lnTo>
                  <a:lnTo>
                    <a:pt x="177431" y="108407"/>
                  </a:lnTo>
                  <a:lnTo>
                    <a:pt x="177304" y="108127"/>
                  </a:lnTo>
                  <a:lnTo>
                    <a:pt x="177215" y="107886"/>
                  </a:lnTo>
                  <a:lnTo>
                    <a:pt x="177088" y="107581"/>
                  </a:lnTo>
                  <a:lnTo>
                    <a:pt x="176974" y="105156"/>
                  </a:lnTo>
                  <a:lnTo>
                    <a:pt x="176936" y="103873"/>
                  </a:lnTo>
                  <a:lnTo>
                    <a:pt x="178333" y="105156"/>
                  </a:lnTo>
                  <a:lnTo>
                    <a:pt x="181063" y="108127"/>
                  </a:lnTo>
                  <a:lnTo>
                    <a:pt x="181851" y="108902"/>
                  </a:lnTo>
                  <a:lnTo>
                    <a:pt x="182575" y="109918"/>
                  </a:lnTo>
                  <a:lnTo>
                    <a:pt x="182880" y="108902"/>
                  </a:lnTo>
                  <a:lnTo>
                    <a:pt x="183210" y="108407"/>
                  </a:lnTo>
                  <a:lnTo>
                    <a:pt x="184454" y="108407"/>
                  </a:lnTo>
                  <a:lnTo>
                    <a:pt x="184353" y="108127"/>
                  </a:lnTo>
                  <a:lnTo>
                    <a:pt x="184264" y="107886"/>
                  </a:lnTo>
                  <a:lnTo>
                    <a:pt x="184518" y="107886"/>
                  </a:lnTo>
                  <a:lnTo>
                    <a:pt x="183857" y="107581"/>
                  </a:lnTo>
                  <a:lnTo>
                    <a:pt x="183603" y="107581"/>
                  </a:lnTo>
                  <a:lnTo>
                    <a:pt x="183400" y="106705"/>
                  </a:lnTo>
                  <a:lnTo>
                    <a:pt x="182829" y="103873"/>
                  </a:lnTo>
                  <a:lnTo>
                    <a:pt x="182943" y="100037"/>
                  </a:lnTo>
                  <a:lnTo>
                    <a:pt x="182968" y="99898"/>
                  </a:lnTo>
                  <a:lnTo>
                    <a:pt x="183070" y="99199"/>
                  </a:lnTo>
                  <a:lnTo>
                    <a:pt x="183108" y="98945"/>
                  </a:lnTo>
                  <a:lnTo>
                    <a:pt x="183222" y="98615"/>
                  </a:lnTo>
                  <a:lnTo>
                    <a:pt x="183311" y="98310"/>
                  </a:lnTo>
                  <a:lnTo>
                    <a:pt x="183400" y="98044"/>
                  </a:lnTo>
                  <a:lnTo>
                    <a:pt x="183515" y="97663"/>
                  </a:lnTo>
                  <a:lnTo>
                    <a:pt x="183857" y="97040"/>
                  </a:lnTo>
                  <a:lnTo>
                    <a:pt x="184289" y="96342"/>
                  </a:lnTo>
                  <a:lnTo>
                    <a:pt x="184442" y="96342"/>
                  </a:lnTo>
                  <a:lnTo>
                    <a:pt x="184823" y="97663"/>
                  </a:lnTo>
                  <a:lnTo>
                    <a:pt x="184924" y="98044"/>
                  </a:lnTo>
                  <a:lnTo>
                    <a:pt x="185013" y="98310"/>
                  </a:lnTo>
                  <a:lnTo>
                    <a:pt x="185483" y="98615"/>
                  </a:lnTo>
                  <a:lnTo>
                    <a:pt x="186004" y="98615"/>
                  </a:lnTo>
                  <a:lnTo>
                    <a:pt x="186118" y="97663"/>
                  </a:lnTo>
                  <a:lnTo>
                    <a:pt x="186169" y="97040"/>
                  </a:lnTo>
                  <a:lnTo>
                    <a:pt x="186207" y="96634"/>
                  </a:lnTo>
                  <a:lnTo>
                    <a:pt x="188976" y="91528"/>
                  </a:lnTo>
                  <a:lnTo>
                    <a:pt x="188772" y="89738"/>
                  </a:lnTo>
                  <a:lnTo>
                    <a:pt x="188683" y="88836"/>
                  </a:lnTo>
                  <a:lnTo>
                    <a:pt x="188849" y="87731"/>
                  </a:lnTo>
                  <a:lnTo>
                    <a:pt x="189547" y="87414"/>
                  </a:lnTo>
                  <a:lnTo>
                    <a:pt x="190474" y="87414"/>
                  </a:lnTo>
                  <a:lnTo>
                    <a:pt x="191833" y="88836"/>
                  </a:lnTo>
                  <a:close/>
                </a:path>
                <a:path w="250190" h="232409">
                  <a:moveTo>
                    <a:pt x="192112" y="175437"/>
                  </a:moveTo>
                  <a:lnTo>
                    <a:pt x="191693" y="172872"/>
                  </a:lnTo>
                  <a:lnTo>
                    <a:pt x="190627" y="175247"/>
                  </a:lnTo>
                  <a:lnTo>
                    <a:pt x="188061" y="181851"/>
                  </a:lnTo>
                  <a:lnTo>
                    <a:pt x="184899" y="183934"/>
                  </a:lnTo>
                  <a:lnTo>
                    <a:pt x="188874" y="182029"/>
                  </a:lnTo>
                  <a:lnTo>
                    <a:pt x="192112" y="175437"/>
                  </a:lnTo>
                  <a:close/>
                </a:path>
                <a:path w="250190" h="232409">
                  <a:moveTo>
                    <a:pt x="192697" y="63423"/>
                  </a:moveTo>
                  <a:lnTo>
                    <a:pt x="191731" y="63423"/>
                  </a:lnTo>
                  <a:lnTo>
                    <a:pt x="191262" y="65430"/>
                  </a:lnTo>
                  <a:lnTo>
                    <a:pt x="191223" y="66052"/>
                  </a:lnTo>
                  <a:lnTo>
                    <a:pt x="192570" y="66052"/>
                  </a:lnTo>
                  <a:lnTo>
                    <a:pt x="192697" y="63423"/>
                  </a:lnTo>
                  <a:close/>
                </a:path>
                <a:path w="250190" h="232409">
                  <a:moveTo>
                    <a:pt x="192760" y="61912"/>
                  </a:moveTo>
                  <a:lnTo>
                    <a:pt x="192493" y="60833"/>
                  </a:lnTo>
                  <a:lnTo>
                    <a:pt x="191592" y="62471"/>
                  </a:lnTo>
                  <a:lnTo>
                    <a:pt x="192735" y="62471"/>
                  </a:lnTo>
                  <a:lnTo>
                    <a:pt x="192760" y="61912"/>
                  </a:lnTo>
                  <a:close/>
                </a:path>
                <a:path w="250190" h="232409">
                  <a:moveTo>
                    <a:pt x="194068" y="200698"/>
                  </a:moveTo>
                  <a:lnTo>
                    <a:pt x="193255" y="200952"/>
                  </a:lnTo>
                  <a:lnTo>
                    <a:pt x="192125" y="201460"/>
                  </a:lnTo>
                  <a:lnTo>
                    <a:pt x="190931" y="202222"/>
                  </a:lnTo>
                  <a:lnTo>
                    <a:pt x="192176" y="201587"/>
                  </a:lnTo>
                  <a:lnTo>
                    <a:pt x="194068" y="200698"/>
                  </a:lnTo>
                  <a:close/>
                </a:path>
                <a:path w="250190" h="232409">
                  <a:moveTo>
                    <a:pt x="194335" y="5448"/>
                  </a:moveTo>
                  <a:lnTo>
                    <a:pt x="194221" y="4254"/>
                  </a:lnTo>
                  <a:lnTo>
                    <a:pt x="192697" y="2171"/>
                  </a:lnTo>
                  <a:lnTo>
                    <a:pt x="192570" y="2019"/>
                  </a:lnTo>
                  <a:lnTo>
                    <a:pt x="190398" y="1257"/>
                  </a:lnTo>
                  <a:lnTo>
                    <a:pt x="184086" y="1257"/>
                  </a:lnTo>
                  <a:lnTo>
                    <a:pt x="181203" y="2171"/>
                  </a:lnTo>
                  <a:lnTo>
                    <a:pt x="180517" y="2425"/>
                  </a:lnTo>
                  <a:lnTo>
                    <a:pt x="179184" y="3937"/>
                  </a:lnTo>
                  <a:lnTo>
                    <a:pt x="179044" y="4254"/>
                  </a:lnTo>
                  <a:lnTo>
                    <a:pt x="178727" y="4254"/>
                  </a:lnTo>
                  <a:lnTo>
                    <a:pt x="178435" y="4533"/>
                  </a:lnTo>
                  <a:lnTo>
                    <a:pt x="176237" y="6985"/>
                  </a:lnTo>
                  <a:lnTo>
                    <a:pt x="177190" y="9309"/>
                  </a:lnTo>
                  <a:lnTo>
                    <a:pt x="178803" y="12344"/>
                  </a:lnTo>
                  <a:lnTo>
                    <a:pt x="179959" y="14706"/>
                  </a:lnTo>
                  <a:lnTo>
                    <a:pt x="179171" y="12496"/>
                  </a:lnTo>
                  <a:lnTo>
                    <a:pt x="177800" y="8890"/>
                  </a:lnTo>
                  <a:lnTo>
                    <a:pt x="177761" y="7835"/>
                  </a:lnTo>
                  <a:lnTo>
                    <a:pt x="177888" y="6985"/>
                  </a:lnTo>
                  <a:lnTo>
                    <a:pt x="178003" y="6223"/>
                  </a:lnTo>
                  <a:lnTo>
                    <a:pt x="178155" y="6223"/>
                  </a:lnTo>
                  <a:lnTo>
                    <a:pt x="178460" y="5448"/>
                  </a:lnTo>
                  <a:lnTo>
                    <a:pt x="178650" y="4686"/>
                  </a:lnTo>
                  <a:lnTo>
                    <a:pt x="178689" y="4533"/>
                  </a:lnTo>
                  <a:lnTo>
                    <a:pt x="179400" y="4254"/>
                  </a:lnTo>
                  <a:lnTo>
                    <a:pt x="180886" y="3606"/>
                  </a:lnTo>
                  <a:lnTo>
                    <a:pt x="184378" y="2171"/>
                  </a:lnTo>
                  <a:lnTo>
                    <a:pt x="185547" y="2019"/>
                  </a:lnTo>
                  <a:lnTo>
                    <a:pt x="190627" y="2019"/>
                  </a:lnTo>
                  <a:lnTo>
                    <a:pt x="192366" y="2425"/>
                  </a:lnTo>
                  <a:lnTo>
                    <a:pt x="193497" y="4533"/>
                  </a:lnTo>
                  <a:lnTo>
                    <a:pt x="193586" y="4686"/>
                  </a:lnTo>
                  <a:lnTo>
                    <a:pt x="193865" y="5448"/>
                  </a:lnTo>
                  <a:lnTo>
                    <a:pt x="193738" y="6223"/>
                  </a:lnTo>
                  <a:lnTo>
                    <a:pt x="193662" y="6680"/>
                  </a:lnTo>
                  <a:lnTo>
                    <a:pt x="191554" y="9880"/>
                  </a:lnTo>
                  <a:lnTo>
                    <a:pt x="189445" y="12090"/>
                  </a:lnTo>
                  <a:lnTo>
                    <a:pt x="193255" y="8890"/>
                  </a:lnTo>
                  <a:lnTo>
                    <a:pt x="194335" y="5448"/>
                  </a:lnTo>
                  <a:close/>
                </a:path>
                <a:path w="250190" h="232409">
                  <a:moveTo>
                    <a:pt x="200837" y="107467"/>
                  </a:moveTo>
                  <a:lnTo>
                    <a:pt x="197421" y="108470"/>
                  </a:lnTo>
                  <a:lnTo>
                    <a:pt x="191503" y="111163"/>
                  </a:lnTo>
                  <a:lnTo>
                    <a:pt x="190322" y="113233"/>
                  </a:lnTo>
                  <a:lnTo>
                    <a:pt x="190601" y="113766"/>
                  </a:lnTo>
                  <a:lnTo>
                    <a:pt x="194462" y="110439"/>
                  </a:lnTo>
                  <a:lnTo>
                    <a:pt x="197345" y="109004"/>
                  </a:lnTo>
                  <a:lnTo>
                    <a:pt x="200837" y="107467"/>
                  </a:lnTo>
                  <a:close/>
                </a:path>
                <a:path w="250190" h="232409">
                  <a:moveTo>
                    <a:pt x="203631" y="181775"/>
                  </a:moveTo>
                  <a:lnTo>
                    <a:pt x="203365" y="179349"/>
                  </a:lnTo>
                  <a:lnTo>
                    <a:pt x="202412" y="182448"/>
                  </a:lnTo>
                  <a:lnTo>
                    <a:pt x="202412" y="185140"/>
                  </a:lnTo>
                  <a:lnTo>
                    <a:pt x="203085" y="187502"/>
                  </a:lnTo>
                  <a:lnTo>
                    <a:pt x="203631" y="185674"/>
                  </a:lnTo>
                  <a:lnTo>
                    <a:pt x="203631" y="181775"/>
                  </a:lnTo>
                  <a:close/>
                </a:path>
                <a:path w="250190" h="232409">
                  <a:moveTo>
                    <a:pt x="206743" y="102222"/>
                  </a:moveTo>
                  <a:lnTo>
                    <a:pt x="206273" y="101409"/>
                  </a:lnTo>
                  <a:lnTo>
                    <a:pt x="203327" y="101409"/>
                  </a:lnTo>
                  <a:lnTo>
                    <a:pt x="197040" y="102222"/>
                  </a:lnTo>
                  <a:lnTo>
                    <a:pt x="198361" y="102222"/>
                  </a:lnTo>
                  <a:lnTo>
                    <a:pt x="196519" y="103060"/>
                  </a:lnTo>
                  <a:lnTo>
                    <a:pt x="193776" y="105410"/>
                  </a:lnTo>
                  <a:lnTo>
                    <a:pt x="194183" y="103873"/>
                  </a:lnTo>
                  <a:lnTo>
                    <a:pt x="194271" y="103517"/>
                  </a:lnTo>
                  <a:lnTo>
                    <a:pt x="194386" y="103060"/>
                  </a:lnTo>
                  <a:lnTo>
                    <a:pt x="194513" y="102603"/>
                  </a:lnTo>
                  <a:lnTo>
                    <a:pt x="194614" y="102222"/>
                  </a:lnTo>
                  <a:lnTo>
                    <a:pt x="194945" y="100037"/>
                  </a:lnTo>
                  <a:lnTo>
                    <a:pt x="195072" y="99199"/>
                  </a:lnTo>
                  <a:lnTo>
                    <a:pt x="195135" y="96342"/>
                  </a:lnTo>
                  <a:lnTo>
                    <a:pt x="195211" y="96012"/>
                  </a:lnTo>
                  <a:lnTo>
                    <a:pt x="195287" y="95643"/>
                  </a:lnTo>
                  <a:lnTo>
                    <a:pt x="194017" y="95643"/>
                  </a:lnTo>
                  <a:lnTo>
                    <a:pt x="193141" y="96012"/>
                  </a:lnTo>
                  <a:lnTo>
                    <a:pt x="193281" y="96012"/>
                  </a:lnTo>
                  <a:lnTo>
                    <a:pt x="192519" y="96583"/>
                  </a:lnTo>
                  <a:lnTo>
                    <a:pt x="192620" y="95643"/>
                  </a:lnTo>
                  <a:lnTo>
                    <a:pt x="192722" y="92024"/>
                  </a:lnTo>
                  <a:lnTo>
                    <a:pt x="192100" y="89738"/>
                  </a:lnTo>
                  <a:lnTo>
                    <a:pt x="191998" y="96012"/>
                  </a:lnTo>
                  <a:lnTo>
                    <a:pt x="191897" y="98044"/>
                  </a:lnTo>
                  <a:lnTo>
                    <a:pt x="192328" y="98044"/>
                  </a:lnTo>
                  <a:lnTo>
                    <a:pt x="194119" y="96634"/>
                  </a:lnTo>
                  <a:lnTo>
                    <a:pt x="194500" y="96342"/>
                  </a:lnTo>
                  <a:lnTo>
                    <a:pt x="194259" y="97663"/>
                  </a:lnTo>
                  <a:lnTo>
                    <a:pt x="194221" y="97815"/>
                  </a:lnTo>
                  <a:lnTo>
                    <a:pt x="194106" y="98945"/>
                  </a:lnTo>
                  <a:lnTo>
                    <a:pt x="193992" y="100037"/>
                  </a:lnTo>
                  <a:lnTo>
                    <a:pt x="193802" y="101409"/>
                  </a:lnTo>
                  <a:lnTo>
                    <a:pt x="193687" y="102222"/>
                  </a:lnTo>
                  <a:lnTo>
                    <a:pt x="193573" y="103060"/>
                  </a:lnTo>
                  <a:lnTo>
                    <a:pt x="193459" y="103873"/>
                  </a:lnTo>
                  <a:lnTo>
                    <a:pt x="193179" y="105156"/>
                  </a:lnTo>
                  <a:lnTo>
                    <a:pt x="193014" y="105600"/>
                  </a:lnTo>
                  <a:lnTo>
                    <a:pt x="192951" y="105791"/>
                  </a:lnTo>
                  <a:lnTo>
                    <a:pt x="192836" y="106083"/>
                  </a:lnTo>
                  <a:lnTo>
                    <a:pt x="192773" y="106248"/>
                  </a:lnTo>
                  <a:lnTo>
                    <a:pt x="192684" y="106502"/>
                  </a:lnTo>
                  <a:lnTo>
                    <a:pt x="192608" y="106705"/>
                  </a:lnTo>
                  <a:lnTo>
                    <a:pt x="191922" y="107581"/>
                  </a:lnTo>
                  <a:lnTo>
                    <a:pt x="191338" y="108407"/>
                  </a:lnTo>
                  <a:lnTo>
                    <a:pt x="190919" y="108902"/>
                  </a:lnTo>
                  <a:lnTo>
                    <a:pt x="190500" y="109918"/>
                  </a:lnTo>
                  <a:lnTo>
                    <a:pt x="190169" y="110845"/>
                  </a:lnTo>
                  <a:lnTo>
                    <a:pt x="190119" y="111125"/>
                  </a:lnTo>
                  <a:lnTo>
                    <a:pt x="190030" y="111594"/>
                  </a:lnTo>
                  <a:lnTo>
                    <a:pt x="189915" y="112268"/>
                  </a:lnTo>
                  <a:lnTo>
                    <a:pt x="189788" y="112268"/>
                  </a:lnTo>
                  <a:lnTo>
                    <a:pt x="187744" y="115938"/>
                  </a:lnTo>
                  <a:lnTo>
                    <a:pt x="186499" y="118719"/>
                  </a:lnTo>
                  <a:lnTo>
                    <a:pt x="186334" y="117792"/>
                  </a:lnTo>
                  <a:lnTo>
                    <a:pt x="186245" y="117360"/>
                  </a:lnTo>
                  <a:lnTo>
                    <a:pt x="186143" y="116903"/>
                  </a:lnTo>
                  <a:lnTo>
                    <a:pt x="185978" y="116306"/>
                  </a:lnTo>
                  <a:lnTo>
                    <a:pt x="185877" y="115938"/>
                  </a:lnTo>
                  <a:lnTo>
                    <a:pt x="184619" y="108902"/>
                  </a:lnTo>
                  <a:lnTo>
                    <a:pt x="184823" y="109918"/>
                  </a:lnTo>
                  <a:lnTo>
                    <a:pt x="184899" y="110274"/>
                  </a:lnTo>
                  <a:lnTo>
                    <a:pt x="184950" y="117792"/>
                  </a:lnTo>
                  <a:lnTo>
                    <a:pt x="184810" y="118719"/>
                  </a:lnTo>
                  <a:lnTo>
                    <a:pt x="184734" y="119138"/>
                  </a:lnTo>
                  <a:lnTo>
                    <a:pt x="184632" y="119722"/>
                  </a:lnTo>
                  <a:lnTo>
                    <a:pt x="183883" y="122872"/>
                  </a:lnTo>
                  <a:lnTo>
                    <a:pt x="183235" y="124637"/>
                  </a:lnTo>
                  <a:lnTo>
                    <a:pt x="183134" y="124904"/>
                  </a:lnTo>
                  <a:lnTo>
                    <a:pt x="182003" y="127177"/>
                  </a:lnTo>
                  <a:lnTo>
                    <a:pt x="181038" y="129552"/>
                  </a:lnTo>
                  <a:lnTo>
                    <a:pt x="180632" y="130187"/>
                  </a:lnTo>
                  <a:lnTo>
                    <a:pt x="179362" y="131737"/>
                  </a:lnTo>
                  <a:lnTo>
                    <a:pt x="179108" y="132054"/>
                  </a:lnTo>
                  <a:lnTo>
                    <a:pt x="180378" y="128651"/>
                  </a:lnTo>
                  <a:lnTo>
                    <a:pt x="180771" y="125336"/>
                  </a:lnTo>
                  <a:lnTo>
                    <a:pt x="180848" y="124637"/>
                  </a:lnTo>
                  <a:lnTo>
                    <a:pt x="176504" y="119138"/>
                  </a:lnTo>
                  <a:lnTo>
                    <a:pt x="176390" y="118986"/>
                  </a:lnTo>
                  <a:lnTo>
                    <a:pt x="176225" y="118719"/>
                  </a:lnTo>
                  <a:lnTo>
                    <a:pt x="175526" y="117360"/>
                  </a:lnTo>
                  <a:lnTo>
                    <a:pt x="175437" y="116306"/>
                  </a:lnTo>
                  <a:lnTo>
                    <a:pt x="175323" y="115176"/>
                  </a:lnTo>
                  <a:lnTo>
                    <a:pt x="176250" y="109918"/>
                  </a:lnTo>
                  <a:lnTo>
                    <a:pt x="177165" y="111417"/>
                  </a:lnTo>
                  <a:lnTo>
                    <a:pt x="177165" y="111594"/>
                  </a:lnTo>
                  <a:lnTo>
                    <a:pt x="177850" y="112268"/>
                  </a:lnTo>
                  <a:lnTo>
                    <a:pt x="178409" y="112268"/>
                  </a:lnTo>
                  <a:lnTo>
                    <a:pt x="178295" y="110845"/>
                  </a:lnTo>
                  <a:lnTo>
                    <a:pt x="178244" y="110274"/>
                  </a:lnTo>
                  <a:lnTo>
                    <a:pt x="178130" y="110109"/>
                  </a:lnTo>
                  <a:lnTo>
                    <a:pt x="178041" y="109918"/>
                  </a:lnTo>
                  <a:lnTo>
                    <a:pt x="177685" y="109067"/>
                  </a:lnTo>
                  <a:lnTo>
                    <a:pt x="176720" y="109575"/>
                  </a:lnTo>
                  <a:lnTo>
                    <a:pt x="176237" y="109029"/>
                  </a:lnTo>
                  <a:lnTo>
                    <a:pt x="175552" y="109918"/>
                  </a:lnTo>
                  <a:lnTo>
                    <a:pt x="175577" y="110109"/>
                  </a:lnTo>
                  <a:lnTo>
                    <a:pt x="175514" y="110274"/>
                  </a:lnTo>
                  <a:lnTo>
                    <a:pt x="174574" y="113753"/>
                  </a:lnTo>
                  <a:lnTo>
                    <a:pt x="174625" y="115176"/>
                  </a:lnTo>
                  <a:lnTo>
                    <a:pt x="174726" y="116306"/>
                  </a:lnTo>
                  <a:lnTo>
                    <a:pt x="174840" y="116903"/>
                  </a:lnTo>
                  <a:lnTo>
                    <a:pt x="176606" y="120243"/>
                  </a:lnTo>
                  <a:lnTo>
                    <a:pt x="179781" y="124904"/>
                  </a:lnTo>
                  <a:lnTo>
                    <a:pt x="179692" y="128206"/>
                  </a:lnTo>
                  <a:lnTo>
                    <a:pt x="178574" y="131737"/>
                  </a:lnTo>
                  <a:lnTo>
                    <a:pt x="178447" y="132130"/>
                  </a:lnTo>
                  <a:lnTo>
                    <a:pt x="178612" y="132130"/>
                  </a:lnTo>
                  <a:lnTo>
                    <a:pt x="178816" y="132410"/>
                  </a:lnTo>
                  <a:lnTo>
                    <a:pt x="179654" y="132410"/>
                  </a:lnTo>
                  <a:lnTo>
                    <a:pt x="180594" y="131737"/>
                  </a:lnTo>
                  <a:lnTo>
                    <a:pt x="180809" y="131254"/>
                  </a:lnTo>
                  <a:lnTo>
                    <a:pt x="182206" y="128206"/>
                  </a:lnTo>
                  <a:lnTo>
                    <a:pt x="183299" y="125336"/>
                  </a:lnTo>
                  <a:lnTo>
                    <a:pt x="183413" y="125044"/>
                  </a:lnTo>
                  <a:lnTo>
                    <a:pt x="183464" y="124904"/>
                  </a:lnTo>
                  <a:lnTo>
                    <a:pt x="185216" y="119341"/>
                  </a:lnTo>
                  <a:lnTo>
                    <a:pt x="185762" y="119341"/>
                  </a:lnTo>
                  <a:lnTo>
                    <a:pt x="185864" y="119722"/>
                  </a:lnTo>
                  <a:lnTo>
                    <a:pt x="185966" y="120002"/>
                  </a:lnTo>
                  <a:lnTo>
                    <a:pt x="186055" y="120243"/>
                  </a:lnTo>
                  <a:lnTo>
                    <a:pt x="186182" y="120421"/>
                  </a:lnTo>
                  <a:lnTo>
                    <a:pt x="186461" y="120002"/>
                  </a:lnTo>
                  <a:lnTo>
                    <a:pt x="186817" y="119341"/>
                  </a:lnTo>
                  <a:lnTo>
                    <a:pt x="186918" y="119138"/>
                  </a:lnTo>
                  <a:lnTo>
                    <a:pt x="186982" y="118986"/>
                  </a:lnTo>
                  <a:lnTo>
                    <a:pt x="187096" y="118719"/>
                  </a:lnTo>
                  <a:lnTo>
                    <a:pt x="187642" y="117360"/>
                  </a:lnTo>
                  <a:lnTo>
                    <a:pt x="187744" y="117081"/>
                  </a:lnTo>
                  <a:lnTo>
                    <a:pt x="187820" y="116903"/>
                  </a:lnTo>
                  <a:lnTo>
                    <a:pt x="189877" y="113106"/>
                  </a:lnTo>
                  <a:lnTo>
                    <a:pt x="190055" y="113753"/>
                  </a:lnTo>
                  <a:lnTo>
                    <a:pt x="190182" y="113106"/>
                  </a:lnTo>
                  <a:lnTo>
                    <a:pt x="190487" y="111594"/>
                  </a:lnTo>
                  <a:lnTo>
                    <a:pt x="190576" y="111125"/>
                  </a:lnTo>
                  <a:lnTo>
                    <a:pt x="190627" y="110845"/>
                  </a:lnTo>
                  <a:lnTo>
                    <a:pt x="190741" y="110274"/>
                  </a:lnTo>
                  <a:lnTo>
                    <a:pt x="190817" y="109918"/>
                  </a:lnTo>
                  <a:lnTo>
                    <a:pt x="190639" y="109918"/>
                  </a:lnTo>
                  <a:lnTo>
                    <a:pt x="192176" y="107886"/>
                  </a:lnTo>
                  <a:lnTo>
                    <a:pt x="200520" y="102222"/>
                  </a:lnTo>
                  <a:lnTo>
                    <a:pt x="205486" y="102222"/>
                  </a:lnTo>
                  <a:lnTo>
                    <a:pt x="203542" y="103873"/>
                  </a:lnTo>
                  <a:lnTo>
                    <a:pt x="204724" y="103873"/>
                  </a:lnTo>
                  <a:lnTo>
                    <a:pt x="206540" y="102222"/>
                  </a:lnTo>
                  <a:lnTo>
                    <a:pt x="206743" y="102222"/>
                  </a:lnTo>
                  <a:close/>
                </a:path>
                <a:path w="250190" h="232409">
                  <a:moveTo>
                    <a:pt x="209829" y="44754"/>
                  </a:moveTo>
                  <a:lnTo>
                    <a:pt x="202996" y="36842"/>
                  </a:lnTo>
                  <a:lnTo>
                    <a:pt x="199301" y="35039"/>
                  </a:lnTo>
                  <a:lnTo>
                    <a:pt x="203174" y="38811"/>
                  </a:lnTo>
                  <a:lnTo>
                    <a:pt x="207314" y="43307"/>
                  </a:lnTo>
                  <a:lnTo>
                    <a:pt x="209804" y="46710"/>
                  </a:lnTo>
                  <a:lnTo>
                    <a:pt x="209829" y="44754"/>
                  </a:lnTo>
                  <a:close/>
                </a:path>
                <a:path w="250190" h="232409">
                  <a:moveTo>
                    <a:pt x="213055" y="20574"/>
                  </a:moveTo>
                  <a:lnTo>
                    <a:pt x="212674" y="19900"/>
                  </a:lnTo>
                  <a:lnTo>
                    <a:pt x="210794" y="18745"/>
                  </a:lnTo>
                  <a:lnTo>
                    <a:pt x="212166" y="19900"/>
                  </a:lnTo>
                  <a:lnTo>
                    <a:pt x="213055" y="20574"/>
                  </a:lnTo>
                  <a:close/>
                </a:path>
                <a:path w="250190" h="232409">
                  <a:moveTo>
                    <a:pt x="215201" y="195110"/>
                  </a:moveTo>
                  <a:lnTo>
                    <a:pt x="214210" y="195110"/>
                  </a:lnTo>
                  <a:lnTo>
                    <a:pt x="213131" y="196380"/>
                  </a:lnTo>
                  <a:lnTo>
                    <a:pt x="212737" y="196888"/>
                  </a:lnTo>
                  <a:lnTo>
                    <a:pt x="212407" y="197523"/>
                  </a:lnTo>
                  <a:lnTo>
                    <a:pt x="212344" y="197650"/>
                  </a:lnTo>
                  <a:lnTo>
                    <a:pt x="210870" y="198666"/>
                  </a:lnTo>
                  <a:lnTo>
                    <a:pt x="208038" y="198666"/>
                  </a:lnTo>
                  <a:lnTo>
                    <a:pt x="207429" y="198920"/>
                  </a:lnTo>
                  <a:lnTo>
                    <a:pt x="205524" y="200444"/>
                  </a:lnTo>
                  <a:lnTo>
                    <a:pt x="205003" y="200444"/>
                  </a:lnTo>
                  <a:lnTo>
                    <a:pt x="203657" y="200698"/>
                  </a:lnTo>
                  <a:lnTo>
                    <a:pt x="201726" y="200698"/>
                  </a:lnTo>
                  <a:lnTo>
                    <a:pt x="199745" y="200444"/>
                  </a:lnTo>
                  <a:lnTo>
                    <a:pt x="194691" y="200444"/>
                  </a:lnTo>
                  <a:lnTo>
                    <a:pt x="193979" y="200698"/>
                  </a:lnTo>
                  <a:lnTo>
                    <a:pt x="200050" y="200698"/>
                  </a:lnTo>
                  <a:lnTo>
                    <a:pt x="201663" y="200952"/>
                  </a:lnTo>
                  <a:lnTo>
                    <a:pt x="202539" y="200952"/>
                  </a:lnTo>
                  <a:lnTo>
                    <a:pt x="204812" y="201079"/>
                  </a:lnTo>
                  <a:lnTo>
                    <a:pt x="205587" y="200952"/>
                  </a:lnTo>
                  <a:lnTo>
                    <a:pt x="206375" y="200698"/>
                  </a:lnTo>
                  <a:lnTo>
                    <a:pt x="206768" y="200444"/>
                  </a:lnTo>
                  <a:lnTo>
                    <a:pt x="207581" y="199809"/>
                  </a:lnTo>
                  <a:lnTo>
                    <a:pt x="208381" y="199555"/>
                  </a:lnTo>
                  <a:lnTo>
                    <a:pt x="210540" y="199555"/>
                  </a:lnTo>
                  <a:lnTo>
                    <a:pt x="211797" y="198920"/>
                  </a:lnTo>
                  <a:lnTo>
                    <a:pt x="214020" y="195872"/>
                  </a:lnTo>
                  <a:lnTo>
                    <a:pt x="215201" y="195110"/>
                  </a:lnTo>
                  <a:close/>
                </a:path>
                <a:path w="250190" h="232409">
                  <a:moveTo>
                    <a:pt x="217043" y="33616"/>
                  </a:moveTo>
                  <a:lnTo>
                    <a:pt x="216687" y="32981"/>
                  </a:lnTo>
                  <a:lnTo>
                    <a:pt x="216598" y="32677"/>
                  </a:lnTo>
                  <a:lnTo>
                    <a:pt x="216535" y="32486"/>
                  </a:lnTo>
                  <a:lnTo>
                    <a:pt x="211747" y="26212"/>
                  </a:lnTo>
                  <a:lnTo>
                    <a:pt x="211480" y="26212"/>
                  </a:lnTo>
                  <a:lnTo>
                    <a:pt x="212128" y="25996"/>
                  </a:lnTo>
                  <a:lnTo>
                    <a:pt x="210908" y="25996"/>
                  </a:lnTo>
                  <a:lnTo>
                    <a:pt x="210934" y="26212"/>
                  </a:lnTo>
                  <a:lnTo>
                    <a:pt x="211112" y="26212"/>
                  </a:lnTo>
                  <a:lnTo>
                    <a:pt x="211188" y="26466"/>
                  </a:lnTo>
                  <a:lnTo>
                    <a:pt x="211264" y="26657"/>
                  </a:lnTo>
                  <a:lnTo>
                    <a:pt x="211505" y="27076"/>
                  </a:lnTo>
                  <a:lnTo>
                    <a:pt x="213334" y="28638"/>
                  </a:lnTo>
                  <a:lnTo>
                    <a:pt x="213906" y="29171"/>
                  </a:lnTo>
                  <a:lnTo>
                    <a:pt x="214757" y="30276"/>
                  </a:lnTo>
                  <a:lnTo>
                    <a:pt x="215379" y="31254"/>
                  </a:lnTo>
                  <a:lnTo>
                    <a:pt x="216014" y="32486"/>
                  </a:lnTo>
                  <a:lnTo>
                    <a:pt x="216115" y="32677"/>
                  </a:lnTo>
                  <a:lnTo>
                    <a:pt x="216204" y="32842"/>
                  </a:lnTo>
                  <a:lnTo>
                    <a:pt x="216268" y="32981"/>
                  </a:lnTo>
                  <a:lnTo>
                    <a:pt x="215087" y="32486"/>
                  </a:lnTo>
                  <a:lnTo>
                    <a:pt x="213804" y="32169"/>
                  </a:lnTo>
                  <a:lnTo>
                    <a:pt x="213423" y="32169"/>
                  </a:lnTo>
                  <a:lnTo>
                    <a:pt x="210413" y="31000"/>
                  </a:lnTo>
                  <a:lnTo>
                    <a:pt x="208254" y="29984"/>
                  </a:lnTo>
                  <a:lnTo>
                    <a:pt x="205930" y="28638"/>
                  </a:lnTo>
                  <a:lnTo>
                    <a:pt x="203123" y="26466"/>
                  </a:lnTo>
                  <a:lnTo>
                    <a:pt x="202526" y="25996"/>
                  </a:lnTo>
                  <a:lnTo>
                    <a:pt x="201041" y="25996"/>
                  </a:lnTo>
                  <a:lnTo>
                    <a:pt x="199199" y="29171"/>
                  </a:lnTo>
                  <a:lnTo>
                    <a:pt x="198615" y="28638"/>
                  </a:lnTo>
                  <a:lnTo>
                    <a:pt x="198437" y="28638"/>
                  </a:lnTo>
                  <a:lnTo>
                    <a:pt x="194424" y="23291"/>
                  </a:lnTo>
                  <a:lnTo>
                    <a:pt x="194551" y="21005"/>
                  </a:lnTo>
                  <a:lnTo>
                    <a:pt x="195186" y="19431"/>
                  </a:lnTo>
                  <a:lnTo>
                    <a:pt x="199174" y="20624"/>
                  </a:lnTo>
                  <a:lnTo>
                    <a:pt x="202412" y="21424"/>
                  </a:lnTo>
                  <a:lnTo>
                    <a:pt x="201180" y="20624"/>
                  </a:lnTo>
                  <a:lnTo>
                    <a:pt x="200253" y="19939"/>
                  </a:lnTo>
                  <a:lnTo>
                    <a:pt x="198374" y="19138"/>
                  </a:lnTo>
                  <a:lnTo>
                    <a:pt x="196075" y="18605"/>
                  </a:lnTo>
                  <a:lnTo>
                    <a:pt x="195224" y="19329"/>
                  </a:lnTo>
                  <a:lnTo>
                    <a:pt x="195465" y="18745"/>
                  </a:lnTo>
                  <a:lnTo>
                    <a:pt x="197446" y="17424"/>
                  </a:lnTo>
                  <a:lnTo>
                    <a:pt x="200596" y="16979"/>
                  </a:lnTo>
                  <a:lnTo>
                    <a:pt x="207022" y="16979"/>
                  </a:lnTo>
                  <a:lnTo>
                    <a:pt x="210185" y="18364"/>
                  </a:lnTo>
                  <a:lnTo>
                    <a:pt x="207886" y="16979"/>
                  </a:lnTo>
                  <a:lnTo>
                    <a:pt x="207581" y="16979"/>
                  </a:lnTo>
                  <a:lnTo>
                    <a:pt x="204330" y="16332"/>
                  </a:lnTo>
                  <a:lnTo>
                    <a:pt x="200101" y="16332"/>
                  </a:lnTo>
                  <a:lnTo>
                    <a:pt x="193255" y="16979"/>
                  </a:lnTo>
                  <a:lnTo>
                    <a:pt x="195211" y="16979"/>
                  </a:lnTo>
                  <a:lnTo>
                    <a:pt x="194119" y="20574"/>
                  </a:lnTo>
                  <a:lnTo>
                    <a:pt x="194056" y="20764"/>
                  </a:lnTo>
                  <a:lnTo>
                    <a:pt x="193979" y="21005"/>
                  </a:lnTo>
                  <a:lnTo>
                    <a:pt x="193865" y="21399"/>
                  </a:lnTo>
                  <a:lnTo>
                    <a:pt x="193624" y="22555"/>
                  </a:lnTo>
                  <a:lnTo>
                    <a:pt x="193840" y="23291"/>
                  </a:lnTo>
                  <a:lnTo>
                    <a:pt x="194259" y="25527"/>
                  </a:lnTo>
                  <a:lnTo>
                    <a:pt x="195643" y="27597"/>
                  </a:lnTo>
                  <a:lnTo>
                    <a:pt x="198145" y="29171"/>
                  </a:lnTo>
                  <a:lnTo>
                    <a:pt x="198869" y="29451"/>
                  </a:lnTo>
                  <a:lnTo>
                    <a:pt x="199872" y="29451"/>
                  </a:lnTo>
                  <a:lnTo>
                    <a:pt x="200037" y="29171"/>
                  </a:lnTo>
                  <a:lnTo>
                    <a:pt x="201612" y="26657"/>
                  </a:lnTo>
                  <a:lnTo>
                    <a:pt x="201739" y="26466"/>
                  </a:lnTo>
                  <a:lnTo>
                    <a:pt x="202184" y="27076"/>
                  </a:lnTo>
                  <a:lnTo>
                    <a:pt x="203720" y="27914"/>
                  </a:lnTo>
                  <a:lnTo>
                    <a:pt x="204838" y="28638"/>
                  </a:lnTo>
                  <a:lnTo>
                    <a:pt x="206222" y="29451"/>
                  </a:lnTo>
                  <a:lnTo>
                    <a:pt x="212623" y="32842"/>
                  </a:lnTo>
                  <a:lnTo>
                    <a:pt x="215773" y="33388"/>
                  </a:lnTo>
                  <a:lnTo>
                    <a:pt x="216738" y="33388"/>
                  </a:lnTo>
                  <a:lnTo>
                    <a:pt x="217043" y="33616"/>
                  </a:lnTo>
                  <a:close/>
                </a:path>
                <a:path w="250190" h="232409">
                  <a:moveTo>
                    <a:pt x="217792" y="105156"/>
                  </a:moveTo>
                  <a:lnTo>
                    <a:pt x="201536" y="103873"/>
                  </a:lnTo>
                  <a:lnTo>
                    <a:pt x="201218" y="103873"/>
                  </a:lnTo>
                  <a:lnTo>
                    <a:pt x="205981" y="105156"/>
                  </a:lnTo>
                  <a:lnTo>
                    <a:pt x="208940" y="105156"/>
                  </a:lnTo>
                  <a:lnTo>
                    <a:pt x="210172" y="105600"/>
                  </a:lnTo>
                  <a:lnTo>
                    <a:pt x="209702" y="105600"/>
                  </a:lnTo>
                  <a:lnTo>
                    <a:pt x="208661" y="106083"/>
                  </a:lnTo>
                  <a:lnTo>
                    <a:pt x="203822" y="108127"/>
                  </a:lnTo>
                  <a:lnTo>
                    <a:pt x="203212" y="108407"/>
                  </a:lnTo>
                  <a:lnTo>
                    <a:pt x="202615" y="109918"/>
                  </a:lnTo>
                  <a:lnTo>
                    <a:pt x="202171" y="110845"/>
                  </a:lnTo>
                  <a:lnTo>
                    <a:pt x="204698" y="110845"/>
                  </a:lnTo>
                  <a:lnTo>
                    <a:pt x="203835" y="111594"/>
                  </a:lnTo>
                  <a:lnTo>
                    <a:pt x="202615" y="112776"/>
                  </a:lnTo>
                  <a:lnTo>
                    <a:pt x="201091" y="113753"/>
                  </a:lnTo>
                  <a:lnTo>
                    <a:pt x="200621" y="114033"/>
                  </a:lnTo>
                  <a:lnTo>
                    <a:pt x="196862" y="115582"/>
                  </a:lnTo>
                  <a:lnTo>
                    <a:pt x="192913" y="115582"/>
                  </a:lnTo>
                  <a:lnTo>
                    <a:pt x="191198" y="115176"/>
                  </a:lnTo>
                  <a:lnTo>
                    <a:pt x="190919" y="115176"/>
                  </a:lnTo>
                  <a:lnTo>
                    <a:pt x="190106" y="114033"/>
                  </a:lnTo>
                  <a:lnTo>
                    <a:pt x="190271" y="114579"/>
                  </a:lnTo>
                  <a:lnTo>
                    <a:pt x="190792" y="115176"/>
                  </a:lnTo>
                  <a:lnTo>
                    <a:pt x="192290" y="115938"/>
                  </a:lnTo>
                  <a:lnTo>
                    <a:pt x="193700" y="116306"/>
                  </a:lnTo>
                  <a:lnTo>
                    <a:pt x="195338" y="116306"/>
                  </a:lnTo>
                  <a:lnTo>
                    <a:pt x="194284" y="115938"/>
                  </a:lnTo>
                  <a:lnTo>
                    <a:pt x="195732" y="115938"/>
                  </a:lnTo>
                  <a:lnTo>
                    <a:pt x="197942" y="115582"/>
                  </a:lnTo>
                  <a:lnTo>
                    <a:pt x="198069" y="115582"/>
                  </a:lnTo>
                  <a:lnTo>
                    <a:pt x="200799" y="114579"/>
                  </a:lnTo>
                  <a:lnTo>
                    <a:pt x="201701" y="114033"/>
                  </a:lnTo>
                  <a:lnTo>
                    <a:pt x="204381" y="112268"/>
                  </a:lnTo>
                  <a:lnTo>
                    <a:pt x="205460" y="111125"/>
                  </a:lnTo>
                  <a:lnTo>
                    <a:pt x="205333" y="110845"/>
                  </a:lnTo>
                  <a:lnTo>
                    <a:pt x="206946" y="110845"/>
                  </a:lnTo>
                  <a:lnTo>
                    <a:pt x="203403" y="110274"/>
                  </a:lnTo>
                  <a:lnTo>
                    <a:pt x="203885" y="110274"/>
                  </a:lnTo>
                  <a:lnTo>
                    <a:pt x="203238" y="110109"/>
                  </a:lnTo>
                  <a:lnTo>
                    <a:pt x="203060" y="110109"/>
                  </a:lnTo>
                  <a:lnTo>
                    <a:pt x="205092" y="108902"/>
                  </a:lnTo>
                  <a:lnTo>
                    <a:pt x="205282" y="108902"/>
                  </a:lnTo>
                  <a:lnTo>
                    <a:pt x="210566" y="106502"/>
                  </a:lnTo>
                  <a:lnTo>
                    <a:pt x="210642" y="106248"/>
                  </a:lnTo>
                  <a:lnTo>
                    <a:pt x="210705" y="106083"/>
                  </a:lnTo>
                  <a:lnTo>
                    <a:pt x="210794" y="105791"/>
                  </a:lnTo>
                  <a:lnTo>
                    <a:pt x="210832" y="105156"/>
                  </a:lnTo>
                  <a:lnTo>
                    <a:pt x="217792" y="105156"/>
                  </a:lnTo>
                  <a:close/>
                </a:path>
                <a:path w="250190" h="232409">
                  <a:moveTo>
                    <a:pt x="219163" y="185623"/>
                  </a:moveTo>
                  <a:lnTo>
                    <a:pt x="218732" y="183172"/>
                  </a:lnTo>
                  <a:lnTo>
                    <a:pt x="218490" y="184696"/>
                  </a:lnTo>
                  <a:lnTo>
                    <a:pt x="219163" y="185623"/>
                  </a:lnTo>
                  <a:close/>
                </a:path>
                <a:path w="250190" h="232409">
                  <a:moveTo>
                    <a:pt x="223100" y="212636"/>
                  </a:moveTo>
                  <a:lnTo>
                    <a:pt x="222885" y="210794"/>
                  </a:lnTo>
                  <a:lnTo>
                    <a:pt x="222554" y="212636"/>
                  </a:lnTo>
                  <a:lnTo>
                    <a:pt x="222148" y="215328"/>
                  </a:lnTo>
                  <a:lnTo>
                    <a:pt x="222021" y="216090"/>
                  </a:lnTo>
                  <a:lnTo>
                    <a:pt x="221361" y="221335"/>
                  </a:lnTo>
                  <a:lnTo>
                    <a:pt x="222973" y="218033"/>
                  </a:lnTo>
                  <a:lnTo>
                    <a:pt x="223037" y="215328"/>
                  </a:lnTo>
                  <a:lnTo>
                    <a:pt x="223100" y="212636"/>
                  </a:lnTo>
                  <a:close/>
                </a:path>
                <a:path w="250190" h="232409">
                  <a:moveTo>
                    <a:pt x="225285" y="79260"/>
                  </a:moveTo>
                  <a:lnTo>
                    <a:pt x="218452" y="81318"/>
                  </a:lnTo>
                  <a:lnTo>
                    <a:pt x="220789" y="78981"/>
                  </a:lnTo>
                  <a:lnTo>
                    <a:pt x="218274" y="79984"/>
                  </a:lnTo>
                  <a:lnTo>
                    <a:pt x="214325" y="84289"/>
                  </a:lnTo>
                  <a:lnTo>
                    <a:pt x="214947" y="84645"/>
                  </a:lnTo>
                  <a:lnTo>
                    <a:pt x="221335" y="81318"/>
                  </a:lnTo>
                  <a:lnTo>
                    <a:pt x="225285" y="79260"/>
                  </a:lnTo>
                  <a:close/>
                </a:path>
                <a:path w="250190" h="232409">
                  <a:moveTo>
                    <a:pt x="228396" y="20955"/>
                  </a:moveTo>
                  <a:lnTo>
                    <a:pt x="228384" y="17170"/>
                  </a:lnTo>
                  <a:lnTo>
                    <a:pt x="228269" y="15976"/>
                  </a:lnTo>
                  <a:lnTo>
                    <a:pt x="228142" y="14973"/>
                  </a:lnTo>
                  <a:lnTo>
                    <a:pt x="228053" y="14211"/>
                  </a:lnTo>
                  <a:lnTo>
                    <a:pt x="228003" y="13843"/>
                  </a:lnTo>
                  <a:lnTo>
                    <a:pt x="227876" y="11722"/>
                  </a:lnTo>
                  <a:lnTo>
                    <a:pt x="227774" y="9550"/>
                  </a:lnTo>
                  <a:lnTo>
                    <a:pt x="227672" y="7378"/>
                  </a:lnTo>
                  <a:lnTo>
                    <a:pt x="227520" y="7251"/>
                  </a:lnTo>
                  <a:lnTo>
                    <a:pt x="227520" y="13843"/>
                  </a:lnTo>
                  <a:lnTo>
                    <a:pt x="227444" y="23799"/>
                  </a:lnTo>
                  <a:lnTo>
                    <a:pt x="226618" y="27216"/>
                  </a:lnTo>
                  <a:lnTo>
                    <a:pt x="226580" y="27393"/>
                  </a:lnTo>
                  <a:lnTo>
                    <a:pt x="226529" y="27622"/>
                  </a:lnTo>
                  <a:lnTo>
                    <a:pt x="225945" y="27622"/>
                  </a:lnTo>
                  <a:lnTo>
                    <a:pt x="226580" y="27393"/>
                  </a:lnTo>
                  <a:lnTo>
                    <a:pt x="226580" y="27127"/>
                  </a:lnTo>
                  <a:lnTo>
                    <a:pt x="225323" y="23850"/>
                  </a:lnTo>
                  <a:lnTo>
                    <a:pt x="223977" y="21691"/>
                  </a:lnTo>
                  <a:lnTo>
                    <a:pt x="222364" y="20078"/>
                  </a:lnTo>
                  <a:lnTo>
                    <a:pt x="223050" y="21691"/>
                  </a:lnTo>
                  <a:lnTo>
                    <a:pt x="223177" y="21971"/>
                  </a:lnTo>
                  <a:lnTo>
                    <a:pt x="224256" y="23850"/>
                  </a:lnTo>
                  <a:lnTo>
                    <a:pt x="224828" y="27355"/>
                  </a:lnTo>
                  <a:lnTo>
                    <a:pt x="224866" y="27622"/>
                  </a:lnTo>
                  <a:lnTo>
                    <a:pt x="224332" y="27622"/>
                  </a:lnTo>
                  <a:lnTo>
                    <a:pt x="223443" y="27025"/>
                  </a:lnTo>
                  <a:lnTo>
                    <a:pt x="220205" y="23329"/>
                  </a:lnTo>
                  <a:lnTo>
                    <a:pt x="212763" y="19024"/>
                  </a:lnTo>
                  <a:lnTo>
                    <a:pt x="211455" y="17703"/>
                  </a:lnTo>
                  <a:lnTo>
                    <a:pt x="210439" y="15976"/>
                  </a:lnTo>
                  <a:lnTo>
                    <a:pt x="209804" y="15252"/>
                  </a:lnTo>
                  <a:lnTo>
                    <a:pt x="210832" y="15252"/>
                  </a:lnTo>
                  <a:lnTo>
                    <a:pt x="214541" y="15621"/>
                  </a:lnTo>
                  <a:lnTo>
                    <a:pt x="214972" y="15621"/>
                  </a:lnTo>
                  <a:lnTo>
                    <a:pt x="214833" y="15252"/>
                  </a:lnTo>
                  <a:lnTo>
                    <a:pt x="214947" y="6718"/>
                  </a:lnTo>
                  <a:lnTo>
                    <a:pt x="215620" y="4432"/>
                  </a:lnTo>
                  <a:lnTo>
                    <a:pt x="216217" y="5334"/>
                  </a:lnTo>
                  <a:lnTo>
                    <a:pt x="218109" y="6718"/>
                  </a:lnTo>
                  <a:lnTo>
                    <a:pt x="218541" y="7061"/>
                  </a:lnTo>
                  <a:lnTo>
                    <a:pt x="219176" y="7658"/>
                  </a:lnTo>
                  <a:lnTo>
                    <a:pt x="222034" y="11557"/>
                  </a:lnTo>
                  <a:lnTo>
                    <a:pt x="223647" y="12407"/>
                  </a:lnTo>
                  <a:lnTo>
                    <a:pt x="223875" y="11925"/>
                  </a:lnTo>
                  <a:lnTo>
                    <a:pt x="223977" y="11557"/>
                  </a:lnTo>
                  <a:lnTo>
                    <a:pt x="224053" y="11239"/>
                  </a:lnTo>
                  <a:lnTo>
                    <a:pt x="224548" y="10096"/>
                  </a:lnTo>
                  <a:lnTo>
                    <a:pt x="225971" y="8153"/>
                  </a:lnTo>
                  <a:lnTo>
                    <a:pt x="226555" y="7061"/>
                  </a:lnTo>
                  <a:lnTo>
                    <a:pt x="227520" y="13843"/>
                  </a:lnTo>
                  <a:lnTo>
                    <a:pt x="227520" y="7251"/>
                  </a:lnTo>
                  <a:lnTo>
                    <a:pt x="227317" y="7061"/>
                  </a:lnTo>
                  <a:lnTo>
                    <a:pt x="226872" y="6718"/>
                  </a:lnTo>
                  <a:lnTo>
                    <a:pt x="225577" y="6718"/>
                  </a:lnTo>
                  <a:lnTo>
                    <a:pt x="223735" y="9550"/>
                  </a:lnTo>
                  <a:lnTo>
                    <a:pt x="223621" y="10579"/>
                  </a:lnTo>
                  <a:lnTo>
                    <a:pt x="223545" y="11239"/>
                  </a:lnTo>
                  <a:lnTo>
                    <a:pt x="223469" y="11925"/>
                  </a:lnTo>
                  <a:lnTo>
                    <a:pt x="219722" y="6718"/>
                  </a:lnTo>
                  <a:lnTo>
                    <a:pt x="216966" y="3937"/>
                  </a:lnTo>
                  <a:lnTo>
                    <a:pt x="215531" y="3937"/>
                  </a:lnTo>
                  <a:lnTo>
                    <a:pt x="213309" y="4432"/>
                  </a:lnTo>
                  <a:lnTo>
                    <a:pt x="213639" y="4432"/>
                  </a:lnTo>
                  <a:lnTo>
                    <a:pt x="213690" y="8153"/>
                  </a:lnTo>
                  <a:lnTo>
                    <a:pt x="213817" y="11239"/>
                  </a:lnTo>
                  <a:lnTo>
                    <a:pt x="214160" y="13843"/>
                  </a:lnTo>
                  <a:lnTo>
                    <a:pt x="214210" y="14211"/>
                  </a:lnTo>
                  <a:lnTo>
                    <a:pt x="214299" y="14897"/>
                  </a:lnTo>
                  <a:lnTo>
                    <a:pt x="213156" y="14414"/>
                  </a:lnTo>
                  <a:lnTo>
                    <a:pt x="211963" y="14414"/>
                  </a:lnTo>
                  <a:lnTo>
                    <a:pt x="208026" y="14973"/>
                  </a:lnTo>
                  <a:lnTo>
                    <a:pt x="209384" y="14973"/>
                  </a:lnTo>
                  <a:lnTo>
                    <a:pt x="210070" y="17170"/>
                  </a:lnTo>
                  <a:lnTo>
                    <a:pt x="210769" y="18110"/>
                  </a:lnTo>
                  <a:lnTo>
                    <a:pt x="213131" y="19989"/>
                  </a:lnTo>
                  <a:lnTo>
                    <a:pt x="217119" y="22072"/>
                  </a:lnTo>
                  <a:lnTo>
                    <a:pt x="218554" y="22961"/>
                  </a:lnTo>
                  <a:lnTo>
                    <a:pt x="221030" y="25666"/>
                  </a:lnTo>
                  <a:lnTo>
                    <a:pt x="215988" y="25666"/>
                  </a:lnTo>
                  <a:lnTo>
                    <a:pt x="216077" y="25527"/>
                  </a:lnTo>
                  <a:lnTo>
                    <a:pt x="216573" y="25527"/>
                  </a:lnTo>
                  <a:lnTo>
                    <a:pt x="216001" y="24561"/>
                  </a:lnTo>
                  <a:lnTo>
                    <a:pt x="214122" y="21805"/>
                  </a:lnTo>
                  <a:lnTo>
                    <a:pt x="213385" y="21005"/>
                  </a:lnTo>
                  <a:lnTo>
                    <a:pt x="213512" y="21399"/>
                  </a:lnTo>
                  <a:lnTo>
                    <a:pt x="215785" y="25527"/>
                  </a:lnTo>
                  <a:lnTo>
                    <a:pt x="210858" y="25527"/>
                  </a:lnTo>
                  <a:lnTo>
                    <a:pt x="210896" y="25958"/>
                  </a:lnTo>
                  <a:lnTo>
                    <a:pt x="221030" y="25679"/>
                  </a:lnTo>
                  <a:lnTo>
                    <a:pt x="223735" y="28613"/>
                  </a:lnTo>
                  <a:lnTo>
                    <a:pt x="227355" y="28613"/>
                  </a:lnTo>
                  <a:lnTo>
                    <a:pt x="227507" y="27622"/>
                  </a:lnTo>
                  <a:lnTo>
                    <a:pt x="228117" y="23799"/>
                  </a:lnTo>
                  <a:lnTo>
                    <a:pt x="228206" y="21348"/>
                  </a:lnTo>
                  <a:lnTo>
                    <a:pt x="228396" y="20955"/>
                  </a:lnTo>
                  <a:close/>
                </a:path>
                <a:path w="250190" h="232409">
                  <a:moveTo>
                    <a:pt x="230098" y="193205"/>
                  </a:moveTo>
                  <a:lnTo>
                    <a:pt x="227876" y="193205"/>
                  </a:lnTo>
                  <a:lnTo>
                    <a:pt x="228015" y="193459"/>
                  </a:lnTo>
                  <a:lnTo>
                    <a:pt x="230009" y="193459"/>
                  </a:lnTo>
                  <a:lnTo>
                    <a:pt x="230098" y="193205"/>
                  </a:lnTo>
                  <a:close/>
                </a:path>
                <a:path w="250190" h="232409">
                  <a:moveTo>
                    <a:pt x="231190" y="193459"/>
                  </a:moveTo>
                  <a:lnTo>
                    <a:pt x="230009" y="193459"/>
                  </a:lnTo>
                  <a:lnTo>
                    <a:pt x="229997" y="193713"/>
                  </a:lnTo>
                  <a:lnTo>
                    <a:pt x="228828" y="194856"/>
                  </a:lnTo>
                  <a:lnTo>
                    <a:pt x="229920" y="194856"/>
                  </a:lnTo>
                  <a:lnTo>
                    <a:pt x="230886" y="194094"/>
                  </a:lnTo>
                  <a:lnTo>
                    <a:pt x="231114" y="193713"/>
                  </a:lnTo>
                  <a:lnTo>
                    <a:pt x="231190" y="193459"/>
                  </a:lnTo>
                  <a:close/>
                </a:path>
                <a:path w="250190" h="232409">
                  <a:moveTo>
                    <a:pt x="232981" y="199555"/>
                  </a:moveTo>
                  <a:lnTo>
                    <a:pt x="232727" y="199301"/>
                  </a:lnTo>
                  <a:lnTo>
                    <a:pt x="231584" y="197650"/>
                  </a:lnTo>
                  <a:lnTo>
                    <a:pt x="230555" y="196380"/>
                  </a:lnTo>
                  <a:lnTo>
                    <a:pt x="229285" y="195364"/>
                  </a:lnTo>
                  <a:lnTo>
                    <a:pt x="229603" y="195110"/>
                  </a:lnTo>
                  <a:lnTo>
                    <a:pt x="228142" y="195110"/>
                  </a:lnTo>
                  <a:lnTo>
                    <a:pt x="228434" y="195364"/>
                  </a:lnTo>
                  <a:lnTo>
                    <a:pt x="229438" y="196126"/>
                  </a:lnTo>
                  <a:lnTo>
                    <a:pt x="230695" y="197269"/>
                  </a:lnTo>
                  <a:lnTo>
                    <a:pt x="231495" y="198285"/>
                  </a:lnTo>
                  <a:lnTo>
                    <a:pt x="232295" y="199555"/>
                  </a:lnTo>
                  <a:lnTo>
                    <a:pt x="232981" y="199555"/>
                  </a:lnTo>
                  <a:close/>
                </a:path>
                <a:path w="250190" h="232409">
                  <a:moveTo>
                    <a:pt x="233730" y="224193"/>
                  </a:moveTo>
                  <a:lnTo>
                    <a:pt x="233387" y="223558"/>
                  </a:lnTo>
                  <a:lnTo>
                    <a:pt x="232625" y="223558"/>
                  </a:lnTo>
                  <a:lnTo>
                    <a:pt x="232981" y="224193"/>
                  </a:lnTo>
                  <a:lnTo>
                    <a:pt x="233730" y="224193"/>
                  </a:lnTo>
                  <a:close/>
                </a:path>
                <a:path w="250190" h="232409">
                  <a:moveTo>
                    <a:pt x="233730" y="158165"/>
                  </a:moveTo>
                  <a:lnTo>
                    <a:pt x="232829" y="158788"/>
                  </a:lnTo>
                  <a:lnTo>
                    <a:pt x="230581" y="165341"/>
                  </a:lnTo>
                  <a:lnTo>
                    <a:pt x="230492" y="165620"/>
                  </a:lnTo>
                  <a:lnTo>
                    <a:pt x="232321" y="167716"/>
                  </a:lnTo>
                  <a:lnTo>
                    <a:pt x="233095" y="169659"/>
                  </a:lnTo>
                  <a:lnTo>
                    <a:pt x="232346" y="165620"/>
                  </a:lnTo>
                  <a:lnTo>
                    <a:pt x="232295" y="161213"/>
                  </a:lnTo>
                  <a:lnTo>
                    <a:pt x="233730" y="158165"/>
                  </a:lnTo>
                  <a:close/>
                </a:path>
                <a:path w="250190" h="232409">
                  <a:moveTo>
                    <a:pt x="235991" y="223431"/>
                  </a:moveTo>
                  <a:lnTo>
                    <a:pt x="233324" y="223431"/>
                  </a:lnTo>
                  <a:lnTo>
                    <a:pt x="233387" y="223558"/>
                  </a:lnTo>
                  <a:lnTo>
                    <a:pt x="235953" y="223558"/>
                  </a:lnTo>
                  <a:lnTo>
                    <a:pt x="235991" y="223431"/>
                  </a:lnTo>
                  <a:close/>
                </a:path>
                <a:path w="250190" h="232409">
                  <a:moveTo>
                    <a:pt x="236601" y="223558"/>
                  </a:moveTo>
                  <a:lnTo>
                    <a:pt x="235953" y="223558"/>
                  </a:lnTo>
                  <a:lnTo>
                    <a:pt x="235750" y="224193"/>
                  </a:lnTo>
                  <a:lnTo>
                    <a:pt x="233730" y="224193"/>
                  </a:lnTo>
                  <a:lnTo>
                    <a:pt x="233794" y="224320"/>
                  </a:lnTo>
                  <a:lnTo>
                    <a:pt x="235712" y="224320"/>
                  </a:lnTo>
                  <a:lnTo>
                    <a:pt x="235165" y="226098"/>
                  </a:lnTo>
                  <a:lnTo>
                    <a:pt x="234683" y="225336"/>
                  </a:lnTo>
                  <a:lnTo>
                    <a:pt x="233794" y="224320"/>
                  </a:lnTo>
                  <a:lnTo>
                    <a:pt x="233057" y="224320"/>
                  </a:lnTo>
                  <a:lnTo>
                    <a:pt x="233197" y="224574"/>
                  </a:lnTo>
                  <a:lnTo>
                    <a:pt x="234950" y="226860"/>
                  </a:lnTo>
                  <a:lnTo>
                    <a:pt x="235394" y="226860"/>
                  </a:lnTo>
                  <a:lnTo>
                    <a:pt x="235585" y="226352"/>
                  </a:lnTo>
                  <a:lnTo>
                    <a:pt x="235673" y="226098"/>
                  </a:lnTo>
                  <a:lnTo>
                    <a:pt x="236601" y="223558"/>
                  </a:lnTo>
                  <a:close/>
                </a:path>
                <a:path w="250190" h="232409">
                  <a:moveTo>
                    <a:pt x="236867" y="222796"/>
                  </a:moveTo>
                  <a:lnTo>
                    <a:pt x="236181" y="222796"/>
                  </a:lnTo>
                  <a:lnTo>
                    <a:pt x="236067" y="223177"/>
                  </a:lnTo>
                  <a:lnTo>
                    <a:pt x="235991" y="223431"/>
                  </a:lnTo>
                  <a:lnTo>
                    <a:pt x="236639" y="223431"/>
                  </a:lnTo>
                  <a:lnTo>
                    <a:pt x="236740" y="223177"/>
                  </a:lnTo>
                  <a:lnTo>
                    <a:pt x="236829" y="222923"/>
                  </a:lnTo>
                  <a:lnTo>
                    <a:pt x="236867" y="222796"/>
                  </a:lnTo>
                  <a:close/>
                </a:path>
                <a:path w="250190" h="232409">
                  <a:moveTo>
                    <a:pt x="237502" y="219875"/>
                  </a:moveTo>
                  <a:lnTo>
                    <a:pt x="236969" y="219875"/>
                  </a:lnTo>
                  <a:lnTo>
                    <a:pt x="236905" y="220383"/>
                  </a:lnTo>
                  <a:lnTo>
                    <a:pt x="236296" y="222415"/>
                  </a:lnTo>
                  <a:lnTo>
                    <a:pt x="236258" y="222542"/>
                  </a:lnTo>
                  <a:lnTo>
                    <a:pt x="236969" y="222542"/>
                  </a:lnTo>
                  <a:lnTo>
                    <a:pt x="237197" y="221907"/>
                  </a:lnTo>
                  <a:lnTo>
                    <a:pt x="237286" y="221653"/>
                  </a:lnTo>
                  <a:lnTo>
                    <a:pt x="237375" y="221399"/>
                  </a:lnTo>
                  <a:lnTo>
                    <a:pt x="237502" y="219875"/>
                  </a:lnTo>
                  <a:close/>
                </a:path>
                <a:path w="250190" h="232409">
                  <a:moveTo>
                    <a:pt x="237502" y="219748"/>
                  </a:moveTo>
                  <a:lnTo>
                    <a:pt x="235127" y="211239"/>
                  </a:lnTo>
                  <a:lnTo>
                    <a:pt x="234530" y="210477"/>
                  </a:lnTo>
                  <a:lnTo>
                    <a:pt x="234429" y="210350"/>
                  </a:lnTo>
                  <a:lnTo>
                    <a:pt x="234327" y="209715"/>
                  </a:lnTo>
                  <a:lnTo>
                    <a:pt x="234251" y="208953"/>
                  </a:lnTo>
                  <a:lnTo>
                    <a:pt x="234149" y="208572"/>
                  </a:lnTo>
                  <a:lnTo>
                    <a:pt x="234048" y="208191"/>
                  </a:lnTo>
                  <a:lnTo>
                    <a:pt x="233946" y="207810"/>
                  </a:lnTo>
                  <a:lnTo>
                    <a:pt x="233857" y="207429"/>
                  </a:lnTo>
                  <a:lnTo>
                    <a:pt x="233756" y="207048"/>
                  </a:lnTo>
                  <a:lnTo>
                    <a:pt x="233654" y="206667"/>
                  </a:lnTo>
                  <a:lnTo>
                    <a:pt x="233578" y="206413"/>
                  </a:lnTo>
                  <a:lnTo>
                    <a:pt x="233464" y="205905"/>
                  </a:lnTo>
                  <a:lnTo>
                    <a:pt x="233337" y="205397"/>
                  </a:lnTo>
                  <a:lnTo>
                    <a:pt x="233121" y="204127"/>
                  </a:lnTo>
                  <a:lnTo>
                    <a:pt x="233032" y="203619"/>
                  </a:lnTo>
                  <a:lnTo>
                    <a:pt x="232892" y="203238"/>
                  </a:lnTo>
                  <a:lnTo>
                    <a:pt x="232664" y="202730"/>
                  </a:lnTo>
                  <a:lnTo>
                    <a:pt x="232549" y="202476"/>
                  </a:lnTo>
                  <a:lnTo>
                    <a:pt x="233641" y="202730"/>
                  </a:lnTo>
                  <a:lnTo>
                    <a:pt x="234124" y="202730"/>
                  </a:lnTo>
                  <a:lnTo>
                    <a:pt x="234073" y="202476"/>
                  </a:lnTo>
                  <a:lnTo>
                    <a:pt x="233832" y="201587"/>
                  </a:lnTo>
                  <a:lnTo>
                    <a:pt x="233730" y="201206"/>
                  </a:lnTo>
                  <a:lnTo>
                    <a:pt x="233159" y="199809"/>
                  </a:lnTo>
                  <a:lnTo>
                    <a:pt x="232448" y="199809"/>
                  </a:lnTo>
                  <a:lnTo>
                    <a:pt x="232714" y="200444"/>
                  </a:lnTo>
                  <a:lnTo>
                    <a:pt x="232816" y="200698"/>
                  </a:lnTo>
                  <a:lnTo>
                    <a:pt x="232918" y="200952"/>
                  </a:lnTo>
                  <a:lnTo>
                    <a:pt x="233006" y="201206"/>
                  </a:lnTo>
                  <a:lnTo>
                    <a:pt x="233095" y="201460"/>
                  </a:lnTo>
                  <a:lnTo>
                    <a:pt x="233514" y="202222"/>
                  </a:lnTo>
                  <a:lnTo>
                    <a:pt x="231940" y="201841"/>
                  </a:lnTo>
                  <a:lnTo>
                    <a:pt x="231978" y="202222"/>
                  </a:lnTo>
                  <a:lnTo>
                    <a:pt x="232029" y="202730"/>
                  </a:lnTo>
                  <a:lnTo>
                    <a:pt x="232549" y="204889"/>
                  </a:lnTo>
                  <a:lnTo>
                    <a:pt x="232676" y="205397"/>
                  </a:lnTo>
                  <a:lnTo>
                    <a:pt x="232791" y="205905"/>
                  </a:lnTo>
                  <a:lnTo>
                    <a:pt x="232918" y="206413"/>
                  </a:lnTo>
                  <a:lnTo>
                    <a:pt x="233045" y="206921"/>
                  </a:lnTo>
                  <a:lnTo>
                    <a:pt x="233146" y="207429"/>
                  </a:lnTo>
                  <a:lnTo>
                    <a:pt x="233705" y="210223"/>
                  </a:lnTo>
                  <a:lnTo>
                    <a:pt x="233540" y="210350"/>
                  </a:lnTo>
                  <a:lnTo>
                    <a:pt x="233172" y="210477"/>
                  </a:lnTo>
                  <a:lnTo>
                    <a:pt x="232879" y="210223"/>
                  </a:lnTo>
                  <a:lnTo>
                    <a:pt x="232244" y="209969"/>
                  </a:lnTo>
                  <a:lnTo>
                    <a:pt x="231190" y="209080"/>
                  </a:lnTo>
                  <a:lnTo>
                    <a:pt x="229235" y="207556"/>
                  </a:lnTo>
                  <a:lnTo>
                    <a:pt x="227876" y="206794"/>
                  </a:lnTo>
                  <a:lnTo>
                    <a:pt x="227203" y="206413"/>
                  </a:lnTo>
                  <a:lnTo>
                    <a:pt x="226644" y="206413"/>
                  </a:lnTo>
                  <a:lnTo>
                    <a:pt x="226542" y="207937"/>
                  </a:lnTo>
                  <a:lnTo>
                    <a:pt x="225869" y="207429"/>
                  </a:lnTo>
                  <a:lnTo>
                    <a:pt x="224701" y="206667"/>
                  </a:lnTo>
                  <a:lnTo>
                    <a:pt x="223088" y="205651"/>
                  </a:lnTo>
                  <a:lnTo>
                    <a:pt x="221881" y="204127"/>
                  </a:lnTo>
                  <a:lnTo>
                    <a:pt x="221475" y="203619"/>
                  </a:lnTo>
                  <a:lnTo>
                    <a:pt x="221208" y="203238"/>
                  </a:lnTo>
                  <a:lnTo>
                    <a:pt x="220256" y="201587"/>
                  </a:lnTo>
                  <a:lnTo>
                    <a:pt x="220205" y="201460"/>
                  </a:lnTo>
                  <a:lnTo>
                    <a:pt x="220103" y="201206"/>
                  </a:lnTo>
                  <a:lnTo>
                    <a:pt x="219989" y="200952"/>
                  </a:lnTo>
                  <a:lnTo>
                    <a:pt x="219887" y="200698"/>
                  </a:lnTo>
                  <a:lnTo>
                    <a:pt x="219811" y="200444"/>
                  </a:lnTo>
                  <a:lnTo>
                    <a:pt x="219659" y="199809"/>
                  </a:lnTo>
                  <a:lnTo>
                    <a:pt x="219621" y="199682"/>
                  </a:lnTo>
                  <a:lnTo>
                    <a:pt x="219722" y="199809"/>
                  </a:lnTo>
                  <a:lnTo>
                    <a:pt x="226720" y="199809"/>
                  </a:lnTo>
                  <a:lnTo>
                    <a:pt x="227228" y="200444"/>
                  </a:lnTo>
                  <a:lnTo>
                    <a:pt x="226987" y="199809"/>
                  </a:lnTo>
                  <a:lnTo>
                    <a:pt x="232448" y="199809"/>
                  </a:lnTo>
                  <a:lnTo>
                    <a:pt x="232295" y="199555"/>
                  </a:lnTo>
                  <a:lnTo>
                    <a:pt x="226885" y="199555"/>
                  </a:lnTo>
                  <a:lnTo>
                    <a:pt x="226542" y="198628"/>
                  </a:lnTo>
                  <a:lnTo>
                    <a:pt x="223494" y="195110"/>
                  </a:lnTo>
                  <a:lnTo>
                    <a:pt x="228142" y="195110"/>
                  </a:lnTo>
                  <a:lnTo>
                    <a:pt x="227901" y="194856"/>
                  </a:lnTo>
                  <a:lnTo>
                    <a:pt x="228828" y="194856"/>
                  </a:lnTo>
                  <a:lnTo>
                    <a:pt x="228384" y="194094"/>
                  </a:lnTo>
                  <a:lnTo>
                    <a:pt x="228015" y="193459"/>
                  </a:lnTo>
                  <a:lnTo>
                    <a:pt x="227825" y="193459"/>
                  </a:lnTo>
                  <a:lnTo>
                    <a:pt x="227825" y="194856"/>
                  </a:lnTo>
                  <a:lnTo>
                    <a:pt x="223278" y="194856"/>
                  </a:lnTo>
                  <a:lnTo>
                    <a:pt x="222186" y="193586"/>
                  </a:lnTo>
                  <a:lnTo>
                    <a:pt x="221526" y="193586"/>
                  </a:lnTo>
                  <a:lnTo>
                    <a:pt x="221526" y="194856"/>
                  </a:lnTo>
                  <a:lnTo>
                    <a:pt x="219316" y="194856"/>
                  </a:lnTo>
                  <a:lnTo>
                    <a:pt x="221526" y="194856"/>
                  </a:lnTo>
                  <a:lnTo>
                    <a:pt x="221526" y="193586"/>
                  </a:lnTo>
                  <a:lnTo>
                    <a:pt x="219964" y="193586"/>
                  </a:lnTo>
                  <a:lnTo>
                    <a:pt x="220332" y="193205"/>
                  </a:lnTo>
                  <a:lnTo>
                    <a:pt x="219849" y="193205"/>
                  </a:lnTo>
                  <a:lnTo>
                    <a:pt x="221056" y="192951"/>
                  </a:lnTo>
                  <a:lnTo>
                    <a:pt x="222961" y="192951"/>
                  </a:lnTo>
                  <a:lnTo>
                    <a:pt x="225018" y="193205"/>
                  </a:lnTo>
                  <a:lnTo>
                    <a:pt x="227025" y="194348"/>
                  </a:lnTo>
                  <a:lnTo>
                    <a:pt x="227825" y="194856"/>
                  </a:lnTo>
                  <a:lnTo>
                    <a:pt x="227825" y="193459"/>
                  </a:lnTo>
                  <a:lnTo>
                    <a:pt x="227037" y="193459"/>
                  </a:lnTo>
                  <a:lnTo>
                    <a:pt x="227203" y="193979"/>
                  </a:lnTo>
                  <a:lnTo>
                    <a:pt x="226364" y="193459"/>
                  </a:lnTo>
                  <a:lnTo>
                    <a:pt x="227037" y="193459"/>
                  </a:lnTo>
                  <a:lnTo>
                    <a:pt x="226949" y="193205"/>
                  </a:lnTo>
                  <a:lnTo>
                    <a:pt x="226555" y="193205"/>
                  </a:lnTo>
                  <a:lnTo>
                    <a:pt x="226352" y="193205"/>
                  </a:lnTo>
                  <a:lnTo>
                    <a:pt x="226491" y="192963"/>
                  </a:lnTo>
                  <a:lnTo>
                    <a:pt x="226555" y="193205"/>
                  </a:lnTo>
                  <a:lnTo>
                    <a:pt x="226529" y="192900"/>
                  </a:lnTo>
                  <a:lnTo>
                    <a:pt x="226656" y="192697"/>
                  </a:lnTo>
                  <a:lnTo>
                    <a:pt x="226783" y="192697"/>
                  </a:lnTo>
                  <a:lnTo>
                    <a:pt x="226860" y="192951"/>
                  </a:lnTo>
                  <a:lnTo>
                    <a:pt x="226949" y="193205"/>
                  </a:lnTo>
                  <a:lnTo>
                    <a:pt x="227876" y="193205"/>
                  </a:lnTo>
                  <a:lnTo>
                    <a:pt x="227622" y="192697"/>
                  </a:lnTo>
                  <a:lnTo>
                    <a:pt x="227215" y="191935"/>
                  </a:lnTo>
                  <a:lnTo>
                    <a:pt x="227012" y="191427"/>
                  </a:lnTo>
                  <a:lnTo>
                    <a:pt x="231051" y="191427"/>
                  </a:lnTo>
                  <a:lnTo>
                    <a:pt x="230187" y="192951"/>
                  </a:lnTo>
                  <a:lnTo>
                    <a:pt x="230098" y="193205"/>
                  </a:lnTo>
                  <a:lnTo>
                    <a:pt x="231254" y="193205"/>
                  </a:lnTo>
                  <a:lnTo>
                    <a:pt x="232105" y="190030"/>
                  </a:lnTo>
                  <a:lnTo>
                    <a:pt x="232206" y="189268"/>
                  </a:lnTo>
                  <a:lnTo>
                    <a:pt x="232321" y="188252"/>
                  </a:lnTo>
                  <a:lnTo>
                    <a:pt x="232371" y="184696"/>
                  </a:lnTo>
                  <a:lnTo>
                    <a:pt x="232130" y="183172"/>
                  </a:lnTo>
                  <a:lnTo>
                    <a:pt x="231698" y="182067"/>
                  </a:lnTo>
                  <a:lnTo>
                    <a:pt x="231698" y="184696"/>
                  </a:lnTo>
                  <a:lnTo>
                    <a:pt x="231597" y="189776"/>
                  </a:lnTo>
                  <a:lnTo>
                    <a:pt x="231203" y="191173"/>
                  </a:lnTo>
                  <a:lnTo>
                    <a:pt x="226910" y="191173"/>
                  </a:lnTo>
                  <a:lnTo>
                    <a:pt x="226656" y="190538"/>
                  </a:lnTo>
                  <a:lnTo>
                    <a:pt x="226542" y="189776"/>
                  </a:lnTo>
                  <a:lnTo>
                    <a:pt x="226453" y="189268"/>
                  </a:lnTo>
                  <a:lnTo>
                    <a:pt x="226377" y="188760"/>
                  </a:lnTo>
                  <a:lnTo>
                    <a:pt x="226301" y="188252"/>
                  </a:lnTo>
                  <a:lnTo>
                    <a:pt x="226301" y="193205"/>
                  </a:lnTo>
                  <a:lnTo>
                    <a:pt x="226148" y="193344"/>
                  </a:lnTo>
                  <a:lnTo>
                    <a:pt x="225945" y="193205"/>
                  </a:lnTo>
                  <a:lnTo>
                    <a:pt x="225183" y="191554"/>
                  </a:lnTo>
                  <a:lnTo>
                    <a:pt x="224840" y="191262"/>
                  </a:lnTo>
                  <a:lnTo>
                    <a:pt x="225044" y="191427"/>
                  </a:lnTo>
                  <a:lnTo>
                    <a:pt x="226123" y="191427"/>
                  </a:lnTo>
                  <a:lnTo>
                    <a:pt x="226288" y="192125"/>
                  </a:lnTo>
                  <a:lnTo>
                    <a:pt x="226288" y="192316"/>
                  </a:lnTo>
                  <a:lnTo>
                    <a:pt x="226187" y="192697"/>
                  </a:lnTo>
                  <a:lnTo>
                    <a:pt x="226123" y="192951"/>
                  </a:lnTo>
                  <a:lnTo>
                    <a:pt x="226060" y="193205"/>
                  </a:lnTo>
                  <a:lnTo>
                    <a:pt x="226301" y="193205"/>
                  </a:lnTo>
                  <a:lnTo>
                    <a:pt x="226301" y="188252"/>
                  </a:lnTo>
                  <a:lnTo>
                    <a:pt x="226021" y="186093"/>
                  </a:lnTo>
                  <a:lnTo>
                    <a:pt x="226085" y="182283"/>
                  </a:lnTo>
                  <a:lnTo>
                    <a:pt x="226187" y="181775"/>
                  </a:lnTo>
                  <a:lnTo>
                    <a:pt x="226225" y="181521"/>
                  </a:lnTo>
                  <a:lnTo>
                    <a:pt x="226339" y="180759"/>
                  </a:lnTo>
                  <a:lnTo>
                    <a:pt x="226441" y="179997"/>
                  </a:lnTo>
                  <a:lnTo>
                    <a:pt x="226555" y="179362"/>
                  </a:lnTo>
                  <a:lnTo>
                    <a:pt x="226682" y="178727"/>
                  </a:lnTo>
                  <a:lnTo>
                    <a:pt x="226783" y="178219"/>
                  </a:lnTo>
                  <a:lnTo>
                    <a:pt x="227304" y="176314"/>
                  </a:lnTo>
                  <a:lnTo>
                    <a:pt x="227469" y="175552"/>
                  </a:lnTo>
                  <a:lnTo>
                    <a:pt x="227558" y="175171"/>
                  </a:lnTo>
                  <a:lnTo>
                    <a:pt x="227876" y="175171"/>
                  </a:lnTo>
                  <a:lnTo>
                    <a:pt x="230060" y="178727"/>
                  </a:lnTo>
                  <a:lnTo>
                    <a:pt x="230263" y="179108"/>
                  </a:lnTo>
                  <a:lnTo>
                    <a:pt x="231432" y="182283"/>
                  </a:lnTo>
                  <a:lnTo>
                    <a:pt x="231698" y="184696"/>
                  </a:lnTo>
                  <a:lnTo>
                    <a:pt x="231698" y="182067"/>
                  </a:lnTo>
                  <a:lnTo>
                    <a:pt x="230060" y="177838"/>
                  </a:lnTo>
                  <a:lnTo>
                    <a:pt x="229679" y="177076"/>
                  </a:lnTo>
                  <a:lnTo>
                    <a:pt x="229260" y="176314"/>
                  </a:lnTo>
                  <a:lnTo>
                    <a:pt x="228574" y="175171"/>
                  </a:lnTo>
                  <a:lnTo>
                    <a:pt x="227291" y="173647"/>
                  </a:lnTo>
                  <a:lnTo>
                    <a:pt x="227266" y="173901"/>
                  </a:lnTo>
                  <a:lnTo>
                    <a:pt x="227152" y="175171"/>
                  </a:lnTo>
                  <a:lnTo>
                    <a:pt x="226872" y="176187"/>
                  </a:lnTo>
                  <a:lnTo>
                    <a:pt x="226834" y="176314"/>
                  </a:lnTo>
                  <a:lnTo>
                    <a:pt x="226618" y="176822"/>
                  </a:lnTo>
                  <a:lnTo>
                    <a:pt x="226136" y="178727"/>
                  </a:lnTo>
                  <a:lnTo>
                    <a:pt x="226034" y="179362"/>
                  </a:lnTo>
                  <a:lnTo>
                    <a:pt x="225933" y="179997"/>
                  </a:lnTo>
                  <a:lnTo>
                    <a:pt x="225818" y="180759"/>
                  </a:lnTo>
                  <a:lnTo>
                    <a:pt x="225704" y="181521"/>
                  </a:lnTo>
                  <a:lnTo>
                    <a:pt x="224396" y="179362"/>
                  </a:lnTo>
                  <a:lnTo>
                    <a:pt x="221716" y="175552"/>
                  </a:lnTo>
                  <a:lnTo>
                    <a:pt x="221500" y="175171"/>
                  </a:lnTo>
                  <a:lnTo>
                    <a:pt x="220751" y="173901"/>
                  </a:lnTo>
                  <a:lnTo>
                    <a:pt x="219925" y="173901"/>
                  </a:lnTo>
                  <a:lnTo>
                    <a:pt x="219722" y="175171"/>
                  </a:lnTo>
                  <a:lnTo>
                    <a:pt x="219659" y="175552"/>
                  </a:lnTo>
                  <a:lnTo>
                    <a:pt x="219557" y="176187"/>
                  </a:lnTo>
                  <a:lnTo>
                    <a:pt x="219202" y="177838"/>
                  </a:lnTo>
                  <a:lnTo>
                    <a:pt x="219113" y="178219"/>
                  </a:lnTo>
                  <a:lnTo>
                    <a:pt x="219011" y="178727"/>
                  </a:lnTo>
                  <a:lnTo>
                    <a:pt x="218884" y="179362"/>
                  </a:lnTo>
                  <a:lnTo>
                    <a:pt x="218782" y="179997"/>
                  </a:lnTo>
                  <a:lnTo>
                    <a:pt x="218655" y="180759"/>
                  </a:lnTo>
                  <a:lnTo>
                    <a:pt x="218643" y="182664"/>
                  </a:lnTo>
                  <a:lnTo>
                    <a:pt x="218821" y="182283"/>
                  </a:lnTo>
                  <a:lnTo>
                    <a:pt x="218935" y="181521"/>
                  </a:lnTo>
                  <a:lnTo>
                    <a:pt x="219036" y="180759"/>
                  </a:lnTo>
                  <a:lnTo>
                    <a:pt x="219138" y="179997"/>
                  </a:lnTo>
                  <a:lnTo>
                    <a:pt x="220281" y="175552"/>
                  </a:lnTo>
                  <a:lnTo>
                    <a:pt x="220383" y="175171"/>
                  </a:lnTo>
                  <a:lnTo>
                    <a:pt x="220586" y="175171"/>
                  </a:lnTo>
                  <a:lnTo>
                    <a:pt x="220789" y="175552"/>
                  </a:lnTo>
                  <a:lnTo>
                    <a:pt x="221183" y="176187"/>
                  </a:lnTo>
                  <a:lnTo>
                    <a:pt x="225653" y="187236"/>
                  </a:lnTo>
                  <a:lnTo>
                    <a:pt x="225755" y="188252"/>
                  </a:lnTo>
                  <a:lnTo>
                    <a:pt x="225780" y="188531"/>
                  </a:lnTo>
                  <a:lnTo>
                    <a:pt x="225056" y="186283"/>
                  </a:lnTo>
                  <a:lnTo>
                    <a:pt x="223989" y="184404"/>
                  </a:lnTo>
                  <a:lnTo>
                    <a:pt x="222707" y="182448"/>
                  </a:lnTo>
                  <a:lnTo>
                    <a:pt x="223304" y="184188"/>
                  </a:lnTo>
                  <a:lnTo>
                    <a:pt x="225742" y="189852"/>
                  </a:lnTo>
                  <a:lnTo>
                    <a:pt x="226060" y="191173"/>
                  </a:lnTo>
                  <a:lnTo>
                    <a:pt x="224739" y="191173"/>
                  </a:lnTo>
                  <a:lnTo>
                    <a:pt x="223126" y="189776"/>
                  </a:lnTo>
                  <a:lnTo>
                    <a:pt x="222046" y="189268"/>
                  </a:lnTo>
                  <a:lnTo>
                    <a:pt x="221449" y="188760"/>
                  </a:lnTo>
                  <a:lnTo>
                    <a:pt x="219316" y="185839"/>
                  </a:lnTo>
                  <a:lnTo>
                    <a:pt x="219265" y="186093"/>
                  </a:lnTo>
                  <a:lnTo>
                    <a:pt x="219671" y="187871"/>
                  </a:lnTo>
                  <a:lnTo>
                    <a:pt x="222440" y="190030"/>
                  </a:lnTo>
                  <a:lnTo>
                    <a:pt x="223748" y="191173"/>
                  </a:lnTo>
                  <a:lnTo>
                    <a:pt x="224002" y="191427"/>
                  </a:lnTo>
                  <a:lnTo>
                    <a:pt x="225310" y="193090"/>
                  </a:lnTo>
                  <a:lnTo>
                    <a:pt x="224802" y="192951"/>
                  </a:lnTo>
                  <a:lnTo>
                    <a:pt x="223786" y="192697"/>
                  </a:lnTo>
                  <a:lnTo>
                    <a:pt x="220903" y="192697"/>
                  </a:lnTo>
                  <a:lnTo>
                    <a:pt x="219824" y="192951"/>
                  </a:lnTo>
                  <a:lnTo>
                    <a:pt x="218897" y="193713"/>
                  </a:lnTo>
                  <a:lnTo>
                    <a:pt x="217639" y="191554"/>
                  </a:lnTo>
                  <a:lnTo>
                    <a:pt x="217563" y="191427"/>
                  </a:lnTo>
                  <a:lnTo>
                    <a:pt x="215544" y="191173"/>
                  </a:lnTo>
                  <a:lnTo>
                    <a:pt x="210502" y="190538"/>
                  </a:lnTo>
                  <a:lnTo>
                    <a:pt x="203962" y="190538"/>
                  </a:lnTo>
                  <a:lnTo>
                    <a:pt x="198183" y="194348"/>
                  </a:lnTo>
                  <a:lnTo>
                    <a:pt x="195148" y="195973"/>
                  </a:lnTo>
                  <a:lnTo>
                    <a:pt x="195148" y="196583"/>
                  </a:lnTo>
                  <a:lnTo>
                    <a:pt x="193751" y="197269"/>
                  </a:lnTo>
                  <a:lnTo>
                    <a:pt x="193967" y="197015"/>
                  </a:lnTo>
                  <a:lnTo>
                    <a:pt x="195148" y="196583"/>
                  </a:lnTo>
                  <a:lnTo>
                    <a:pt x="195148" y="195973"/>
                  </a:lnTo>
                  <a:lnTo>
                    <a:pt x="193408" y="196888"/>
                  </a:lnTo>
                  <a:lnTo>
                    <a:pt x="191731" y="198920"/>
                  </a:lnTo>
                  <a:lnTo>
                    <a:pt x="191452" y="199301"/>
                  </a:lnTo>
                  <a:lnTo>
                    <a:pt x="189217" y="203238"/>
                  </a:lnTo>
                  <a:lnTo>
                    <a:pt x="187807" y="205397"/>
                  </a:lnTo>
                  <a:lnTo>
                    <a:pt x="187693" y="205651"/>
                  </a:lnTo>
                  <a:lnTo>
                    <a:pt x="187604" y="206159"/>
                  </a:lnTo>
                  <a:lnTo>
                    <a:pt x="187477" y="206794"/>
                  </a:lnTo>
                  <a:lnTo>
                    <a:pt x="187363" y="207429"/>
                  </a:lnTo>
                  <a:lnTo>
                    <a:pt x="187528" y="207302"/>
                  </a:lnTo>
                  <a:lnTo>
                    <a:pt x="188899" y="204889"/>
                  </a:lnTo>
                  <a:lnTo>
                    <a:pt x="189382" y="204127"/>
                  </a:lnTo>
                  <a:lnTo>
                    <a:pt x="189407" y="204889"/>
                  </a:lnTo>
                  <a:lnTo>
                    <a:pt x="189826" y="204127"/>
                  </a:lnTo>
                  <a:lnTo>
                    <a:pt x="190411" y="203238"/>
                  </a:lnTo>
                  <a:lnTo>
                    <a:pt x="191071" y="202222"/>
                  </a:lnTo>
                  <a:lnTo>
                    <a:pt x="190677" y="202476"/>
                  </a:lnTo>
                  <a:lnTo>
                    <a:pt x="189776" y="203238"/>
                  </a:lnTo>
                  <a:lnTo>
                    <a:pt x="190817" y="201587"/>
                  </a:lnTo>
                  <a:lnTo>
                    <a:pt x="201460" y="195110"/>
                  </a:lnTo>
                  <a:lnTo>
                    <a:pt x="214210" y="195110"/>
                  </a:lnTo>
                  <a:lnTo>
                    <a:pt x="214426" y="194856"/>
                  </a:lnTo>
                  <a:lnTo>
                    <a:pt x="202590" y="194856"/>
                  </a:lnTo>
                  <a:lnTo>
                    <a:pt x="205917" y="194106"/>
                  </a:lnTo>
                  <a:lnTo>
                    <a:pt x="210299" y="194716"/>
                  </a:lnTo>
                  <a:lnTo>
                    <a:pt x="206197" y="193636"/>
                  </a:lnTo>
                  <a:lnTo>
                    <a:pt x="199974" y="194106"/>
                  </a:lnTo>
                  <a:lnTo>
                    <a:pt x="200660" y="194106"/>
                  </a:lnTo>
                  <a:lnTo>
                    <a:pt x="199059" y="194818"/>
                  </a:lnTo>
                  <a:lnTo>
                    <a:pt x="199618" y="194348"/>
                  </a:lnTo>
                  <a:lnTo>
                    <a:pt x="203847" y="191173"/>
                  </a:lnTo>
                  <a:lnTo>
                    <a:pt x="209956" y="191173"/>
                  </a:lnTo>
                  <a:lnTo>
                    <a:pt x="217500" y="193713"/>
                  </a:lnTo>
                  <a:lnTo>
                    <a:pt x="214934" y="194348"/>
                  </a:lnTo>
                  <a:lnTo>
                    <a:pt x="215239" y="194348"/>
                  </a:lnTo>
                  <a:lnTo>
                    <a:pt x="214426" y="194856"/>
                  </a:lnTo>
                  <a:lnTo>
                    <a:pt x="216255" y="194856"/>
                  </a:lnTo>
                  <a:lnTo>
                    <a:pt x="215201" y="195110"/>
                  </a:lnTo>
                  <a:lnTo>
                    <a:pt x="218313" y="195110"/>
                  </a:lnTo>
                  <a:lnTo>
                    <a:pt x="218376" y="194856"/>
                  </a:lnTo>
                  <a:lnTo>
                    <a:pt x="216331" y="194856"/>
                  </a:lnTo>
                  <a:lnTo>
                    <a:pt x="218109" y="194348"/>
                  </a:lnTo>
                  <a:lnTo>
                    <a:pt x="218528" y="194348"/>
                  </a:lnTo>
                  <a:lnTo>
                    <a:pt x="218376" y="194856"/>
                  </a:lnTo>
                  <a:lnTo>
                    <a:pt x="219278" y="194856"/>
                  </a:lnTo>
                  <a:lnTo>
                    <a:pt x="219278" y="195110"/>
                  </a:lnTo>
                  <a:lnTo>
                    <a:pt x="221856" y="195110"/>
                  </a:lnTo>
                  <a:lnTo>
                    <a:pt x="224663" y="197192"/>
                  </a:lnTo>
                  <a:lnTo>
                    <a:pt x="226517" y="199555"/>
                  </a:lnTo>
                  <a:lnTo>
                    <a:pt x="219595" y="199555"/>
                  </a:lnTo>
                  <a:lnTo>
                    <a:pt x="219494" y="199301"/>
                  </a:lnTo>
                  <a:lnTo>
                    <a:pt x="219367" y="198285"/>
                  </a:lnTo>
                  <a:lnTo>
                    <a:pt x="219278" y="195110"/>
                  </a:lnTo>
                  <a:lnTo>
                    <a:pt x="218313" y="195110"/>
                  </a:lnTo>
                  <a:lnTo>
                    <a:pt x="218401" y="196380"/>
                  </a:lnTo>
                  <a:lnTo>
                    <a:pt x="219341" y="200444"/>
                  </a:lnTo>
                  <a:lnTo>
                    <a:pt x="219392" y="200698"/>
                  </a:lnTo>
                  <a:lnTo>
                    <a:pt x="219506" y="201206"/>
                  </a:lnTo>
                  <a:lnTo>
                    <a:pt x="220192" y="202476"/>
                  </a:lnTo>
                  <a:lnTo>
                    <a:pt x="220256" y="207810"/>
                  </a:lnTo>
                  <a:lnTo>
                    <a:pt x="220345" y="207937"/>
                  </a:lnTo>
                  <a:lnTo>
                    <a:pt x="220446" y="207810"/>
                  </a:lnTo>
                  <a:lnTo>
                    <a:pt x="220560" y="207556"/>
                  </a:lnTo>
                  <a:lnTo>
                    <a:pt x="220662" y="207302"/>
                  </a:lnTo>
                  <a:lnTo>
                    <a:pt x="220764" y="207048"/>
                  </a:lnTo>
                  <a:lnTo>
                    <a:pt x="220853" y="206794"/>
                  </a:lnTo>
                  <a:lnTo>
                    <a:pt x="220903" y="206667"/>
                  </a:lnTo>
                  <a:lnTo>
                    <a:pt x="220992" y="206413"/>
                  </a:lnTo>
                  <a:lnTo>
                    <a:pt x="221081" y="206159"/>
                  </a:lnTo>
                  <a:lnTo>
                    <a:pt x="221208" y="205397"/>
                  </a:lnTo>
                  <a:lnTo>
                    <a:pt x="221297" y="204127"/>
                  </a:lnTo>
                  <a:lnTo>
                    <a:pt x="222186" y="205143"/>
                  </a:lnTo>
                  <a:lnTo>
                    <a:pt x="222707" y="205651"/>
                  </a:lnTo>
                  <a:lnTo>
                    <a:pt x="223824" y="206667"/>
                  </a:lnTo>
                  <a:lnTo>
                    <a:pt x="224447" y="207302"/>
                  </a:lnTo>
                  <a:lnTo>
                    <a:pt x="224574" y="207429"/>
                  </a:lnTo>
                  <a:lnTo>
                    <a:pt x="224688" y="207556"/>
                  </a:lnTo>
                  <a:lnTo>
                    <a:pt x="226161" y="210223"/>
                  </a:lnTo>
                  <a:lnTo>
                    <a:pt x="227736" y="216065"/>
                  </a:lnTo>
                  <a:lnTo>
                    <a:pt x="227660" y="218986"/>
                  </a:lnTo>
                  <a:lnTo>
                    <a:pt x="227469" y="219748"/>
                  </a:lnTo>
                  <a:lnTo>
                    <a:pt x="227342" y="220383"/>
                  </a:lnTo>
                  <a:lnTo>
                    <a:pt x="227228" y="221145"/>
                  </a:lnTo>
                  <a:lnTo>
                    <a:pt x="227101" y="221907"/>
                  </a:lnTo>
                  <a:lnTo>
                    <a:pt x="226695" y="221653"/>
                  </a:lnTo>
                  <a:lnTo>
                    <a:pt x="226072" y="221272"/>
                  </a:lnTo>
                  <a:lnTo>
                    <a:pt x="225183" y="221145"/>
                  </a:lnTo>
                  <a:lnTo>
                    <a:pt x="224523" y="222415"/>
                  </a:lnTo>
                  <a:lnTo>
                    <a:pt x="223672" y="224193"/>
                  </a:lnTo>
                  <a:lnTo>
                    <a:pt x="223570" y="224320"/>
                  </a:lnTo>
                  <a:lnTo>
                    <a:pt x="220243" y="228765"/>
                  </a:lnTo>
                  <a:lnTo>
                    <a:pt x="219290" y="230797"/>
                  </a:lnTo>
                  <a:lnTo>
                    <a:pt x="218884" y="229146"/>
                  </a:lnTo>
                  <a:lnTo>
                    <a:pt x="217474" y="224574"/>
                  </a:lnTo>
                  <a:lnTo>
                    <a:pt x="217398" y="224320"/>
                  </a:lnTo>
                  <a:lnTo>
                    <a:pt x="223570" y="224320"/>
                  </a:lnTo>
                  <a:lnTo>
                    <a:pt x="223570" y="224193"/>
                  </a:lnTo>
                  <a:lnTo>
                    <a:pt x="217360" y="224193"/>
                  </a:lnTo>
                  <a:lnTo>
                    <a:pt x="217436" y="219240"/>
                  </a:lnTo>
                  <a:lnTo>
                    <a:pt x="217500" y="218986"/>
                  </a:lnTo>
                  <a:lnTo>
                    <a:pt x="217614" y="218478"/>
                  </a:lnTo>
                  <a:lnTo>
                    <a:pt x="217665" y="218224"/>
                  </a:lnTo>
                  <a:lnTo>
                    <a:pt x="217665" y="217462"/>
                  </a:lnTo>
                  <a:lnTo>
                    <a:pt x="217017" y="217335"/>
                  </a:lnTo>
                  <a:lnTo>
                    <a:pt x="216458" y="217462"/>
                  </a:lnTo>
                  <a:lnTo>
                    <a:pt x="215049" y="218478"/>
                  </a:lnTo>
                  <a:lnTo>
                    <a:pt x="214947" y="216065"/>
                  </a:lnTo>
                  <a:lnTo>
                    <a:pt x="215442" y="214541"/>
                  </a:lnTo>
                  <a:lnTo>
                    <a:pt x="215480" y="214414"/>
                  </a:lnTo>
                  <a:lnTo>
                    <a:pt x="217462" y="211874"/>
                  </a:lnTo>
                  <a:lnTo>
                    <a:pt x="217563" y="211747"/>
                  </a:lnTo>
                  <a:lnTo>
                    <a:pt x="219290" y="209969"/>
                  </a:lnTo>
                  <a:lnTo>
                    <a:pt x="219417" y="209842"/>
                  </a:lnTo>
                  <a:lnTo>
                    <a:pt x="219544" y="209715"/>
                  </a:lnTo>
                  <a:lnTo>
                    <a:pt x="219837" y="209080"/>
                  </a:lnTo>
                  <a:lnTo>
                    <a:pt x="219951" y="208191"/>
                  </a:lnTo>
                  <a:lnTo>
                    <a:pt x="219976" y="207937"/>
                  </a:lnTo>
                  <a:lnTo>
                    <a:pt x="219735" y="208191"/>
                  </a:lnTo>
                  <a:lnTo>
                    <a:pt x="219329" y="208953"/>
                  </a:lnTo>
                  <a:lnTo>
                    <a:pt x="215150" y="213779"/>
                  </a:lnTo>
                  <a:lnTo>
                    <a:pt x="214426" y="216065"/>
                  </a:lnTo>
                  <a:lnTo>
                    <a:pt x="214312" y="216446"/>
                  </a:lnTo>
                  <a:lnTo>
                    <a:pt x="214236" y="216827"/>
                  </a:lnTo>
                  <a:lnTo>
                    <a:pt x="214172" y="217208"/>
                  </a:lnTo>
                  <a:lnTo>
                    <a:pt x="214071" y="217716"/>
                  </a:lnTo>
                  <a:lnTo>
                    <a:pt x="213982" y="218224"/>
                  </a:lnTo>
                  <a:lnTo>
                    <a:pt x="213906" y="218605"/>
                  </a:lnTo>
                  <a:lnTo>
                    <a:pt x="214680" y="219113"/>
                  </a:lnTo>
                  <a:lnTo>
                    <a:pt x="215366" y="219240"/>
                  </a:lnTo>
                  <a:lnTo>
                    <a:pt x="215925" y="218986"/>
                  </a:lnTo>
                  <a:lnTo>
                    <a:pt x="216623" y="218478"/>
                  </a:lnTo>
                  <a:lnTo>
                    <a:pt x="216966" y="218224"/>
                  </a:lnTo>
                  <a:lnTo>
                    <a:pt x="216903" y="218478"/>
                  </a:lnTo>
                  <a:lnTo>
                    <a:pt x="216789" y="218986"/>
                  </a:lnTo>
                  <a:lnTo>
                    <a:pt x="216674" y="223558"/>
                  </a:lnTo>
                  <a:lnTo>
                    <a:pt x="217474" y="226098"/>
                  </a:lnTo>
                  <a:lnTo>
                    <a:pt x="217563" y="226352"/>
                  </a:lnTo>
                  <a:lnTo>
                    <a:pt x="218884" y="231940"/>
                  </a:lnTo>
                  <a:lnTo>
                    <a:pt x="219405" y="232067"/>
                  </a:lnTo>
                  <a:lnTo>
                    <a:pt x="219925" y="231305"/>
                  </a:lnTo>
                  <a:lnTo>
                    <a:pt x="220192" y="230797"/>
                  </a:lnTo>
                  <a:lnTo>
                    <a:pt x="222059" y="227241"/>
                  </a:lnTo>
                  <a:lnTo>
                    <a:pt x="224205" y="224320"/>
                  </a:lnTo>
                  <a:lnTo>
                    <a:pt x="233057" y="224320"/>
                  </a:lnTo>
                  <a:lnTo>
                    <a:pt x="224294" y="224193"/>
                  </a:lnTo>
                  <a:lnTo>
                    <a:pt x="224764" y="223558"/>
                  </a:lnTo>
                  <a:lnTo>
                    <a:pt x="224866" y="223431"/>
                  </a:lnTo>
                  <a:lnTo>
                    <a:pt x="225539" y="221907"/>
                  </a:lnTo>
                  <a:lnTo>
                    <a:pt x="225640" y="221653"/>
                  </a:lnTo>
                  <a:lnTo>
                    <a:pt x="226339" y="222415"/>
                  </a:lnTo>
                  <a:lnTo>
                    <a:pt x="227126" y="222796"/>
                  </a:lnTo>
                  <a:lnTo>
                    <a:pt x="227571" y="222796"/>
                  </a:lnTo>
                  <a:lnTo>
                    <a:pt x="227685" y="222669"/>
                  </a:lnTo>
                  <a:lnTo>
                    <a:pt x="227799" y="222542"/>
                  </a:lnTo>
                  <a:lnTo>
                    <a:pt x="227914" y="222415"/>
                  </a:lnTo>
                  <a:lnTo>
                    <a:pt x="227977" y="221907"/>
                  </a:lnTo>
                  <a:lnTo>
                    <a:pt x="228104" y="221018"/>
                  </a:lnTo>
                  <a:lnTo>
                    <a:pt x="228142" y="220764"/>
                  </a:lnTo>
                  <a:lnTo>
                    <a:pt x="229539" y="222415"/>
                  </a:lnTo>
                  <a:lnTo>
                    <a:pt x="229654" y="222542"/>
                  </a:lnTo>
                  <a:lnTo>
                    <a:pt x="229768" y="222669"/>
                  </a:lnTo>
                  <a:lnTo>
                    <a:pt x="230301" y="222923"/>
                  </a:lnTo>
                  <a:lnTo>
                    <a:pt x="230720" y="222923"/>
                  </a:lnTo>
                  <a:lnTo>
                    <a:pt x="230822" y="222796"/>
                  </a:lnTo>
                  <a:lnTo>
                    <a:pt x="230924" y="222669"/>
                  </a:lnTo>
                  <a:lnTo>
                    <a:pt x="231013" y="222542"/>
                  </a:lnTo>
                  <a:lnTo>
                    <a:pt x="231190" y="221907"/>
                  </a:lnTo>
                  <a:lnTo>
                    <a:pt x="231292" y="221526"/>
                  </a:lnTo>
                  <a:lnTo>
                    <a:pt x="231355" y="221272"/>
                  </a:lnTo>
                  <a:lnTo>
                    <a:pt x="232562" y="223431"/>
                  </a:lnTo>
                  <a:lnTo>
                    <a:pt x="233324" y="223431"/>
                  </a:lnTo>
                  <a:lnTo>
                    <a:pt x="232613" y="221907"/>
                  </a:lnTo>
                  <a:lnTo>
                    <a:pt x="232498" y="221653"/>
                  </a:lnTo>
                  <a:lnTo>
                    <a:pt x="232371" y="221399"/>
                  </a:lnTo>
                  <a:lnTo>
                    <a:pt x="232321" y="221272"/>
                  </a:lnTo>
                  <a:lnTo>
                    <a:pt x="232194" y="221018"/>
                  </a:lnTo>
                  <a:lnTo>
                    <a:pt x="232143" y="220891"/>
                  </a:lnTo>
                  <a:lnTo>
                    <a:pt x="231305" y="220256"/>
                  </a:lnTo>
                  <a:lnTo>
                    <a:pt x="231152" y="220002"/>
                  </a:lnTo>
                  <a:lnTo>
                    <a:pt x="231063" y="219748"/>
                  </a:lnTo>
                  <a:lnTo>
                    <a:pt x="230822" y="219748"/>
                  </a:lnTo>
                  <a:lnTo>
                    <a:pt x="230543" y="219875"/>
                  </a:lnTo>
                  <a:lnTo>
                    <a:pt x="230403" y="220002"/>
                  </a:lnTo>
                  <a:lnTo>
                    <a:pt x="230289" y="220256"/>
                  </a:lnTo>
                  <a:lnTo>
                    <a:pt x="230225" y="220383"/>
                  </a:lnTo>
                  <a:lnTo>
                    <a:pt x="230124" y="220637"/>
                  </a:lnTo>
                  <a:lnTo>
                    <a:pt x="230098" y="221907"/>
                  </a:lnTo>
                  <a:lnTo>
                    <a:pt x="229120" y="221018"/>
                  </a:lnTo>
                  <a:lnTo>
                    <a:pt x="229019" y="220891"/>
                  </a:lnTo>
                  <a:lnTo>
                    <a:pt x="228904" y="220764"/>
                  </a:lnTo>
                  <a:lnTo>
                    <a:pt x="228244" y="220002"/>
                  </a:lnTo>
                  <a:lnTo>
                    <a:pt x="225450" y="208445"/>
                  </a:lnTo>
                  <a:lnTo>
                    <a:pt x="225323" y="208191"/>
                  </a:lnTo>
                  <a:lnTo>
                    <a:pt x="226009" y="208445"/>
                  </a:lnTo>
                  <a:lnTo>
                    <a:pt x="226847" y="208572"/>
                  </a:lnTo>
                  <a:lnTo>
                    <a:pt x="226910" y="208191"/>
                  </a:lnTo>
                  <a:lnTo>
                    <a:pt x="226949" y="207937"/>
                  </a:lnTo>
                  <a:lnTo>
                    <a:pt x="227037" y="207302"/>
                  </a:lnTo>
                  <a:lnTo>
                    <a:pt x="227139" y="206794"/>
                  </a:lnTo>
                  <a:lnTo>
                    <a:pt x="227571" y="207302"/>
                  </a:lnTo>
                  <a:lnTo>
                    <a:pt x="227685" y="207429"/>
                  </a:lnTo>
                  <a:lnTo>
                    <a:pt x="227787" y="207556"/>
                  </a:lnTo>
                  <a:lnTo>
                    <a:pt x="227901" y="207683"/>
                  </a:lnTo>
                  <a:lnTo>
                    <a:pt x="228003" y="207810"/>
                  </a:lnTo>
                  <a:lnTo>
                    <a:pt x="230784" y="209461"/>
                  </a:lnTo>
                  <a:lnTo>
                    <a:pt x="231279" y="209842"/>
                  </a:lnTo>
                  <a:lnTo>
                    <a:pt x="233184" y="211620"/>
                  </a:lnTo>
                  <a:lnTo>
                    <a:pt x="234086" y="211620"/>
                  </a:lnTo>
                  <a:lnTo>
                    <a:pt x="234492" y="211239"/>
                  </a:lnTo>
                  <a:lnTo>
                    <a:pt x="236766" y="215430"/>
                  </a:lnTo>
                  <a:lnTo>
                    <a:pt x="236855" y="217208"/>
                  </a:lnTo>
                  <a:lnTo>
                    <a:pt x="236969" y="219748"/>
                  </a:lnTo>
                  <a:lnTo>
                    <a:pt x="237502" y="219748"/>
                  </a:lnTo>
                  <a:close/>
                </a:path>
                <a:path w="250190" h="232409">
                  <a:moveTo>
                    <a:pt x="237769" y="20891"/>
                  </a:moveTo>
                  <a:lnTo>
                    <a:pt x="233972" y="21437"/>
                  </a:lnTo>
                  <a:lnTo>
                    <a:pt x="231800" y="20408"/>
                  </a:lnTo>
                  <a:lnTo>
                    <a:pt x="231863" y="11836"/>
                  </a:lnTo>
                  <a:lnTo>
                    <a:pt x="232575" y="9842"/>
                  </a:lnTo>
                  <a:lnTo>
                    <a:pt x="232676" y="9537"/>
                  </a:lnTo>
                  <a:lnTo>
                    <a:pt x="233984" y="7747"/>
                  </a:lnTo>
                  <a:lnTo>
                    <a:pt x="234454" y="6807"/>
                  </a:lnTo>
                  <a:lnTo>
                    <a:pt x="234569" y="6565"/>
                  </a:lnTo>
                  <a:lnTo>
                    <a:pt x="233756" y="6565"/>
                  </a:lnTo>
                  <a:lnTo>
                    <a:pt x="231876" y="9842"/>
                  </a:lnTo>
                  <a:lnTo>
                    <a:pt x="231609" y="10960"/>
                  </a:lnTo>
                  <a:lnTo>
                    <a:pt x="231635" y="20408"/>
                  </a:lnTo>
                  <a:lnTo>
                    <a:pt x="231736" y="21526"/>
                  </a:lnTo>
                  <a:lnTo>
                    <a:pt x="233273" y="21526"/>
                  </a:lnTo>
                  <a:lnTo>
                    <a:pt x="234188" y="21526"/>
                  </a:lnTo>
                  <a:lnTo>
                    <a:pt x="236537" y="21526"/>
                  </a:lnTo>
                  <a:lnTo>
                    <a:pt x="237769" y="20891"/>
                  </a:lnTo>
                  <a:close/>
                </a:path>
                <a:path w="250190" h="232409">
                  <a:moveTo>
                    <a:pt x="239077" y="49961"/>
                  </a:moveTo>
                  <a:lnTo>
                    <a:pt x="237413" y="47980"/>
                  </a:lnTo>
                  <a:lnTo>
                    <a:pt x="235546" y="46824"/>
                  </a:lnTo>
                  <a:lnTo>
                    <a:pt x="233641" y="45643"/>
                  </a:lnTo>
                  <a:lnTo>
                    <a:pt x="228257" y="47980"/>
                  </a:lnTo>
                  <a:lnTo>
                    <a:pt x="226898" y="48615"/>
                  </a:lnTo>
                  <a:lnTo>
                    <a:pt x="225374" y="49961"/>
                  </a:lnTo>
                  <a:lnTo>
                    <a:pt x="227177" y="48615"/>
                  </a:lnTo>
                  <a:lnTo>
                    <a:pt x="228625" y="48615"/>
                  </a:lnTo>
                  <a:lnTo>
                    <a:pt x="234810" y="46824"/>
                  </a:lnTo>
                  <a:lnTo>
                    <a:pt x="239077" y="49961"/>
                  </a:lnTo>
                  <a:close/>
                </a:path>
                <a:path w="250190" h="232409">
                  <a:moveTo>
                    <a:pt x="240360" y="19418"/>
                  </a:moveTo>
                  <a:lnTo>
                    <a:pt x="238721" y="20408"/>
                  </a:lnTo>
                  <a:lnTo>
                    <a:pt x="237769" y="20891"/>
                  </a:lnTo>
                  <a:lnTo>
                    <a:pt x="238899" y="20739"/>
                  </a:lnTo>
                  <a:lnTo>
                    <a:pt x="240360" y="19418"/>
                  </a:lnTo>
                  <a:close/>
                </a:path>
                <a:path w="250190" h="232409">
                  <a:moveTo>
                    <a:pt x="246062" y="3314"/>
                  </a:moveTo>
                  <a:lnTo>
                    <a:pt x="244805" y="3314"/>
                  </a:lnTo>
                  <a:lnTo>
                    <a:pt x="242443" y="6108"/>
                  </a:lnTo>
                  <a:lnTo>
                    <a:pt x="239204" y="11493"/>
                  </a:lnTo>
                  <a:lnTo>
                    <a:pt x="236956" y="14465"/>
                  </a:lnTo>
                  <a:lnTo>
                    <a:pt x="239204" y="11950"/>
                  </a:lnTo>
                  <a:lnTo>
                    <a:pt x="244970" y="4038"/>
                  </a:lnTo>
                  <a:lnTo>
                    <a:pt x="246062" y="3314"/>
                  </a:lnTo>
                  <a:close/>
                </a:path>
                <a:path w="250190" h="232409">
                  <a:moveTo>
                    <a:pt x="249999" y="495"/>
                  </a:moveTo>
                  <a:lnTo>
                    <a:pt x="249872" y="203"/>
                  </a:lnTo>
                  <a:lnTo>
                    <a:pt x="249783" y="0"/>
                  </a:lnTo>
                  <a:lnTo>
                    <a:pt x="247865" y="0"/>
                  </a:lnTo>
                  <a:lnTo>
                    <a:pt x="243967" y="495"/>
                  </a:lnTo>
                  <a:lnTo>
                    <a:pt x="239128" y="5003"/>
                  </a:lnTo>
                  <a:lnTo>
                    <a:pt x="236448" y="8534"/>
                  </a:lnTo>
                  <a:lnTo>
                    <a:pt x="235889" y="9131"/>
                  </a:lnTo>
                  <a:lnTo>
                    <a:pt x="235902" y="7747"/>
                  </a:lnTo>
                  <a:lnTo>
                    <a:pt x="235597" y="6807"/>
                  </a:lnTo>
                  <a:lnTo>
                    <a:pt x="235267" y="6565"/>
                  </a:lnTo>
                  <a:lnTo>
                    <a:pt x="234569" y="6565"/>
                  </a:lnTo>
                  <a:lnTo>
                    <a:pt x="235064" y="8534"/>
                  </a:lnTo>
                  <a:lnTo>
                    <a:pt x="235394" y="9258"/>
                  </a:lnTo>
                  <a:lnTo>
                    <a:pt x="235737" y="9448"/>
                  </a:lnTo>
                  <a:lnTo>
                    <a:pt x="235927" y="9537"/>
                  </a:lnTo>
                  <a:lnTo>
                    <a:pt x="236397" y="9537"/>
                  </a:lnTo>
                  <a:lnTo>
                    <a:pt x="239306" y="6083"/>
                  </a:lnTo>
                  <a:lnTo>
                    <a:pt x="241566" y="4076"/>
                  </a:lnTo>
                  <a:lnTo>
                    <a:pt x="243192" y="2933"/>
                  </a:lnTo>
                  <a:lnTo>
                    <a:pt x="245364" y="1790"/>
                  </a:lnTo>
                  <a:lnTo>
                    <a:pt x="248031" y="876"/>
                  </a:lnTo>
                  <a:lnTo>
                    <a:pt x="249301" y="203"/>
                  </a:lnTo>
                  <a:lnTo>
                    <a:pt x="247269" y="4356"/>
                  </a:lnTo>
                  <a:lnTo>
                    <a:pt x="245351" y="7747"/>
                  </a:lnTo>
                  <a:lnTo>
                    <a:pt x="243306" y="10960"/>
                  </a:lnTo>
                  <a:lnTo>
                    <a:pt x="242468" y="12001"/>
                  </a:lnTo>
                  <a:lnTo>
                    <a:pt x="242100" y="12496"/>
                  </a:lnTo>
                  <a:lnTo>
                    <a:pt x="241947" y="12763"/>
                  </a:lnTo>
                  <a:lnTo>
                    <a:pt x="242646" y="13385"/>
                  </a:lnTo>
                  <a:lnTo>
                    <a:pt x="244576" y="13385"/>
                  </a:lnTo>
                  <a:lnTo>
                    <a:pt x="246214" y="12763"/>
                  </a:lnTo>
                  <a:lnTo>
                    <a:pt x="243865" y="16230"/>
                  </a:lnTo>
                  <a:lnTo>
                    <a:pt x="240360" y="19418"/>
                  </a:lnTo>
                  <a:lnTo>
                    <a:pt x="242341" y="18199"/>
                  </a:lnTo>
                  <a:lnTo>
                    <a:pt x="246748" y="12941"/>
                  </a:lnTo>
                  <a:lnTo>
                    <a:pt x="246849" y="12763"/>
                  </a:lnTo>
                  <a:lnTo>
                    <a:pt x="247002" y="12496"/>
                  </a:lnTo>
                  <a:lnTo>
                    <a:pt x="247142" y="12496"/>
                  </a:lnTo>
                  <a:lnTo>
                    <a:pt x="246646" y="12001"/>
                  </a:lnTo>
                  <a:lnTo>
                    <a:pt x="244271" y="12001"/>
                  </a:lnTo>
                  <a:lnTo>
                    <a:pt x="242912" y="12496"/>
                  </a:lnTo>
                  <a:lnTo>
                    <a:pt x="245021" y="9258"/>
                  </a:lnTo>
                  <a:lnTo>
                    <a:pt x="246608" y="6565"/>
                  </a:lnTo>
                  <a:lnTo>
                    <a:pt x="247942" y="4076"/>
                  </a:lnTo>
                  <a:lnTo>
                    <a:pt x="249974" y="876"/>
                  </a:lnTo>
                  <a:lnTo>
                    <a:pt x="249999" y="495"/>
                  </a:lnTo>
                  <a:close/>
                </a:path>
              </a:pathLst>
            </a:custGeom>
            <a:solidFill>
              <a:srgbClr val="231F20"/>
            </a:solidFill>
          </p:spPr>
          <p:txBody>
            <a:bodyPr wrap="square" lIns="0" tIns="0" rIns="0" bIns="0" rtlCol="0"/>
            <a:lstStyle/>
            <a:p>
              <a:endParaRPr/>
            </a:p>
          </p:txBody>
        </p:sp>
        <p:pic>
          <p:nvPicPr>
            <p:cNvPr id="49" name="object 49"/>
            <p:cNvPicPr/>
            <p:nvPr/>
          </p:nvPicPr>
          <p:blipFill>
            <a:blip r:embed="rId35" cstate="print"/>
            <a:stretch>
              <a:fillRect/>
            </a:stretch>
          </p:blipFill>
          <p:spPr>
            <a:xfrm>
              <a:off x="17346185" y="9926015"/>
              <a:ext cx="231080" cy="112062"/>
            </a:xfrm>
            <a:prstGeom prst="rect">
              <a:avLst/>
            </a:prstGeom>
          </p:spPr>
        </p:pic>
        <p:pic>
          <p:nvPicPr>
            <p:cNvPr id="50" name="object 50"/>
            <p:cNvPicPr/>
            <p:nvPr/>
          </p:nvPicPr>
          <p:blipFill>
            <a:blip r:embed="rId36" cstate="print"/>
            <a:stretch>
              <a:fillRect/>
            </a:stretch>
          </p:blipFill>
          <p:spPr>
            <a:xfrm>
              <a:off x="17313084" y="9754427"/>
              <a:ext cx="175444" cy="199538"/>
            </a:xfrm>
            <a:prstGeom prst="rect">
              <a:avLst/>
            </a:prstGeom>
          </p:spPr>
        </p:pic>
        <p:pic>
          <p:nvPicPr>
            <p:cNvPr id="51" name="object 51"/>
            <p:cNvPicPr/>
            <p:nvPr/>
          </p:nvPicPr>
          <p:blipFill>
            <a:blip r:embed="rId37" cstate="print"/>
            <a:stretch>
              <a:fillRect/>
            </a:stretch>
          </p:blipFill>
          <p:spPr>
            <a:xfrm>
              <a:off x="17389941" y="9749514"/>
              <a:ext cx="127011" cy="167183"/>
            </a:xfrm>
            <a:prstGeom prst="rect">
              <a:avLst/>
            </a:prstGeom>
          </p:spPr>
        </p:pic>
        <p:pic>
          <p:nvPicPr>
            <p:cNvPr id="52" name="object 52"/>
            <p:cNvPicPr/>
            <p:nvPr/>
          </p:nvPicPr>
          <p:blipFill>
            <a:blip r:embed="rId38" cstate="print"/>
            <a:stretch>
              <a:fillRect/>
            </a:stretch>
          </p:blipFill>
          <p:spPr>
            <a:xfrm>
              <a:off x="16818999" y="9846562"/>
              <a:ext cx="198244" cy="186336"/>
            </a:xfrm>
            <a:prstGeom prst="rect">
              <a:avLst/>
            </a:prstGeom>
          </p:spPr>
        </p:pic>
        <p:pic>
          <p:nvPicPr>
            <p:cNvPr id="53" name="object 53"/>
            <p:cNvPicPr/>
            <p:nvPr/>
          </p:nvPicPr>
          <p:blipFill>
            <a:blip r:embed="rId39" cstate="print"/>
            <a:stretch>
              <a:fillRect/>
            </a:stretch>
          </p:blipFill>
          <p:spPr>
            <a:xfrm>
              <a:off x="17034065" y="9872443"/>
              <a:ext cx="110228" cy="191512"/>
            </a:xfrm>
            <a:prstGeom prst="rect">
              <a:avLst/>
            </a:prstGeom>
          </p:spPr>
        </p:pic>
        <p:pic>
          <p:nvPicPr>
            <p:cNvPr id="54" name="object 54"/>
            <p:cNvPicPr/>
            <p:nvPr/>
          </p:nvPicPr>
          <p:blipFill>
            <a:blip r:embed="rId40" cstate="print"/>
            <a:stretch>
              <a:fillRect/>
            </a:stretch>
          </p:blipFill>
          <p:spPr>
            <a:xfrm>
              <a:off x="16801163" y="10037560"/>
              <a:ext cx="226691" cy="97051"/>
            </a:xfrm>
            <a:prstGeom prst="rect">
              <a:avLst/>
            </a:prstGeom>
          </p:spPr>
        </p:pic>
        <p:pic>
          <p:nvPicPr>
            <p:cNvPr id="55" name="object 55"/>
            <p:cNvPicPr/>
            <p:nvPr/>
          </p:nvPicPr>
          <p:blipFill>
            <a:blip r:embed="rId41" cstate="print"/>
            <a:stretch>
              <a:fillRect/>
            </a:stretch>
          </p:blipFill>
          <p:spPr>
            <a:xfrm>
              <a:off x="17232052" y="9786519"/>
              <a:ext cx="109198" cy="247676"/>
            </a:xfrm>
            <a:prstGeom prst="rect">
              <a:avLst/>
            </a:prstGeom>
          </p:spPr>
        </p:pic>
        <p:pic>
          <p:nvPicPr>
            <p:cNvPr id="56" name="object 56"/>
            <p:cNvPicPr/>
            <p:nvPr/>
          </p:nvPicPr>
          <p:blipFill>
            <a:blip r:embed="rId42" cstate="print"/>
            <a:stretch>
              <a:fillRect/>
            </a:stretch>
          </p:blipFill>
          <p:spPr>
            <a:xfrm>
              <a:off x="16786648" y="10002880"/>
              <a:ext cx="171579" cy="104812"/>
            </a:xfrm>
            <a:prstGeom prst="rect">
              <a:avLst/>
            </a:prstGeom>
          </p:spPr>
        </p:pic>
        <p:pic>
          <p:nvPicPr>
            <p:cNvPr id="57" name="object 57"/>
            <p:cNvPicPr/>
            <p:nvPr/>
          </p:nvPicPr>
          <p:blipFill>
            <a:blip r:embed="rId43" cstate="print"/>
            <a:stretch>
              <a:fillRect/>
            </a:stretch>
          </p:blipFill>
          <p:spPr>
            <a:xfrm>
              <a:off x="17348514" y="9991235"/>
              <a:ext cx="166134" cy="89804"/>
            </a:xfrm>
            <a:prstGeom prst="rect">
              <a:avLst/>
            </a:prstGeom>
          </p:spPr>
        </p:pic>
        <p:pic>
          <p:nvPicPr>
            <p:cNvPr id="58" name="object 58"/>
            <p:cNvPicPr/>
            <p:nvPr/>
          </p:nvPicPr>
          <p:blipFill>
            <a:blip r:embed="rId44" cstate="print"/>
            <a:stretch>
              <a:fillRect/>
            </a:stretch>
          </p:blipFill>
          <p:spPr>
            <a:xfrm>
              <a:off x="17243180" y="10047394"/>
              <a:ext cx="170529" cy="100934"/>
            </a:xfrm>
            <a:prstGeom prst="rect">
              <a:avLst/>
            </a:prstGeom>
          </p:spPr>
        </p:pic>
        <p:pic>
          <p:nvPicPr>
            <p:cNvPr id="59" name="object 59"/>
            <p:cNvPicPr/>
            <p:nvPr/>
          </p:nvPicPr>
          <p:blipFill>
            <a:blip r:embed="rId45" cstate="print"/>
            <a:stretch>
              <a:fillRect/>
            </a:stretch>
          </p:blipFill>
          <p:spPr>
            <a:xfrm>
              <a:off x="16991104" y="10163554"/>
              <a:ext cx="166141" cy="113354"/>
            </a:xfrm>
            <a:prstGeom prst="rect">
              <a:avLst/>
            </a:prstGeom>
          </p:spPr>
        </p:pic>
        <p:pic>
          <p:nvPicPr>
            <p:cNvPr id="60" name="object 60"/>
            <p:cNvPicPr/>
            <p:nvPr/>
          </p:nvPicPr>
          <p:blipFill>
            <a:blip r:embed="rId46" cstate="print"/>
            <a:stretch>
              <a:fillRect/>
            </a:stretch>
          </p:blipFill>
          <p:spPr>
            <a:xfrm>
              <a:off x="17246489" y="10152215"/>
              <a:ext cx="145401" cy="144412"/>
            </a:xfrm>
            <a:prstGeom prst="rect">
              <a:avLst/>
            </a:prstGeom>
          </p:spPr>
        </p:pic>
        <p:pic>
          <p:nvPicPr>
            <p:cNvPr id="61" name="object 61"/>
            <p:cNvPicPr/>
            <p:nvPr/>
          </p:nvPicPr>
          <p:blipFill>
            <a:blip r:embed="rId47" cstate="print"/>
            <a:stretch>
              <a:fillRect/>
            </a:stretch>
          </p:blipFill>
          <p:spPr>
            <a:xfrm>
              <a:off x="16997314" y="9893405"/>
              <a:ext cx="98813" cy="171070"/>
            </a:xfrm>
            <a:prstGeom prst="rect">
              <a:avLst/>
            </a:prstGeom>
          </p:spPr>
        </p:pic>
        <p:pic>
          <p:nvPicPr>
            <p:cNvPr id="62" name="object 62"/>
            <p:cNvPicPr/>
            <p:nvPr/>
          </p:nvPicPr>
          <p:blipFill>
            <a:blip r:embed="rId48" cstate="print"/>
            <a:stretch>
              <a:fillRect/>
            </a:stretch>
          </p:blipFill>
          <p:spPr>
            <a:xfrm>
              <a:off x="16897767" y="9897824"/>
              <a:ext cx="576118" cy="301876"/>
            </a:xfrm>
            <a:prstGeom prst="rect">
              <a:avLst/>
            </a:prstGeom>
          </p:spPr>
        </p:pic>
        <p:sp>
          <p:nvSpPr>
            <p:cNvPr id="63" name="object 63"/>
            <p:cNvSpPr/>
            <p:nvPr/>
          </p:nvSpPr>
          <p:spPr>
            <a:xfrm>
              <a:off x="17019841" y="9897599"/>
              <a:ext cx="12700" cy="635"/>
            </a:xfrm>
            <a:custGeom>
              <a:avLst/>
              <a:gdLst/>
              <a:ahLst/>
              <a:cxnLst/>
              <a:rect l="l" t="t" r="r" b="b"/>
              <a:pathLst>
                <a:path w="12700" h="634">
                  <a:moveTo>
                    <a:pt x="12204" y="228"/>
                  </a:moveTo>
                  <a:lnTo>
                    <a:pt x="8077" y="0"/>
                  </a:lnTo>
                  <a:lnTo>
                    <a:pt x="0" y="228"/>
                  </a:lnTo>
                  <a:lnTo>
                    <a:pt x="12204" y="228"/>
                  </a:lnTo>
                  <a:close/>
                </a:path>
              </a:pathLst>
            </a:custGeom>
            <a:solidFill>
              <a:srgbClr val="D1D3BE"/>
            </a:solidFill>
          </p:spPr>
          <p:txBody>
            <a:bodyPr wrap="square" lIns="0" tIns="0" rIns="0" bIns="0" rtlCol="0"/>
            <a:lstStyle/>
            <a:p>
              <a:endParaRPr/>
            </a:p>
          </p:txBody>
        </p:sp>
        <p:sp>
          <p:nvSpPr>
            <p:cNvPr id="64" name="object 64"/>
            <p:cNvSpPr/>
            <p:nvPr/>
          </p:nvSpPr>
          <p:spPr>
            <a:xfrm>
              <a:off x="17019463" y="9882916"/>
              <a:ext cx="337820" cy="15240"/>
            </a:xfrm>
            <a:custGeom>
              <a:avLst/>
              <a:gdLst/>
              <a:ahLst/>
              <a:cxnLst/>
              <a:rect l="l" t="t" r="r" b="b"/>
              <a:pathLst>
                <a:path w="337819" h="15240">
                  <a:moveTo>
                    <a:pt x="309753" y="0"/>
                  </a:moveTo>
                  <a:lnTo>
                    <a:pt x="31825" y="0"/>
                  </a:lnTo>
                  <a:lnTo>
                    <a:pt x="27251" y="769"/>
                  </a:lnTo>
                  <a:lnTo>
                    <a:pt x="18740" y="3304"/>
                  </a:lnTo>
                  <a:lnTo>
                    <a:pt x="3934" y="8069"/>
                  </a:lnTo>
                  <a:lnTo>
                    <a:pt x="608" y="14466"/>
                  </a:lnTo>
                  <a:lnTo>
                    <a:pt x="499" y="14676"/>
                  </a:lnTo>
                  <a:lnTo>
                    <a:pt x="379" y="14906"/>
                  </a:lnTo>
                  <a:lnTo>
                    <a:pt x="0" y="14906"/>
                  </a:lnTo>
                  <a:lnTo>
                    <a:pt x="8468" y="14676"/>
                  </a:lnTo>
                  <a:lnTo>
                    <a:pt x="325944" y="14676"/>
                  </a:lnTo>
                  <a:lnTo>
                    <a:pt x="334029" y="13629"/>
                  </a:lnTo>
                  <a:lnTo>
                    <a:pt x="337504" y="13629"/>
                  </a:lnTo>
                  <a:lnTo>
                    <a:pt x="336940" y="11388"/>
                  </a:lnTo>
                  <a:lnTo>
                    <a:pt x="331798" y="5524"/>
                  </a:lnTo>
                  <a:lnTo>
                    <a:pt x="321704" y="2404"/>
                  </a:lnTo>
                  <a:lnTo>
                    <a:pt x="315589" y="769"/>
                  </a:lnTo>
                  <a:lnTo>
                    <a:pt x="315888" y="769"/>
                  </a:lnTo>
                  <a:lnTo>
                    <a:pt x="309753" y="0"/>
                  </a:lnTo>
                  <a:close/>
                </a:path>
                <a:path w="337819" h="15240">
                  <a:moveTo>
                    <a:pt x="325944" y="14676"/>
                  </a:moveTo>
                  <a:lnTo>
                    <a:pt x="8468" y="14676"/>
                  </a:lnTo>
                  <a:lnTo>
                    <a:pt x="12593" y="14906"/>
                  </a:lnTo>
                  <a:lnTo>
                    <a:pt x="324165" y="14906"/>
                  </a:lnTo>
                  <a:lnTo>
                    <a:pt x="325944" y="14676"/>
                  </a:lnTo>
                  <a:close/>
                </a:path>
                <a:path w="337819" h="15240">
                  <a:moveTo>
                    <a:pt x="337504" y="13629"/>
                  </a:moveTo>
                  <a:lnTo>
                    <a:pt x="334029" y="13629"/>
                  </a:lnTo>
                  <a:lnTo>
                    <a:pt x="337714" y="14466"/>
                  </a:lnTo>
                  <a:lnTo>
                    <a:pt x="337504" y="13629"/>
                  </a:lnTo>
                  <a:close/>
                </a:path>
              </a:pathLst>
            </a:custGeom>
            <a:solidFill>
              <a:srgbClr val="D9E0C5"/>
            </a:solidFill>
          </p:spPr>
          <p:txBody>
            <a:bodyPr wrap="square" lIns="0" tIns="0" rIns="0" bIns="0" rtlCol="0"/>
            <a:lstStyle/>
            <a:p>
              <a:endParaRPr/>
            </a:p>
          </p:txBody>
        </p:sp>
        <p:pic>
          <p:nvPicPr>
            <p:cNvPr id="65" name="object 65"/>
            <p:cNvPicPr/>
            <p:nvPr/>
          </p:nvPicPr>
          <p:blipFill>
            <a:blip r:embed="rId49" cstate="print"/>
            <a:stretch>
              <a:fillRect/>
            </a:stretch>
          </p:blipFill>
          <p:spPr>
            <a:xfrm>
              <a:off x="17081468" y="10082651"/>
              <a:ext cx="209591" cy="145644"/>
            </a:xfrm>
            <a:prstGeom prst="rect">
              <a:avLst/>
            </a:prstGeom>
          </p:spPr>
        </p:pic>
        <p:pic>
          <p:nvPicPr>
            <p:cNvPr id="66" name="object 66"/>
            <p:cNvPicPr/>
            <p:nvPr/>
          </p:nvPicPr>
          <p:blipFill>
            <a:blip r:embed="rId50" cstate="print"/>
            <a:stretch>
              <a:fillRect/>
            </a:stretch>
          </p:blipFill>
          <p:spPr>
            <a:xfrm>
              <a:off x="17072267" y="9848249"/>
              <a:ext cx="209613" cy="84629"/>
            </a:xfrm>
            <a:prstGeom prst="rect">
              <a:avLst/>
            </a:prstGeom>
          </p:spPr>
        </p:pic>
        <p:pic>
          <p:nvPicPr>
            <p:cNvPr id="67" name="object 67"/>
            <p:cNvPicPr/>
            <p:nvPr/>
          </p:nvPicPr>
          <p:blipFill>
            <a:blip r:embed="rId51" cstate="print"/>
            <a:stretch>
              <a:fillRect/>
            </a:stretch>
          </p:blipFill>
          <p:spPr>
            <a:xfrm>
              <a:off x="17110413" y="10106661"/>
              <a:ext cx="146742" cy="94205"/>
            </a:xfrm>
            <a:prstGeom prst="rect">
              <a:avLst/>
            </a:prstGeom>
          </p:spPr>
        </p:pic>
        <p:pic>
          <p:nvPicPr>
            <p:cNvPr id="68" name="object 68"/>
            <p:cNvPicPr/>
            <p:nvPr/>
          </p:nvPicPr>
          <p:blipFill>
            <a:blip r:embed="rId52" cstate="print"/>
            <a:stretch>
              <a:fillRect/>
            </a:stretch>
          </p:blipFill>
          <p:spPr>
            <a:xfrm>
              <a:off x="17116640" y="9965409"/>
              <a:ext cx="122414" cy="79970"/>
            </a:xfrm>
            <a:prstGeom prst="rect">
              <a:avLst/>
            </a:prstGeom>
          </p:spPr>
        </p:pic>
        <p:pic>
          <p:nvPicPr>
            <p:cNvPr id="69" name="object 69"/>
            <p:cNvPicPr/>
            <p:nvPr/>
          </p:nvPicPr>
          <p:blipFill>
            <a:blip r:embed="rId53" cstate="print"/>
            <a:stretch>
              <a:fillRect/>
            </a:stretch>
          </p:blipFill>
          <p:spPr>
            <a:xfrm>
              <a:off x="17158441" y="10013632"/>
              <a:ext cx="33914" cy="32449"/>
            </a:xfrm>
            <a:prstGeom prst="rect">
              <a:avLst/>
            </a:prstGeom>
          </p:spPr>
        </p:pic>
        <p:pic>
          <p:nvPicPr>
            <p:cNvPr id="70" name="object 70"/>
            <p:cNvPicPr/>
            <p:nvPr/>
          </p:nvPicPr>
          <p:blipFill>
            <a:blip r:embed="rId54" cstate="print"/>
            <a:stretch>
              <a:fillRect/>
            </a:stretch>
          </p:blipFill>
          <p:spPr>
            <a:xfrm>
              <a:off x="17180963" y="10106760"/>
              <a:ext cx="30177" cy="21967"/>
            </a:xfrm>
            <a:prstGeom prst="rect">
              <a:avLst/>
            </a:prstGeom>
          </p:spPr>
        </p:pic>
        <p:pic>
          <p:nvPicPr>
            <p:cNvPr id="71" name="object 71"/>
            <p:cNvPicPr/>
            <p:nvPr/>
          </p:nvPicPr>
          <p:blipFill>
            <a:blip r:embed="rId55" cstate="print"/>
            <a:stretch>
              <a:fillRect/>
            </a:stretch>
          </p:blipFill>
          <p:spPr>
            <a:xfrm>
              <a:off x="17086842" y="9882725"/>
              <a:ext cx="269592" cy="154560"/>
            </a:xfrm>
            <a:prstGeom prst="rect">
              <a:avLst/>
            </a:prstGeom>
          </p:spPr>
        </p:pic>
        <p:pic>
          <p:nvPicPr>
            <p:cNvPr id="72" name="object 72"/>
            <p:cNvPicPr/>
            <p:nvPr/>
          </p:nvPicPr>
          <p:blipFill>
            <a:blip r:embed="rId56" cstate="print"/>
            <a:stretch>
              <a:fillRect/>
            </a:stretch>
          </p:blipFill>
          <p:spPr>
            <a:xfrm>
              <a:off x="17070253" y="9662272"/>
              <a:ext cx="182122" cy="219825"/>
            </a:xfrm>
            <a:prstGeom prst="rect">
              <a:avLst/>
            </a:prstGeom>
          </p:spPr>
        </p:pic>
        <p:pic>
          <p:nvPicPr>
            <p:cNvPr id="73" name="object 73"/>
            <p:cNvPicPr/>
            <p:nvPr/>
          </p:nvPicPr>
          <p:blipFill>
            <a:blip r:embed="rId57" cstate="print"/>
            <a:stretch>
              <a:fillRect/>
            </a:stretch>
          </p:blipFill>
          <p:spPr>
            <a:xfrm>
              <a:off x="17125929" y="9982575"/>
              <a:ext cx="135744" cy="159220"/>
            </a:xfrm>
            <a:prstGeom prst="rect">
              <a:avLst/>
            </a:prstGeom>
          </p:spPr>
        </p:pic>
        <p:pic>
          <p:nvPicPr>
            <p:cNvPr id="74" name="object 74"/>
            <p:cNvPicPr/>
            <p:nvPr/>
          </p:nvPicPr>
          <p:blipFill>
            <a:blip r:embed="rId58" cstate="print"/>
            <a:stretch>
              <a:fillRect/>
            </a:stretch>
          </p:blipFill>
          <p:spPr>
            <a:xfrm>
              <a:off x="17040018" y="9632271"/>
              <a:ext cx="146483" cy="169517"/>
            </a:xfrm>
            <a:prstGeom prst="rect">
              <a:avLst/>
            </a:prstGeom>
          </p:spPr>
        </p:pic>
        <p:pic>
          <p:nvPicPr>
            <p:cNvPr id="75" name="object 75"/>
            <p:cNvPicPr/>
            <p:nvPr/>
          </p:nvPicPr>
          <p:blipFill>
            <a:blip r:embed="rId59" cstate="print"/>
            <a:stretch>
              <a:fillRect/>
            </a:stretch>
          </p:blipFill>
          <p:spPr>
            <a:xfrm>
              <a:off x="17102934" y="9760897"/>
              <a:ext cx="178290" cy="163302"/>
            </a:xfrm>
            <a:prstGeom prst="rect">
              <a:avLst/>
            </a:prstGeom>
          </p:spPr>
        </p:pic>
        <p:pic>
          <p:nvPicPr>
            <p:cNvPr id="76" name="object 76"/>
            <p:cNvPicPr/>
            <p:nvPr/>
          </p:nvPicPr>
          <p:blipFill>
            <a:blip r:embed="rId60" cstate="print"/>
            <a:stretch>
              <a:fillRect/>
            </a:stretch>
          </p:blipFill>
          <p:spPr>
            <a:xfrm>
              <a:off x="17133188" y="9671092"/>
              <a:ext cx="95499" cy="124744"/>
            </a:xfrm>
            <a:prstGeom prst="rect">
              <a:avLst/>
            </a:prstGeom>
          </p:spPr>
        </p:pic>
        <p:pic>
          <p:nvPicPr>
            <p:cNvPr id="77" name="object 77"/>
            <p:cNvPicPr/>
            <p:nvPr/>
          </p:nvPicPr>
          <p:blipFill>
            <a:blip r:embed="rId61" cstate="print"/>
            <a:stretch>
              <a:fillRect/>
            </a:stretch>
          </p:blipFill>
          <p:spPr>
            <a:xfrm>
              <a:off x="17205598" y="9982575"/>
              <a:ext cx="55590" cy="40511"/>
            </a:xfrm>
            <a:prstGeom prst="rect">
              <a:avLst/>
            </a:prstGeom>
          </p:spPr>
        </p:pic>
        <p:pic>
          <p:nvPicPr>
            <p:cNvPr id="78" name="object 78"/>
            <p:cNvPicPr/>
            <p:nvPr/>
          </p:nvPicPr>
          <p:blipFill>
            <a:blip r:embed="rId62" cstate="print"/>
            <a:stretch>
              <a:fillRect/>
            </a:stretch>
          </p:blipFill>
          <p:spPr>
            <a:xfrm>
              <a:off x="17102410" y="9980628"/>
              <a:ext cx="155264" cy="121115"/>
            </a:xfrm>
            <a:prstGeom prst="rect">
              <a:avLst/>
            </a:prstGeom>
          </p:spPr>
        </p:pic>
        <p:pic>
          <p:nvPicPr>
            <p:cNvPr id="79" name="object 79"/>
            <p:cNvPicPr/>
            <p:nvPr/>
          </p:nvPicPr>
          <p:blipFill>
            <a:blip r:embed="rId63" cstate="print"/>
            <a:stretch>
              <a:fillRect/>
            </a:stretch>
          </p:blipFill>
          <p:spPr>
            <a:xfrm>
              <a:off x="17098767" y="10021773"/>
              <a:ext cx="150624" cy="128106"/>
            </a:xfrm>
            <a:prstGeom prst="rect">
              <a:avLst/>
            </a:prstGeom>
          </p:spPr>
        </p:pic>
        <p:pic>
          <p:nvPicPr>
            <p:cNvPr id="80" name="object 80"/>
            <p:cNvPicPr/>
            <p:nvPr/>
          </p:nvPicPr>
          <p:blipFill>
            <a:blip r:embed="rId64" cstate="print"/>
            <a:stretch>
              <a:fillRect/>
            </a:stretch>
          </p:blipFill>
          <p:spPr>
            <a:xfrm>
              <a:off x="17069856" y="9662376"/>
              <a:ext cx="101634" cy="168225"/>
            </a:xfrm>
            <a:prstGeom prst="rect">
              <a:avLst/>
            </a:prstGeom>
          </p:spPr>
        </p:pic>
        <p:pic>
          <p:nvPicPr>
            <p:cNvPr id="81" name="object 81"/>
            <p:cNvPicPr/>
            <p:nvPr/>
          </p:nvPicPr>
          <p:blipFill>
            <a:blip r:embed="rId65" cstate="print"/>
            <a:stretch>
              <a:fillRect/>
            </a:stretch>
          </p:blipFill>
          <p:spPr>
            <a:xfrm>
              <a:off x="16950906" y="10131189"/>
              <a:ext cx="465095" cy="46836"/>
            </a:xfrm>
            <a:prstGeom prst="rect">
              <a:avLst/>
            </a:prstGeom>
          </p:spPr>
        </p:pic>
        <p:pic>
          <p:nvPicPr>
            <p:cNvPr id="82" name="object 82"/>
            <p:cNvPicPr/>
            <p:nvPr/>
          </p:nvPicPr>
          <p:blipFill>
            <a:blip r:embed="rId66" cstate="print"/>
            <a:stretch>
              <a:fillRect/>
            </a:stretch>
          </p:blipFill>
          <p:spPr>
            <a:xfrm>
              <a:off x="16893957" y="9661109"/>
              <a:ext cx="583624" cy="539410"/>
            </a:xfrm>
            <a:prstGeom prst="rect">
              <a:avLst/>
            </a:prstGeom>
          </p:spPr>
        </p:pic>
      </p:grpSp>
      <p:grpSp>
        <p:nvGrpSpPr>
          <p:cNvPr id="83" name="object 83"/>
          <p:cNvGrpSpPr/>
          <p:nvPr/>
        </p:nvGrpSpPr>
        <p:grpSpPr>
          <a:xfrm>
            <a:off x="17844245" y="9669001"/>
            <a:ext cx="1059180" cy="164465"/>
            <a:chOff x="17844245" y="9669001"/>
            <a:chExt cx="1059180" cy="164465"/>
          </a:xfrm>
        </p:grpSpPr>
        <p:pic>
          <p:nvPicPr>
            <p:cNvPr id="84" name="object 84"/>
            <p:cNvPicPr/>
            <p:nvPr/>
          </p:nvPicPr>
          <p:blipFill>
            <a:blip r:embed="rId67" cstate="print"/>
            <a:stretch>
              <a:fillRect/>
            </a:stretch>
          </p:blipFill>
          <p:spPr>
            <a:xfrm>
              <a:off x="17844245" y="9670592"/>
              <a:ext cx="282518" cy="159879"/>
            </a:xfrm>
            <a:prstGeom prst="rect">
              <a:avLst/>
            </a:prstGeom>
          </p:spPr>
        </p:pic>
        <p:pic>
          <p:nvPicPr>
            <p:cNvPr id="85" name="object 85"/>
            <p:cNvPicPr/>
            <p:nvPr/>
          </p:nvPicPr>
          <p:blipFill>
            <a:blip r:embed="rId68" cstate="print"/>
            <a:stretch>
              <a:fillRect/>
            </a:stretch>
          </p:blipFill>
          <p:spPr>
            <a:xfrm>
              <a:off x="18166634" y="9671724"/>
              <a:ext cx="129147" cy="158592"/>
            </a:xfrm>
            <a:prstGeom prst="rect">
              <a:avLst/>
            </a:prstGeom>
          </p:spPr>
        </p:pic>
        <p:pic>
          <p:nvPicPr>
            <p:cNvPr id="86" name="object 86"/>
            <p:cNvPicPr/>
            <p:nvPr/>
          </p:nvPicPr>
          <p:blipFill>
            <a:blip r:embed="rId69" cstate="print"/>
            <a:stretch>
              <a:fillRect/>
            </a:stretch>
          </p:blipFill>
          <p:spPr>
            <a:xfrm>
              <a:off x="18336785" y="9671722"/>
              <a:ext cx="149534" cy="158592"/>
            </a:xfrm>
            <a:prstGeom prst="rect">
              <a:avLst/>
            </a:prstGeom>
          </p:spPr>
        </p:pic>
        <p:pic>
          <p:nvPicPr>
            <p:cNvPr id="87" name="object 87"/>
            <p:cNvPicPr/>
            <p:nvPr/>
          </p:nvPicPr>
          <p:blipFill>
            <a:blip r:embed="rId70" cstate="print"/>
            <a:stretch>
              <a:fillRect/>
            </a:stretch>
          </p:blipFill>
          <p:spPr>
            <a:xfrm>
              <a:off x="18526193" y="9670592"/>
              <a:ext cx="159042" cy="159722"/>
            </a:xfrm>
            <a:prstGeom prst="rect">
              <a:avLst/>
            </a:prstGeom>
          </p:spPr>
        </p:pic>
        <p:pic>
          <p:nvPicPr>
            <p:cNvPr id="88" name="object 88"/>
            <p:cNvPicPr/>
            <p:nvPr/>
          </p:nvPicPr>
          <p:blipFill>
            <a:blip r:embed="rId71" cstate="print"/>
            <a:stretch>
              <a:fillRect/>
            </a:stretch>
          </p:blipFill>
          <p:spPr>
            <a:xfrm>
              <a:off x="18709026" y="9669001"/>
              <a:ext cx="141828" cy="164026"/>
            </a:xfrm>
            <a:prstGeom prst="rect">
              <a:avLst/>
            </a:prstGeom>
          </p:spPr>
        </p:pic>
        <p:sp>
          <p:nvSpPr>
            <p:cNvPr id="89" name="object 89"/>
            <p:cNvSpPr/>
            <p:nvPr/>
          </p:nvSpPr>
          <p:spPr>
            <a:xfrm>
              <a:off x="18891183" y="9671726"/>
              <a:ext cx="12065" cy="158750"/>
            </a:xfrm>
            <a:custGeom>
              <a:avLst/>
              <a:gdLst/>
              <a:ahLst/>
              <a:cxnLst/>
              <a:rect l="l" t="t" r="r" b="b"/>
              <a:pathLst>
                <a:path w="12065" h="158750">
                  <a:moveTo>
                    <a:pt x="11779" y="0"/>
                  </a:moveTo>
                  <a:lnTo>
                    <a:pt x="0" y="0"/>
                  </a:lnTo>
                  <a:lnTo>
                    <a:pt x="0" y="158592"/>
                  </a:lnTo>
                  <a:lnTo>
                    <a:pt x="11779" y="158592"/>
                  </a:lnTo>
                  <a:lnTo>
                    <a:pt x="11779" y="0"/>
                  </a:lnTo>
                  <a:close/>
                </a:path>
              </a:pathLst>
            </a:custGeom>
            <a:solidFill>
              <a:srgbClr val="812628"/>
            </a:solidFill>
          </p:spPr>
          <p:txBody>
            <a:bodyPr wrap="square" lIns="0" tIns="0" rIns="0" bIns="0" rtlCol="0"/>
            <a:lstStyle/>
            <a:p>
              <a:endParaRPr/>
            </a:p>
          </p:txBody>
        </p:sp>
      </p:grpSp>
      <p:sp>
        <p:nvSpPr>
          <p:cNvPr id="90" name="object 90"/>
          <p:cNvSpPr/>
          <p:nvPr/>
        </p:nvSpPr>
        <p:spPr>
          <a:xfrm>
            <a:off x="18958002" y="9671729"/>
            <a:ext cx="114300" cy="158750"/>
          </a:xfrm>
          <a:custGeom>
            <a:avLst/>
            <a:gdLst/>
            <a:ahLst/>
            <a:cxnLst/>
            <a:rect l="l" t="t" r="r" b="b"/>
            <a:pathLst>
              <a:path w="114300" h="158750">
                <a:moveTo>
                  <a:pt x="113969" y="147320"/>
                </a:moveTo>
                <a:lnTo>
                  <a:pt x="11785" y="147320"/>
                </a:lnTo>
                <a:lnTo>
                  <a:pt x="11785" y="83820"/>
                </a:lnTo>
                <a:lnTo>
                  <a:pt x="102641" y="83820"/>
                </a:lnTo>
                <a:lnTo>
                  <a:pt x="102641" y="73660"/>
                </a:lnTo>
                <a:lnTo>
                  <a:pt x="11785" y="73660"/>
                </a:lnTo>
                <a:lnTo>
                  <a:pt x="11785" y="11430"/>
                </a:lnTo>
                <a:lnTo>
                  <a:pt x="112826" y="11430"/>
                </a:lnTo>
                <a:lnTo>
                  <a:pt x="112826" y="0"/>
                </a:lnTo>
                <a:lnTo>
                  <a:pt x="0" y="0"/>
                </a:lnTo>
                <a:lnTo>
                  <a:pt x="0" y="11430"/>
                </a:lnTo>
                <a:lnTo>
                  <a:pt x="0" y="73660"/>
                </a:lnTo>
                <a:lnTo>
                  <a:pt x="0" y="83820"/>
                </a:lnTo>
                <a:lnTo>
                  <a:pt x="0" y="147320"/>
                </a:lnTo>
                <a:lnTo>
                  <a:pt x="0" y="158750"/>
                </a:lnTo>
                <a:lnTo>
                  <a:pt x="113969" y="158750"/>
                </a:lnTo>
                <a:lnTo>
                  <a:pt x="113969" y="147320"/>
                </a:lnTo>
                <a:close/>
              </a:path>
            </a:pathLst>
          </a:custGeom>
          <a:solidFill>
            <a:srgbClr val="812628"/>
          </a:solidFill>
        </p:spPr>
        <p:txBody>
          <a:bodyPr wrap="square" lIns="0" tIns="0" rIns="0" bIns="0" rtlCol="0"/>
          <a:lstStyle/>
          <a:p>
            <a:endParaRPr/>
          </a:p>
        </p:txBody>
      </p:sp>
      <p:grpSp>
        <p:nvGrpSpPr>
          <p:cNvPr id="91" name="object 91"/>
          <p:cNvGrpSpPr/>
          <p:nvPr/>
        </p:nvGrpSpPr>
        <p:grpSpPr>
          <a:xfrm>
            <a:off x="17826122" y="9896819"/>
            <a:ext cx="1254125" cy="164465"/>
            <a:chOff x="17826122" y="9896819"/>
            <a:chExt cx="1254125" cy="164465"/>
          </a:xfrm>
        </p:grpSpPr>
        <p:pic>
          <p:nvPicPr>
            <p:cNvPr id="92" name="object 92"/>
            <p:cNvPicPr/>
            <p:nvPr/>
          </p:nvPicPr>
          <p:blipFill>
            <a:blip r:embed="rId72" cstate="print"/>
            <a:stretch>
              <a:fillRect/>
            </a:stretch>
          </p:blipFill>
          <p:spPr>
            <a:xfrm>
              <a:off x="17826122" y="9898403"/>
              <a:ext cx="168099" cy="159733"/>
            </a:xfrm>
            <a:prstGeom prst="rect">
              <a:avLst/>
            </a:prstGeom>
          </p:spPr>
        </p:pic>
        <p:pic>
          <p:nvPicPr>
            <p:cNvPr id="93" name="object 93"/>
            <p:cNvPicPr/>
            <p:nvPr/>
          </p:nvPicPr>
          <p:blipFill>
            <a:blip r:embed="rId73" cstate="print"/>
            <a:stretch>
              <a:fillRect/>
            </a:stretch>
          </p:blipFill>
          <p:spPr>
            <a:xfrm>
              <a:off x="18035914" y="9899539"/>
              <a:ext cx="125514" cy="158592"/>
            </a:xfrm>
            <a:prstGeom prst="rect">
              <a:avLst/>
            </a:prstGeom>
          </p:spPr>
        </p:pic>
        <p:pic>
          <p:nvPicPr>
            <p:cNvPr id="94" name="object 94"/>
            <p:cNvPicPr/>
            <p:nvPr/>
          </p:nvPicPr>
          <p:blipFill>
            <a:blip r:embed="rId74" cstate="print"/>
            <a:stretch>
              <a:fillRect/>
            </a:stretch>
          </p:blipFill>
          <p:spPr>
            <a:xfrm>
              <a:off x="18197686" y="9896819"/>
              <a:ext cx="168560" cy="164026"/>
            </a:xfrm>
            <a:prstGeom prst="rect">
              <a:avLst/>
            </a:prstGeom>
          </p:spPr>
        </p:pic>
        <p:sp>
          <p:nvSpPr>
            <p:cNvPr id="95" name="object 95"/>
            <p:cNvSpPr/>
            <p:nvPr/>
          </p:nvSpPr>
          <p:spPr>
            <a:xfrm>
              <a:off x="18396369" y="9899541"/>
              <a:ext cx="296545" cy="159385"/>
            </a:xfrm>
            <a:custGeom>
              <a:avLst/>
              <a:gdLst/>
              <a:ahLst/>
              <a:cxnLst/>
              <a:rect l="l" t="t" r="r" b="b"/>
              <a:pathLst>
                <a:path w="296544" h="159384">
                  <a:moveTo>
                    <a:pt x="131406" y="431"/>
                  </a:moveTo>
                  <a:lnTo>
                    <a:pt x="0" y="431"/>
                  </a:lnTo>
                  <a:lnTo>
                    <a:pt x="0" y="32181"/>
                  </a:lnTo>
                  <a:lnTo>
                    <a:pt x="48260" y="32181"/>
                  </a:lnTo>
                  <a:lnTo>
                    <a:pt x="48260" y="159181"/>
                  </a:lnTo>
                  <a:lnTo>
                    <a:pt x="83146" y="159181"/>
                  </a:lnTo>
                  <a:lnTo>
                    <a:pt x="83146" y="32181"/>
                  </a:lnTo>
                  <a:lnTo>
                    <a:pt x="131406" y="32181"/>
                  </a:lnTo>
                  <a:lnTo>
                    <a:pt x="131406" y="431"/>
                  </a:lnTo>
                  <a:close/>
                </a:path>
                <a:path w="296544" h="159384">
                  <a:moveTo>
                    <a:pt x="296341" y="127000"/>
                  </a:moveTo>
                  <a:lnTo>
                    <a:pt x="210248" y="127000"/>
                  </a:lnTo>
                  <a:lnTo>
                    <a:pt x="210248" y="93980"/>
                  </a:lnTo>
                  <a:lnTo>
                    <a:pt x="285013" y="93980"/>
                  </a:lnTo>
                  <a:lnTo>
                    <a:pt x="285013" y="63500"/>
                  </a:lnTo>
                  <a:lnTo>
                    <a:pt x="210248" y="63500"/>
                  </a:lnTo>
                  <a:lnTo>
                    <a:pt x="210248" y="30480"/>
                  </a:lnTo>
                  <a:lnTo>
                    <a:pt x="295198" y="30480"/>
                  </a:lnTo>
                  <a:lnTo>
                    <a:pt x="295198" y="0"/>
                  </a:lnTo>
                  <a:lnTo>
                    <a:pt x="175577" y="0"/>
                  </a:lnTo>
                  <a:lnTo>
                    <a:pt x="175577" y="30480"/>
                  </a:lnTo>
                  <a:lnTo>
                    <a:pt x="175577" y="63500"/>
                  </a:lnTo>
                  <a:lnTo>
                    <a:pt x="175577" y="93980"/>
                  </a:lnTo>
                  <a:lnTo>
                    <a:pt x="175577" y="127000"/>
                  </a:lnTo>
                  <a:lnTo>
                    <a:pt x="175577" y="158750"/>
                  </a:lnTo>
                  <a:lnTo>
                    <a:pt x="296341" y="158750"/>
                  </a:lnTo>
                  <a:lnTo>
                    <a:pt x="296341" y="127000"/>
                  </a:lnTo>
                  <a:close/>
                </a:path>
              </a:pathLst>
            </a:custGeom>
            <a:solidFill>
              <a:srgbClr val="812628"/>
            </a:solidFill>
          </p:spPr>
          <p:txBody>
            <a:bodyPr wrap="square" lIns="0" tIns="0" rIns="0" bIns="0" rtlCol="0"/>
            <a:lstStyle/>
            <a:p>
              <a:endParaRPr/>
            </a:p>
          </p:txBody>
        </p:sp>
        <p:pic>
          <p:nvPicPr>
            <p:cNvPr id="96" name="object 96"/>
            <p:cNvPicPr/>
            <p:nvPr/>
          </p:nvPicPr>
          <p:blipFill>
            <a:blip r:embed="rId75" cstate="print"/>
            <a:stretch>
              <a:fillRect/>
            </a:stretch>
          </p:blipFill>
          <p:spPr>
            <a:xfrm>
              <a:off x="18733951" y="9896819"/>
              <a:ext cx="146362" cy="164026"/>
            </a:xfrm>
            <a:prstGeom prst="rect">
              <a:avLst/>
            </a:prstGeom>
          </p:spPr>
        </p:pic>
        <p:pic>
          <p:nvPicPr>
            <p:cNvPr id="97" name="object 97"/>
            <p:cNvPicPr/>
            <p:nvPr/>
          </p:nvPicPr>
          <p:blipFill>
            <a:blip r:embed="rId76" cstate="print"/>
            <a:stretch>
              <a:fillRect/>
            </a:stretch>
          </p:blipFill>
          <p:spPr>
            <a:xfrm>
              <a:off x="18912031" y="9898403"/>
              <a:ext cx="168099" cy="159733"/>
            </a:xfrm>
            <a:prstGeom prst="rect">
              <a:avLst/>
            </a:prstGeom>
          </p:spPr>
        </p:pic>
      </p:grpSp>
      <p:pic>
        <p:nvPicPr>
          <p:cNvPr id="98" name="object 98"/>
          <p:cNvPicPr/>
          <p:nvPr/>
        </p:nvPicPr>
        <p:blipFill>
          <a:blip r:embed="rId77" cstate="print"/>
          <a:stretch>
            <a:fillRect/>
          </a:stretch>
        </p:blipFill>
        <p:spPr>
          <a:xfrm>
            <a:off x="17839714" y="10126853"/>
            <a:ext cx="140917" cy="158592"/>
          </a:xfrm>
          <a:prstGeom prst="rect">
            <a:avLst/>
          </a:prstGeom>
        </p:spPr>
      </p:pic>
      <p:pic>
        <p:nvPicPr>
          <p:cNvPr id="99" name="object 99"/>
          <p:cNvPicPr/>
          <p:nvPr/>
        </p:nvPicPr>
        <p:blipFill>
          <a:blip r:embed="rId72" cstate="print"/>
          <a:stretch>
            <a:fillRect/>
          </a:stretch>
        </p:blipFill>
        <p:spPr>
          <a:xfrm>
            <a:off x="18058575" y="10125714"/>
            <a:ext cx="168099" cy="159733"/>
          </a:xfrm>
          <a:prstGeom prst="rect">
            <a:avLst/>
          </a:prstGeom>
        </p:spPr>
      </p:pic>
      <p:sp>
        <p:nvSpPr>
          <p:cNvPr id="100" name="object 100"/>
          <p:cNvSpPr/>
          <p:nvPr/>
        </p:nvSpPr>
        <p:spPr>
          <a:xfrm>
            <a:off x="18272659" y="10127278"/>
            <a:ext cx="131445" cy="158750"/>
          </a:xfrm>
          <a:custGeom>
            <a:avLst/>
            <a:gdLst/>
            <a:ahLst/>
            <a:cxnLst/>
            <a:rect l="l" t="t" r="r" b="b"/>
            <a:pathLst>
              <a:path w="131444" h="158750">
                <a:moveTo>
                  <a:pt x="131419" y="0"/>
                </a:moveTo>
                <a:lnTo>
                  <a:pt x="0" y="0"/>
                </a:lnTo>
                <a:lnTo>
                  <a:pt x="0" y="31750"/>
                </a:lnTo>
                <a:lnTo>
                  <a:pt x="48260" y="31750"/>
                </a:lnTo>
                <a:lnTo>
                  <a:pt x="48260" y="158750"/>
                </a:lnTo>
                <a:lnTo>
                  <a:pt x="83159" y="158750"/>
                </a:lnTo>
                <a:lnTo>
                  <a:pt x="83159" y="31750"/>
                </a:lnTo>
                <a:lnTo>
                  <a:pt x="131419" y="31750"/>
                </a:lnTo>
                <a:lnTo>
                  <a:pt x="131419" y="0"/>
                </a:lnTo>
                <a:close/>
              </a:path>
            </a:pathLst>
          </a:custGeom>
          <a:solidFill>
            <a:srgbClr val="812628"/>
          </a:solidFill>
        </p:spPr>
        <p:txBody>
          <a:bodyPr wrap="square" lIns="0" tIns="0" rIns="0" bIns="0" rtlCol="0"/>
          <a:lstStyle/>
          <a:p>
            <a:endParaRPr/>
          </a:p>
        </p:txBody>
      </p:sp>
      <p:pic>
        <p:nvPicPr>
          <p:cNvPr id="101" name="object 101"/>
          <p:cNvPicPr/>
          <p:nvPr/>
        </p:nvPicPr>
        <p:blipFill>
          <a:blip r:embed="rId78" cstate="print"/>
          <a:stretch>
            <a:fillRect/>
          </a:stretch>
        </p:blipFill>
        <p:spPr>
          <a:xfrm>
            <a:off x="18481789" y="10126850"/>
            <a:ext cx="138194" cy="161084"/>
          </a:xfrm>
          <a:prstGeom prst="rect">
            <a:avLst/>
          </a:prstGeom>
        </p:spPr>
      </p:pic>
      <p:pic>
        <p:nvPicPr>
          <p:cNvPr id="102" name="object 102"/>
          <p:cNvPicPr/>
          <p:nvPr/>
        </p:nvPicPr>
        <p:blipFill>
          <a:blip r:embed="rId79" cstate="print"/>
          <a:stretch>
            <a:fillRect/>
          </a:stretch>
        </p:blipFill>
        <p:spPr>
          <a:xfrm>
            <a:off x="18709023" y="10126847"/>
            <a:ext cx="137074" cy="158592"/>
          </a:xfrm>
          <a:prstGeom prst="rect">
            <a:avLst/>
          </a:prstGeom>
        </p:spPr>
      </p:pic>
      <p:pic>
        <p:nvPicPr>
          <p:cNvPr id="103" name="object 103"/>
          <p:cNvPicPr/>
          <p:nvPr/>
        </p:nvPicPr>
        <p:blipFill>
          <a:blip r:embed="rId80" cstate="print"/>
          <a:stretch>
            <a:fillRect/>
          </a:stretch>
        </p:blipFill>
        <p:spPr>
          <a:xfrm>
            <a:off x="18912713" y="10125714"/>
            <a:ext cx="168099" cy="159733"/>
          </a:xfrm>
          <a:prstGeom prst="rect">
            <a:avLst/>
          </a:prstGeom>
        </p:spPr>
      </p:pic>
      <p:pic>
        <p:nvPicPr>
          <p:cNvPr id="104" name="object 104"/>
          <p:cNvPicPr/>
          <p:nvPr/>
        </p:nvPicPr>
        <p:blipFill>
          <a:blip r:embed="rId81" cstate="print"/>
          <a:stretch>
            <a:fillRect/>
          </a:stretch>
        </p:blipFill>
        <p:spPr>
          <a:xfrm>
            <a:off x="17832060" y="10375979"/>
            <a:ext cx="1256747" cy="100028"/>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7028180" cy="6008370"/>
          </a:xfrm>
          <a:custGeom>
            <a:avLst/>
            <a:gdLst/>
            <a:ahLst/>
            <a:cxnLst/>
            <a:rect l="l" t="t" r="r" b="b"/>
            <a:pathLst>
              <a:path w="7028180" h="6008370">
                <a:moveTo>
                  <a:pt x="7013000" y="0"/>
                </a:moveTo>
                <a:lnTo>
                  <a:pt x="0" y="0"/>
                </a:lnTo>
                <a:lnTo>
                  <a:pt x="13" y="5643485"/>
                </a:lnTo>
                <a:lnTo>
                  <a:pt x="65273" y="5670239"/>
                </a:lnTo>
                <a:lnTo>
                  <a:pt x="111723" y="5688555"/>
                </a:lnTo>
                <a:lnTo>
                  <a:pt x="158331" y="5706369"/>
                </a:lnTo>
                <a:lnTo>
                  <a:pt x="205096" y="5723683"/>
                </a:lnTo>
                <a:lnTo>
                  <a:pt x="252017" y="5740494"/>
                </a:lnTo>
                <a:lnTo>
                  <a:pt x="299097" y="5756801"/>
                </a:lnTo>
                <a:lnTo>
                  <a:pt x="346333" y="5772604"/>
                </a:lnTo>
                <a:lnTo>
                  <a:pt x="393727" y="5787901"/>
                </a:lnTo>
                <a:lnTo>
                  <a:pt x="441278" y="5802691"/>
                </a:lnTo>
                <a:lnTo>
                  <a:pt x="488987" y="5816974"/>
                </a:lnTo>
                <a:lnTo>
                  <a:pt x="536854" y="5830749"/>
                </a:lnTo>
                <a:lnTo>
                  <a:pt x="584878" y="5844013"/>
                </a:lnTo>
                <a:lnTo>
                  <a:pt x="633060" y="5856768"/>
                </a:lnTo>
                <a:lnTo>
                  <a:pt x="681400" y="5869010"/>
                </a:lnTo>
                <a:lnTo>
                  <a:pt x="729898" y="5880740"/>
                </a:lnTo>
                <a:lnTo>
                  <a:pt x="778554" y="5891956"/>
                </a:lnTo>
                <a:lnTo>
                  <a:pt x="827368" y="5902657"/>
                </a:lnTo>
                <a:lnTo>
                  <a:pt x="876340" y="5912842"/>
                </a:lnTo>
                <a:lnTo>
                  <a:pt x="925470" y="5922511"/>
                </a:lnTo>
                <a:lnTo>
                  <a:pt x="974759" y="5931662"/>
                </a:lnTo>
                <a:lnTo>
                  <a:pt x="1024206" y="5940294"/>
                </a:lnTo>
                <a:lnTo>
                  <a:pt x="1073811" y="5948406"/>
                </a:lnTo>
                <a:lnTo>
                  <a:pt x="1123575" y="5955997"/>
                </a:lnTo>
                <a:lnTo>
                  <a:pt x="1173498" y="5963066"/>
                </a:lnTo>
                <a:lnTo>
                  <a:pt x="1223579" y="5969613"/>
                </a:lnTo>
                <a:lnTo>
                  <a:pt x="1273819" y="5975635"/>
                </a:lnTo>
                <a:lnTo>
                  <a:pt x="1324742" y="5981201"/>
                </a:lnTo>
                <a:lnTo>
                  <a:pt x="1375683" y="5986242"/>
                </a:lnTo>
                <a:lnTo>
                  <a:pt x="1426643" y="5990760"/>
                </a:lnTo>
                <a:lnTo>
                  <a:pt x="1477623" y="5994755"/>
                </a:lnTo>
                <a:lnTo>
                  <a:pt x="1528623" y="5998226"/>
                </a:lnTo>
                <a:lnTo>
                  <a:pt x="1579644" y="6001173"/>
                </a:lnTo>
                <a:lnTo>
                  <a:pt x="1630687" y="6003597"/>
                </a:lnTo>
                <a:lnTo>
                  <a:pt x="1681752" y="6005498"/>
                </a:lnTo>
                <a:lnTo>
                  <a:pt x="1732841" y="6006876"/>
                </a:lnTo>
                <a:lnTo>
                  <a:pt x="1783954" y="6007731"/>
                </a:lnTo>
                <a:lnTo>
                  <a:pt x="1835091" y="6008062"/>
                </a:lnTo>
                <a:lnTo>
                  <a:pt x="1886254" y="6007871"/>
                </a:lnTo>
                <a:lnTo>
                  <a:pt x="1937444" y="6007156"/>
                </a:lnTo>
                <a:lnTo>
                  <a:pt x="1988660" y="6005919"/>
                </a:lnTo>
                <a:lnTo>
                  <a:pt x="2039904" y="6004158"/>
                </a:lnTo>
                <a:lnTo>
                  <a:pt x="2091177" y="6001875"/>
                </a:lnTo>
                <a:lnTo>
                  <a:pt x="2141376" y="5999134"/>
                </a:lnTo>
                <a:lnTo>
                  <a:pt x="2191495" y="5995892"/>
                </a:lnTo>
                <a:lnTo>
                  <a:pt x="2241533" y="5992152"/>
                </a:lnTo>
                <a:lnTo>
                  <a:pt x="2291491" y="5987915"/>
                </a:lnTo>
                <a:lnTo>
                  <a:pt x="2341368" y="5983183"/>
                </a:lnTo>
                <a:lnTo>
                  <a:pt x="2391165" y="5977957"/>
                </a:lnTo>
                <a:lnTo>
                  <a:pt x="2440882" y="5972240"/>
                </a:lnTo>
                <a:lnTo>
                  <a:pt x="2490518" y="5966034"/>
                </a:lnTo>
                <a:lnTo>
                  <a:pt x="2540073" y="5959340"/>
                </a:lnTo>
                <a:lnTo>
                  <a:pt x="2589548" y="5952159"/>
                </a:lnTo>
                <a:lnTo>
                  <a:pt x="2638942" y="5944495"/>
                </a:lnTo>
                <a:lnTo>
                  <a:pt x="2688255" y="5936348"/>
                </a:lnTo>
                <a:lnTo>
                  <a:pt x="2737488" y="5927720"/>
                </a:lnTo>
                <a:lnTo>
                  <a:pt x="2786640" y="5918613"/>
                </a:lnTo>
                <a:lnTo>
                  <a:pt x="2835712" y="5909029"/>
                </a:lnTo>
                <a:lnTo>
                  <a:pt x="2884703" y="5898970"/>
                </a:lnTo>
                <a:lnTo>
                  <a:pt x="2933612" y="5888438"/>
                </a:lnTo>
                <a:lnTo>
                  <a:pt x="2982441" y="5877433"/>
                </a:lnTo>
                <a:lnTo>
                  <a:pt x="3031190" y="5865959"/>
                </a:lnTo>
                <a:lnTo>
                  <a:pt x="3079857" y="5854017"/>
                </a:lnTo>
                <a:lnTo>
                  <a:pt x="3176430" y="5828898"/>
                </a:lnTo>
                <a:lnTo>
                  <a:pt x="3272003" y="5802275"/>
                </a:lnTo>
                <a:lnTo>
                  <a:pt x="3367016" y="5774007"/>
                </a:lnTo>
                <a:lnTo>
                  <a:pt x="3414302" y="5759240"/>
                </a:lnTo>
                <a:lnTo>
                  <a:pt x="3461436" y="5744043"/>
                </a:lnTo>
                <a:lnTo>
                  <a:pt x="3508414" y="5728410"/>
                </a:lnTo>
                <a:lnTo>
                  <a:pt x="3555232" y="5712334"/>
                </a:lnTo>
                <a:lnTo>
                  <a:pt x="3601886" y="5695810"/>
                </a:lnTo>
                <a:lnTo>
                  <a:pt x="3648371" y="5678832"/>
                </a:lnTo>
                <a:lnTo>
                  <a:pt x="3694685" y="5661392"/>
                </a:lnTo>
                <a:lnTo>
                  <a:pt x="3740823" y="5643485"/>
                </a:lnTo>
                <a:lnTo>
                  <a:pt x="3786780" y="5625106"/>
                </a:lnTo>
                <a:lnTo>
                  <a:pt x="3832554" y="5606246"/>
                </a:lnTo>
                <a:lnTo>
                  <a:pt x="3878140" y="5586902"/>
                </a:lnTo>
                <a:lnTo>
                  <a:pt x="3923533" y="5567065"/>
                </a:lnTo>
                <a:lnTo>
                  <a:pt x="3968731" y="5546731"/>
                </a:lnTo>
                <a:lnTo>
                  <a:pt x="4013728" y="5525892"/>
                </a:lnTo>
                <a:lnTo>
                  <a:pt x="4058522" y="5504543"/>
                </a:lnTo>
                <a:lnTo>
                  <a:pt x="4103107" y="5482678"/>
                </a:lnTo>
                <a:lnTo>
                  <a:pt x="4147481" y="5460290"/>
                </a:lnTo>
                <a:lnTo>
                  <a:pt x="4240294" y="5412132"/>
                </a:lnTo>
                <a:lnTo>
                  <a:pt x="4332592" y="5362893"/>
                </a:lnTo>
                <a:lnTo>
                  <a:pt x="4424320" y="5312560"/>
                </a:lnTo>
                <a:lnTo>
                  <a:pt x="4515427" y="5261120"/>
                </a:lnTo>
                <a:lnTo>
                  <a:pt x="4605861" y="5208559"/>
                </a:lnTo>
                <a:lnTo>
                  <a:pt x="4695569" y="5154865"/>
                </a:lnTo>
                <a:lnTo>
                  <a:pt x="4739134" y="5127726"/>
                </a:lnTo>
                <a:lnTo>
                  <a:pt x="4782163" y="5099687"/>
                </a:lnTo>
                <a:lnTo>
                  <a:pt x="4824734" y="5070886"/>
                </a:lnTo>
                <a:lnTo>
                  <a:pt x="4866927" y="5041463"/>
                </a:lnTo>
                <a:lnTo>
                  <a:pt x="4908819" y="5011557"/>
                </a:lnTo>
                <a:lnTo>
                  <a:pt x="5115353" y="4860143"/>
                </a:lnTo>
                <a:lnTo>
                  <a:pt x="5155560" y="4830090"/>
                </a:lnTo>
                <a:lnTo>
                  <a:pt x="5195509" y="4799678"/>
                </a:lnTo>
                <a:lnTo>
                  <a:pt x="5235138" y="4768857"/>
                </a:lnTo>
                <a:lnTo>
                  <a:pt x="5274386" y="4737575"/>
                </a:lnTo>
                <a:lnTo>
                  <a:pt x="5313193" y="4705781"/>
                </a:lnTo>
                <a:lnTo>
                  <a:pt x="5351496" y="4673424"/>
                </a:lnTo>
                <a:lnTo>
                  <a:pt x="5388145" y="4641456"/>
                </a:lnTo>
                <a:lnTo>
                  <a:pt x="5424336" y="4608920"/>
                </a:lnTo>
                <a:lnTo>
                  <a:pt x="5460084" y="4575862"/>
                </a:lnTo>
                <a:lnTo>
                  <a:pt x="5495403" y="4542329"/>
                </a:lnTo>
                <a:lnTo>
                  <a:pt x="5530310" y="4508366"/>
                </a:lnTo>
                <a:lnTo>
                  <a:pt x="5564819" y="4474020"/>
                </a:lnTo>
                <a:lnTo>
                  <a:pt x="5736771" y="4298083"/>
                </a:lnTo>
                <a:lnTo>
                  <a:pt x="5805243" y="4227013"/>
                </a:lnTo>
                <a:lnTo>
                  <a:pt x="5839201" y="4191232"/>
                </a:lnTo>
                <a:lnTo>
                  <a:pt x="5872909" y="4155235"/>
                </a:lnTo>
                <a:lnTo>
                  <a:pt x="5906320" y="4118983"/>
                </a:lnTo>
                <a:lnTo>
                  <a:pt x="5939387" y="4082438"/>
                </a:lnTo>
                <a:lnTo>
                  <a:pt x="5972060" y="4045561"/>
                </a:lnTo>
                <a:lnTo>
                  <a:pt x="6004293" y="4008313"/>
                </a:lnTo>
                <a:lnTo>
                  <a:pt x="6035774" y="3970417"/>
                </a:lnTo>
                <a:lnTo>
                  <a:pt x="6066320" y="3931699"/>
                </a:lnTo>
                <a:lnTo>
                  <a:pt x="6096062" y="3892284"/>
                </a:lnTo>
                <a:lnTo>
                  <a:pt x="6125129" y="3852298"/>
                </a:lnTo>
                <a:lnTo>
                  <a:pt x="6153654" y="3811863"/>
                </a:lnTo>
                <a:lnTo>
                  <a:pt x="6181766" y="3771106"/>
                </a:lnTo>
                <a:lnTo>
                  <a:pt x="6209596" y="3730151"/>
                </a:lnTo>
                <a:lnTo>
                  <a:pt x="6294537" y="3604273"/>
                </a:lnTo>
                <a:lnTo>
                  <a:pt x="6323962" y="3560242"/>
                </a:lnTo>
                <a:lnTo>
                  <a:pt x="6353107" y="3516009"/>
                </a:lnTo>
                <a:lnTo>
                  <a:pt x="6381869" y="3471530"/>
                </a:lnTo>
                <a:lnTo>
                  <a:pt x="6410147" y="3426761"/>
                </a:lnTo>
                <a:lnTo>
                  <a:pt x="6437839" y="3381657"/>
                </a:lnTo>
                <a:lnTo>
                  <a:pt x="6464842" y="3336176"/>
                </a:lnTo>
                <a:lnTo>
                  <a:pt x="6491053" y="3290272"/>
                </a:lnTo>
                <a:lnTo>
                  <a:pt x="6515016" y="3246680"/>
                </a:lnTo>
                <a:lnTo>
                  <a:pt x="6538352" y="3202795"/>
                </a:lnTo>
                <a:lnTo>
                  <a:pt x="6561069" y="3158623"/>
                </a:lnTo>
                <a:lnTo>
                  <a:pt x="6583172" y="3114167"/>
                </a:lnTo>
                <a:lnTo>
                  <a:pt x="6604667" y="3069433"/>
                </a:lnTo>
                <a:lnTo>
                  <a:pt x="6625561" y="3024425"/>
                </a:lnTo>
                <a:lnTo>
                  <a:pt x="6645860" y="2979150"/>
                </a:lnTo>
                <a:lnTo>
                  <a:pt x="6665571" y="2933611"/>
                </a:lnTo>
                <a:lnTo>
                  <a:pt x="6684699" y="2887814"/>
                </a:lnTo>
                <a:lnTo>
                  <a:pt x="6703251" y="2841764"/>
                </a:lnTo>
                <a:lnTo>
                  <a:pt x="6721234" y="2795465"/>
                </a:lnTo>
                <a:lnTo>
                  <a:pt x="6738652" y="2748923"/>
                </a:lnTo>
                <a:lnTo>
                  <a:pt x="6755513" y="2702142"/>
                </a:lnTo>
                <a:lnTo>
                  <a:pt x="6771823" y="2655127"/>
                </a:lnTo>
                <a:lnTo>
                  <a:pt x="6787589" y="2607884"/>
                </a:lnTo>
                <a:lnTo>
                  <a:pt x="6803414" y="2557968"/>
                </a:lnTo>
                <a:lnTo>
                  <a:pt x="6818318" y="2507874"/>
                </a:lnTo>
                <a:lnTo>
                  <a:pt x="6832342" y="2457608"/>
                </a:lnTo>
                <a:lnTo>
                  <a:pt x="6845531" y="2407179"/>
                </a:lnTo>
                <a:lnTo>
                  <a:pt x="6857927" y="2356594"/>
                </a:lnTo>
                <a:lnTo>
                  <a:pt x="6869574" y="2305862"/>
                </a:lnTo>
                <a:lnTo>
                  <a:pt x="6880516" y="2254989"/>
                </a:lnTo>
                <a:lnTo>
                  <a:pt x="6890795" y="2203983"/>
                </a:lnTo>
                <a:lnTo>
                  <a:pt x="6900454" y="2152852"/>
                </a:lnTo>
                <a:lnTo>
                  <a:pt x="6909538" y="2101604"/>
                </a:lnTo>
                <a:lnTo>
                  <a:pt x="6918090" y="2050247"/>
                </a:lnTo>
                <a:lnTo>
                  <a:pt x="6926152" y="1998787"/>
                </a:lnTo>
                <a:lnTo>
                  <a:pt x="6933768" y="1947233"/>
                </a:lnTo>
                <a:lnTo>
                  <a:pt x="6940982" y="1895592"/>
                </a:lnTo>
                <a:lnTo>
                  <a:pt x="6947837" y="1843872"/>
                </a:lnTo>
                <a:lnTo>
                  <a:pt x="6954375" y="1792080"/>
                </a:lnTo>
                <a:lnTo>
                  <a:pt x="6960641" y="1740225"/>
                </a:lnTo>
                <a:lnTo>
                  <a:pt x="6966437" y="1690124"/>
                </a:lnTo>
                <a:lnTo>
                  <a:pt x="6971961" y="1640012"/>
                </a:lnTo>
                <a:lnTo>
                  <a:pt x="6977215" y="1589890"/>
                </a:lnTo>
                <a:lnTo>
                  <a:pt x="6982201" y="1539758"/>
                </a:lnTo>
                <a:lnTo>
                  <a:pt x="6986919" y="1489617"/>
                </a:lnTo>
                <a:lnTo>
                  <a:pt x="6991373" y="1439465"/>
                </a:lnTo>
                <a:lnTo>
                  <a:pt x="6995562" y="1389304"/>
                </a:lnTo>
                <a:lnTo>
                  <a:pt x="6999490" y="1339133"/>
                </a:lnTo>
                <a:lnTo>
                  <a:pt x="7003156" y="1288953"/>
                </a:lnTo>
                <a:lnTo>
                  <a:pt x="7006564" y="1238764"/>
                </a:lnTo>
                <a:lnTo>
                  <a:pt x="7009713" y="1188565"/>
                </a:lnTo>
                <a:lnTo>
                  <a:pt x="7012607" y="1138358"/>
                </a:lnTo>
                <a:lnTo>
                  <a:pt x="7015246" y="1088141"/>
                </a:lnTo>
                <a:lnTo>
                  <a:pt x="7017632" y="1037916"/>
                </a:lnTo>
                <a:lnTo>
                  <a:pt x="7019766" y="987683"/>
                </a:lnTo>
                <a:lnTo>
                  <a:pt x="7021651" y="937441"/>
                </a:lnTo>
                <a:lnTo>
                  <a:pt x="7023287" y="887191"/>
                </a:lnTo>
                <a:lnTo>
                  <a:pt x="7024677" y="836932"/>
                </a:lnTo>
                <a:lnTo>
                  <a:pt x="7025820" y="786666"/>
                </a:lnTo>
                <a:lnTo>
                  <a:pt x="7026721" y="736391"/>
                </a:lnTo>
                <a:lnTo>
                  <a:pt x="7027379" y="686109"/>
                </a:lnTo>
                <a:lnTo>
                  <a:pt x="7027796" y="635819"/>
                </a:lnTo>
                <a:lnTo>
                  <a:pt x="7027915" y="535217"/>
                </a:lnTo>
                <a:lnTo>
                  <a:pt x="7027619" y="484905"/>
                </a:lnTo>
                <a:lnTo>
                  <a:pt x="7027089" y="434587"/>
                </a:lnTo>
                <a:lnTo>
                  <a:pt x="7026326" y="384261"/>
                </a:lnTo>
                <a:lnTo>
                  <a:pt x="7025331" y="333928"/>
                </a:lnTo>
                <a:lnTo>
                  <a:pt x="7024107" y="283589"/>
                </a:lnTo>
                <a:lnTo>
                  <a:pt x="7022654" y="233243"/>
                </a:lnTo>
                <a:lnTo>
                  <a:pt x="7020974" y="182890"/>
                </a:lnTo>
                <a:lnTo>
                  <a:pt x="7019048" y="131910"/>
                </a:lnTo>
                <a:lnTo>
                  <a:pt x="7016900" y="80948"/>
                </a:lnTo>
                <a:lnTo>
                  <a:pt x="7014529" y="30004"/>
                </a:lnTo>
                <a:lnTo>
                  <a:pt x="7013000" y="0"/>
                </a:lnTo>
                <a:close/>
              </a:path>
            </a:pathLst>
          </a:custGeom>
          <a:solidFill>
            <a:srgbClr val="F3B68C">
              <a:alpha val="69999"/>
            </a:srgbClr>
          </a:solidFill>
        </p:spPr>
        <p:txBody>
          <a:bodyPr wrap="square" lIns="0" tIns="0" rIns="0" bIns="0" rtlCol="0"/>
          <a:lstStyle/>
          <a:p>
            <a:endParaRPr/>
          </a:p>
        </p:txBody>
      </p:sp>
      <p:sp>
        <p:nvSpPr>
          <p:cNvPr id="3" name="object 3"/>
          <p:cNvSpPr txBox="1">
            <a:spLocks noGrp="1"/>
          </p:cNvSpPr>
          <p:nvPr>
            <p:ph type="title"/>
          </p:nvPr>
        </p:nvSpPr>
        <p:spPr>
          <a:xfrm>
            <a:off x="5763921" y="873574"/>
            <a:ext cx="8576945" cy="2035810"/>
          </a:xfrm>
          <a:prstGeom prst="rect">
            <a:avLst/>
          </a:prstGeom>
        </p:spPr>
        <p:txBody>
          <a:bodyPr vert="horz" wrap="square" lIns="0" tIns="12065" rIns="0" bIns="0" rtlCol="0">
            <a:spAutoFit/>
          </a:bodyPr>
          <a:lstStyle/>
          <a:p>
            <a:pPr marL="12700" marR="5080" indent="381635">
              <a:lnSpc>
                <a:spcPct val="100000"/>
              </a:lnSpc>
              <a:spcBef>
                <a:spcPts val="95"/>
              </a:spcBef>
            </a:pPr>
            <a:r>
              <a:rPr dirty="0">
                <a:latin typeface="+mn-lt"/>
              </a:rPr>
              <a:t>FONTI DI PARTICELLE DI PLASTICA NELL’ARIA</a:t>
            </a:r>
          </a:p>
        </p:txBody>
      </p:sp>
      <p:sp>
        <p:nvSpPr>
          <p:cNvPr id="4" name="object 4"/>
          <p:cNvSpPr txBox="1"/>
          <p:nvPr/>
        </p:nvSpPr>
        <p:spPr>
          <a:xfrm>
            <a:off x="1053993" y="7293817"/>
            <a:ext cx="5146040" cy="1831527"/>
          </a:xfrm>
          <a:prstGeom prst="rect">
            <a:avLst/>
          </a:prstGeom>
        </p:spPr>
        <p:txBody>
          <a:bodyPr vert="horz" wrap="square" lIns="0" tIns="12065" rIns="0" bIns="0" rtlCol="0">
            <a:spAutoFit/>
          </a:bodyPr>
          <a:lstStyle/>
          <a:p>
            <a:pPr marL="12700" marR="5080">
              <a:lnSpc>
                <a:spcPct val="100600"/>
              </a:lnSpc>
              <a:spcBef>
                <a:spcPts val="95"/>
              </a:spcBef>
            </a:pPr>
            <a:r>
              <a:rPr lang="it-IT" sz="2950" dirty="0">
                <a:latin typeface="+mn-lt"/>
                <a:cs typeface="Arial"/>
              </a:rPr>
              <a:t>Gli </a:t>
            </a:r>
            <a:r>
              <a:rPr lang="it-IT" sz="2950" b="1" dirty="0">
                <a:latin typeface="+mn-lt"/>
                <a:cs typeface="Arial"/>
              </a:rPr>
              <a:t>pneumatici</a:t>
            </a:r>
            <a:r>
              <a:rPr lang="it-IT" sz="2950" dirty="0">
                <a:latin typeface="+mn-lt"/>
                <a:cs typeface="Arial"/>
              </a:rPr>
              <a:t>, a causa dello sfregamento sull’asfalto durante la marcia, soprattutto delle auto grandi e pesanti come i SUV.</a:t>
            </a:r>
            <a:endParaRPr sz="2950" dirty="0">
              <a:latin typeface="+mn-lt"/>
              <a:cs typeface="Arial"/>
            </a:endParaRPr>
          </a:p>
        </p:txBody>
      </p:sp>
      <p:sp>
        <p:nvSpPr>
          <p:cNvPr id="5" name="object 5"/>
          <p:cNvSpPr txBox="1"/>
          <p:nvPr/>
        </p:nvSpPr>
        <p:spPr>
          <a:xfrm>
            <a:off x="6666230" y="7251442"/>
            <a:ext cx="6172103" cy="2320507"/>
          </a:xfrm>
          <a:prstGeom prst="rect">
            <a:avLst/>
          </a:prstGeom>
        </p:spPr>
        <p:txBody>
          <a:bodyPr vert="horz" wrap="square" lIns="0" tIns="12065" rIns="0" bIns="0" rtlCol="0">
            <a:spAutoFit/>
          </a:bodyPr>
          <a:lstStyle/>
          <a:p>
            <a:r>
              <a:rPr lang="it-IT" sz="2950" b="1" dirty="0">
                <a:latin typeface="+mn-lt"/>
                <a:cs typeface="Arial"/>
              </a:rPr>
              <a:t>Tappeti e tessuti sintetici, stampanti, prodotti per la pulizia, mobili di plastica </a:t>
            </a:r>
            <a:r>
              <a:rPr lang="it-IT" sz="2950" dirty="0">
                <a:latin typeface="+mn-lt"/>
                <a:cs typeface="Arial"/>
              </a:rPr>
              <a:t>usurati contaminano l’aria interna delle case  che può avere più microplastiche dell’aria esterna.</a:t>
            </a:r>
          </a:p>
        </p:txBody>
      </p:sp>
      <p:sp>
        <p:nvSpPr>
          <p:cNvPr id="6" name="object 6"/>
          <p:cNvSpPr txBox="1"/>
          <p:nvPr/>
        </p:nvSpPr>
        <p:spPr>
          <a:xfrm>
            <a:off x="14025283" y="7183747"/>
            <a:ext cx="4918075" cy="2287270"/>
          </a:xfrm>
          <a:prstGeom prst="rect">
            <a:avLst/>
          </a:prstGeom>
        </p:spPr>
        <p:txBody>
          <a:bodyPr vert="horz" wrap="square" lIns="0" tIns="12065" rIns="0" bIns="0" rtlCol="0">
            <a:spAutoFit/>
          </a:bodyPr>
          <a:lstStyle/>
          <a:p>
            <a:pPr marL="12700" marR="618490">
              <a:lnSpc>
                <a:spcPct val="100600"/>
              </a:lnSpc>
              <a:spcBef>
                <a:spcPts val="95"/>
              </a:spcBef>
            </a:pPr>
            <a:r>
              <a:rPr sz="2950" dirty="0">
                <a:latin typeface="+mn-lt"/>
                <a:cs typeface="Arial"/>
              </a:rPr>
              <a:t>92% delle materie plastiche trovate in atmosfera viene </a:t>
            </a:r>
            <a:r>
              <a:rPr sz="2950" b="1" dirty="0">
                <a:latin typeface="+mn-lt"/>
                <a:cs typeface="Arial"/>
              </a:rPr>
              <a:t>perso dall’abbigliamento</a:t>
            </a:r>
            <a:endParaRPr sz="2950" dirty="0">
              <a:latin typeface="+mn-lt"/>
              <a:cs typeface="Arial"/>
            </a:endParaRPr>
          </a:p>
          <a:p>
            <a:pPr marL="12700" marR="5080">
              <a:lnSpc>
                <a:spcPct val="100600"/>
              </a:lnSpc>
            </a:pPr>
            <a:r>
              <a:rPr sz="2950" dirty="0">
                <a:latin typeface="+mn-lt"/>
                <a:cs typeface="Arial"/>
              </a:rPr>
              <a:t>per usura e </a:t>
            </a:r>
            <a:r>
              <a:rPr sz="2950" dirty="0" err="1">
                <a:latin typeface="+mn-lt"/>
                <a:cs typeface="Arial"/>
              </a:rPr>
              <a:t>lavaggio</a:t>
            </a:r>
            <a:r>
              <a:rPr lang="it-IT" sz="2950" dirty="0">
                <a:latin typeface="+mn-lt"/>
                <a:cs typeface="Arial"/>
              </a:rPr>
              <a:t>.</a:t>
            </a:r>
            <a:r>
              <a:rPr sz="2950" dirty="0">
                <a:latin typeface="+mn-lt"/>
                <a:cs typeface="Arial"/>
              </a:rPr>
              <a:t> 1.900 fibre per lavaggio per 1 indumento.</a:t>
            </a:r>
          </a:p>
        </p:txBody>
      </p:sp>
      <p:pic>
        <p:nvPicPr>
          <p:cNvPr id="7" name="object 7"/>
          <p:cNvPicPr/>
          <p:nvPr/>
        </p:nvPicPr>
        <p:blipFill>
          <a:blip r:embed="rId2" cstate="print"/>
          <a:stretch>
            <a:fillRect/>
          </a:stretch>
        </p:blipFill>
        <p:spPr>
          <a:xfrm>
            <a:off x="1148467" y="3891401"/>
            <a:ext cx="6052182" cy="2621265"/>
          </a:xfrm>
          <a:prstGeom prst="rect">
            <a:avLst/>
          </a:prstGeom>
        </p:spPr>
      </p:pic>
      <p:pic>
        <p:nvPicPr>
          <p:cNvPr id="8" name="object 8"/>
          <p:cNvPicPr/>
          <p:nvPr/>
        </p:nvPicPr>
        <p:blipFill>
          <a:blip r:embed="rId3" cstate="print"/>
          <a:stretch>
            <a:fillRect/>
          </a:stretch>
        </p:blipFill>
        <p:spPr>
          <a:xfrm>
            <a:off x="13723759" y="3765932"/>
            <a:ext cx="5231873" cy="2872166"/>
          </a:xfrm>
          <a:prstGeom prst="rect">
            <a:avLst/>
          </a:prstGeom>
        </p:spPr>
      </p:pic>
      <p:pic>
        <p:nvPicPr>
          <p:cNvPr id="9" name="object 9"/>
          <p:cNvPicPr/>
          <p:nvPr/>
        </p:nvPicPr>
        <p:blipFill>
          <a:blip r:embed="rId4" cstate="print"/>
          <a:stretch>
            <a:fillRect/>
          </a:stretch>
        </p:blipFill>
        <p:spPr>
          <a:xfrm>
            <a:off x="7854618" y="3446920"/>
            <a:ext cx="4999224" cy="3510232"/>
          </a:xfrm>
          <a:prstGeom prst="rect">
            <a:avLst/>
          </a:prstGeom>
        </p:spPr>
      </p:pic>
      <p:sp>
        <p:nvSpPr>
          <p:cNvPr id="10" name="object 10"/>
          <p:cNvSpPr/>
          <p:nvPr/>
        </p:nvSpPr>
        <p:spPr>
          <a:xfrm>
            <a:off x="0" y="9898856"/>
            <a:ext cx="6666230" cy="1409700"/>
          </a:xfrm>
          <a:custGeom>
            <a:avLst/>
            <a:gdLst/>
            <a:ahLst/>
            <a:cxnLst/>
            <a:rect l="l" t="t" r="r" b="b"/>
            <a:pathLst>
              <a:path w="6666230" h="1409700">
                <a:moveTo>
                  <a:pt x="1472885" y="38100"/>
                </a:moveTo>
                <a:lnTo>
                  <a:pt x="1395171" y="38100"/>
                </a:lnTo>
                <a:lnTo>
                  <a:pt x="1363007" y="63500"/>
                </a:lnTo>
                <a:lnTo>
                  <a:pt x="1335056" y="101600"/>
                </a:lnTo>
                <a:lnTo>
                  <a:pt x="1319738" y="114300"/>
                </a:lnTo>
                <a:lnTo>
                  <a:pt x="1303234" y="139700"/>
                </a:lnTo>
                <a:lnTo>
                  <a:pt x="1286225" y="152400"/>
                </a:lnTo>
                <a:lnTo>
                  <a:pt x="1269393" y="177800"/>
                </a:lnTo>
                <a:lnTo>
                  <a:pt x="1166101" y="292100"/>
                </a:lnTo>
                <a:lnTo>
                  <a:pt x="1131687" y="342900"/>
                </a:lnTo>
                <a:lnTo>
                  <a:pt x="1029003" y="457200"/>
                </a:lnTo>
                <a:lnTo>
                  <a:pt x="997912" y="495300"/>
                </a:lnTo>
                <a:lnTo>
                  <a:pt x="966457" y="533400"/>
                </a:lnTo>
                <a:lnTo>
                  <a:pt x="934545" y="571500"/>
                </a:lnTo>
                <a:lnTo>
                  <a:pt x="902086" y="609600"/>
                </a:lnTo>
                <a:lnTo>
                  <a:pt x="868990" y="635000"/>
                </a:lnTo>
                <a:lnTo>
                  <a:pt x="835166" y="673100"/>
                </a:lnTo>
                <a:lnTo>
                  <a:pt x="800522" y="711200"/>
                </a:lnTo>
                <a:lnTo>
                  <a:pt x="764969" y="736600"/>
                </a:lnTo>
                <a:lnTo>
                  <a:pt x="728415" y="774700"/>
                </a:lnTo>
                <a:lnTo>
                  <a:pt x="688759" y="800100"/>
                </a:lnTo>
                <a:lnTo>
                  <a:pt x="648431" y="838200"/>
                </a:lnTo>
                <a:lnTo>
                  <a:pt x="607408" y="863600"/>
                </a:lnTo>
                <a:lnTo>
                  <a:pt x="565668" y="889000"/>
                </a:lnTo>
                <a:lnTo>
                  <a:pt x="523187" y="927100"/>
                </a:lnTo>
                <a:lnTo>
                  <a:pt x="479941" y="952500"/>
                </a:lnTo>
                <a:lnTo>
                  <a:pt x="435907" y="965200"/>
                </a:lnTo>
                <a:lnTo>
                  <a:pt x="391063" y="990600"/>
                </a:lnTo>
                <a:lnTo>
                  <a:pt x="345383" y="1016000"/>
                </a:lnTo>
                <a:lnTo>
                  <a:pt x="298847" y="1028700"/>
                </a:lnTo>
                <a:lnTo>
                  <a:pt x="251429" y="1054100"/>
                </a:lnTo>
                <a:lnTo>
                  <a:pt x="153857" y="1079500"/>
                </a:lnTo>
                <a:lnTo>
                  <a:pt x="100150" y="1092200"/>
                </a:lnTo>
                <a:lnTo>
                  <a:pt x="46173" y="1092200"/>
                </a:lnTo>
                <a:lnTo>
                  <a:pt x="0" y="1104900"/>
                </a:lnTo>
                <a:lnTo>
                  <a:pt x="0" y="1409700"/>
                </a:lnTo>
                <a:lnTo>
                  <a:pt x="725344" y="1409700"/>
                </a:lnTo>
                <a:lnTo>
                  <a:pt x="810397" y="1358900"/>
                </a:lnTo>
                <a:lnTo>
                  <a:pt x="852031" y="1320800"/>
                </a:lnTo>
                <a:lnTo>
                  <a:pt x="893111" y="1295400"/>
                </a:lnTo>
                <a:lnTo>
                  <a:pt x="933665" y="1257300"/>
                </a:lnTo>
                <a:lnTo>
                  <a:pt x="972863" y="1231900"/>
                </a:lnTo>
                <a:lnTo>
                  <a:pt x="1011486" y="1193800"/>
                </a:lnTo>
                <a:lnTo>
                  <a:pt x="1049551" y="1168400"/>
                </a:lnTo>
                <a:lnTo>
                  <a:pt x="1087073" y="1130300"/>
                </a:lnTo>
                <a:lnTo>
                  <a:pt x="1124070" y="1092200"/>
                </a:lnTo>
                <a:lnTo>
                  <a:pt x="1160559" y="1066800"/>
                </a:lnTo>
                <a:lnTo>
                  <a:pt x="1194727" y="1028700"/>
                </a:lnTo>
                <a:lnTo>
                  <a:pt x="1228404" y="990600"/>
                </a:lnTo>
                <a:lnTo>
                  <a:pt x="1261705" y="965200"/>
                </a:lnTo>
                <a:lnTo>
                  <a:pt x="1360481" y="850900"/>
                </a:lnTo>
                <a:lnTo>
                  <a:pt x="1393410" y="825500"/>
                </a:lnTo>
                <a:lnTo>
                  <a:pt x="1421794" y="787400"/>
                </a:lnTo>
                <a:lnTo>
                  <a:pt x="1450012" y="762000"/>
                </a:lnTo>
                <a:lnTo>
                  <a:pt x="1478397" y="723900"/>
                </a:lnTo>
                <a:lnTo>
                  <a:pt x="1507281" y="698500"/>
                </a:lnTo>
                <a:lnTo>
                  <a:pt x="2044001" y="698500"/>
                </a:lnTo>
                <a:lnTo>
                  <a:pt x="2032996" y="660400"/>
                </a:lnTo>
                <a:lnTo>
                  <a:pt x="2021022" y="609600"/>
                </a:lnTo>
                <a:lnTo>
                  <a:pt x="2011071" y="558800"/>
                </a:lnTo>
                <a:lnTo>
                  <a:pt x="2002464" y="508000"/>
                </a:lnTo>
                <a:lnTo>
                  <a:pt x="1994523" y="444500"/>
                </a:lnTo>
                <a:lnTo>
                  <a:pt x="1988551" y="406400"/>
                </a:lnTo>
                <a:lnTo>
                  <a:pt x="1983866" y="355600"/>
                </a:lnTo>
                <a:lnTo>
                  <a:pt x="1979887" y="304800"/>
                </a:lnTo>
                <a:lnTo>
                  <a:pt x="1976031" y="266700"/>
                </a:lnTo>
                <a:lnTo>
                  <a:pt x="1971717" y="215900"/>
                </a:lnTo>
                <a:lnTo>
                  <a:pt x="1963316" y="177800"/>
                </a:lnTo>
                <a:lnTo>
                  <a:pt x="1919894" y="127000"/>
                </a:lnTo>
                <a:lnTo>
                  <a:pt x="1881354" y="114300"/>
                </a:lnTo>
                <a:lnTo>
                  <a:pt x="1875595" y="101600"/>
                </a:lnTo>
                <a:lnTo>
                  <a:pt x="1815125" y="101600"/>
                </a:lnTo>
                <a:lnTo>
                  <a:pt x="1570654" y="50800"/>
                </a:lnTo>
                <a:lnTo>
                  <a:pt x="1521766" y="50800"/>
                </a:lnTo>
                <a:lnTo>
                  <a:pt x="1472885" y="38100"/>
                </a:lnTo>
                <a:close/>
              </a:path>
              <a:path w="6666230" h="1409700">
                <a:moveTo>
                  <a:pt x="2044001" y="698500"/>
                </a:moveTo>
                <a:lnTo>
                  <a:pt x="1511714" y="698500"/>
                </a:lnTo>
                <a:lnTo>
                  <a:pt x="1515735" y="711200"/>
                </a:lnTo>
                <a:lnTo>
                  <a:pt x="1519401" y="711200"/>
                </a:lnTo>
                <a:lnTo>
                  <a:pt x="1522768" y="723900"/>
                </a:lnTo>
                <a:lnTo>
                  <a:pt x="1544433" y="762000"/>
                </a:lnTo>
                <a:lnTo>
                  <a:pt x="1566013" y="812800"/>
                </a:lnTo>
                <a:lnTo>
                  <a:pt x="1587631" y="850900"/>
                </a:lnTo>
                <a:lnTo>
                  <a:pt x="1609414" y="901700"/>
                </a:lnTo>
                <a:lnTo>
                  <a:pt x="1631487" y="939800"/>
                </a:lnTo>
                <a:lnTo>
                  <a:pt x="1679010" y="1028700"/>
                </a:lnTo>
                <a:lnTo>
                  <a:pt x="1703219" y="1079500"/>
                </a:lnTo>
                <a:lnTo>
                  <a:pt x="1728316" y="1130300"/>
                </a:lnTo>
                <a:lnTo>
                  <a:pt x="1754741" y="1168400"/>
                </a:lnTo>
                <a:lnTo>
                  <a:pt x="1782938" y="1206500"/>
                </a:lnTo>
                <a:lnTo>
                  <a:pt x="1812575" y="1257300"/>
                </a:lnTo>
                <a:lnTo>
                  <a:pt x="1843885" y="1295400"/>
                </a:lnTo>
                <a:lnTo>
                  <a:pt x="1876898" y="1333500"/>
                </a:lnTo>
                <a:lnTo>
                  <a:pt x="1911644" y="1371600"/>
                </a:lnTo>
                <a:lnTo>
                  <a:pt x="1948152" y="1409700"/>
                </a:lnTo>
                <a:lnTo>
                  <a:pt x="3265757" y="1409700"/>
                </a:lnTo>
                <a:lnTo>
                  <a:pt x="3302510" y="1384300"/>
                </a:lnTo>
                <a:lnTo>
                  <a:pt x="3342828" y="1358900"/>
                </a:lnTo>
                <a:lnTo>
                  <a:pt x="3420964" y="1282700"/>
                </a:lnTo>
                <a:lnTo>
                  <a:pt x="3459934" y="1257300"/>
                </a:lnTo>
                <a:lnTo>
                  <a:pt x="3498846" y="1219200"/>
                </a:lnTo>
                <a:lnTo>
                  <a:pt x="3537708" y="1193800"/>
                </a:lnTo>
                <a:lnTo>
                  <a:pt x="3550647" y="1181100"/>
                </a:lnTo>
                <a:lnTo>
                  <a:pt x="2532339" y="1181100"/>
                </a:lnTo>
                <a:lnTo>
                  <a:pt x="2480397" y="1168400"/>
                </a:lnTo>
                <a:lnTo>
                  <a:pt x="2430739" y="1155700"/>
                </a:lnTo>
                <a:lnTo>
                  <a:pt x="2383427" y="1130300"/>
                </a:lnTo>
                <a:lnTo>
                  <a:pt x="2338523" y="1104900"/>
                </a:lnTo>
                <a:lnTo>
                  <a:pt x="2300065" y="1079500"/>
                </a:lnTo>
                <a:lnTo>
                  <a:pt x="2264166" y="1041400"/>
                </a:lnTo>
                <a:lnTo>
                  <a:pt x="2230587" y="1003300"/>
                </a:lnTo>
                <a:lnTo>
                  <a:pt x="2199088" y="977900"/>
                </a:lnTo>
                <a:lnTo>
                  <a:pt x="2169430" y="939800"/>
                </a:lnTo>
                <a:lnTo>
                  <a:pt x="2141372" y="889000"/>
                </a:lnTo>
                <a:lnTo>
                  <a:pt x="2087832" y="812800"/>
                </a:lnTo>
                <a:lnTo>
                  <a:pt x="2065723" y="762000"/>
                </a:lnTo>
                <a:lnTo>
                  <a:pt x="2047670" y="711200"/>
                </a:lnTo>
                <a:lnTo>
                  <a:pt x="2044001" y="698500"/>
                </a:lnTo>
                <a:close/>
              </a:path>
              <a:path w="6666230" h="1409700">
                <a:moveTo>
                  <a:pt x="4606720" y="660400"/>
                </a:moveTo>
                <a:lnTo>
                  <a:pt x="4152624" y="660400"/>
                </a:lnTo>
                <a:lnTo>
                  <a:pt x="4155317" y="673100"/>
                </a:lnTo>
                <a:lnTo>
                  <a:pt x="4157392" y="685800"/>
                </a:lnTo>
                <a:lnTo>
                  <a:pt x="4158510" y="685800"/>
                </a:lnTo>
                <a:lnTo>
                  <a:pt x="4160718" y="723900"/>
                </a:lnTo>
                <a:lnTo>
                  <a:pt x="4162639" y="749300"/>
                </a:lnTo>
                <a:lnTo>
                  <a:pt x="4164636" y="787400"/>
                </a:lnTo>
                <a:lnTo>
                  <a:pt x="4167075" y="825500"/>
                </a:lnTo>
                <a:lnTo>
                  <a:pt x="4171919" y="876300"/>
                </a:lnTo>
                <a:lnTo>
                  <a:pt x="4179347" y="914400"/>
                </a:lnTo>
                <a:lnTo>
                  <a:pt x="4190224" y="965200"/>
                </a:lnTo>
                <a:lnTo>
                  <a:pt x="4204173" y="1016000"/>
                </a:lnTo>
                <a:lnTo>
                  <a:pt x="4220937" y="1054100"/>
                </a:lnTo>
                <a:lnTo>
                  <a:pt x="4240265" y="1104900"/>
                </a:lnTo>
                <a:lnTo>
                  <a:pt x="4261900" y="1143000"/>
                </a:lnTo>
                <a:lnTo>
                  <a:pt x="4285590" y="1193800"/>
                </a:lnTo>
                <a:lnTo>
                  <a:pt x="4311081" y="1231900"/>
                </a:lnTo>
                <a:lnTo>
                  <a:pt x="4339372" y="1270000"/>
                </a:lnTo>
                <a:lnTo>
                  <a:pt x="4369099" y="1308100"/>
                </a:lnTo>
                <a:lnTo>
                  <a:pt x="4400223" y="1346200"/>
                </a:lnTo>
                <a:lnTo>
                  <a:pt x="4432706" y="1384300"/>
                </a:lnTo>
                <a:lnTo>
                  <a:pt x="4460247" y="1409700"/>
                </a:lnTo>
                <a:lnTo>
                  <a:pt x="5676193" y="1409700"/>
                </a:lnTo>
                <a:lnTo>
                  <a:pt x="5701010" y="1397000"/>
                </a:lnTo>
                <a:lnTo>
                  <a:pt x="5741446" y="1371600"/>
                </a:lnTo>
                <a:lnTo>
                  <a:pt x="5782381" y="1333500"/>
                </a:lnTo>
                <a:lnTo>
                  <a:pt x="5822592" y="1308100"/>
                </a:lnTo>
                <a:lnTo>
                  <a:pt x="5861824" y="1270000"/>
                </a:lnTo>
                <a:lnTo>
                  <a:pt x="5899824" y="1244600"/>
                </a:lnTo>
                <a:lnTo>
                  <a:pt x="5936339" y="1206500"/>
                </a:lnTo>
                <a:lnTo>
                  <a:pt x="5959522" y="1181100"/>
                </a:lnTo>
                <a:lnTo>
                  <a:pt x="5021423" y="1181100"/>
                </a:lnTo>
                <a:lnTo>
                  <a:pt x="4918869" y="1155700"/>
                </a:lnTo>
                <a:lnTo>
                  <a:pt x="4870552" y="1143000"/>
                </a:lnTo>
                <a:lnTo>
                  <a:pt x="4825322" y="1117600"/>
                </a:lnTo>
                <a:lnTo>
                  <a:pt x="4783400" y="1079500"/>
                </a:lnTo>
                <a:lnTo>
                  <a:pt x="4745005" y="1041400"/>
                </a:lnTo>
                <a:lnTo>
                  <a:pt x="4713922" y="1003300"/>
                </a:lnTo>
                <a:lnTo>
                  <a:pt x="4687235" y="965200"/>
                </a:lnTo>
                <a:lnTo>
                  <a:pt x="4664861" y="927100"/>
                </a:lnTo>
                <a:lnTo>
                  <a:pt x="4646717" y="876300"/>
                </a:lnTo>
                <a:lnTo>
                  <a:pt x="4632720" y="838200"/>
                </a:lnTo>
                <a:lnTo>
                  <a:pt x="4622789" y="787400"/>
                </a:lnTo>
                <a:lnTo>
                  <a:pt x="4615377" y="736600"/>
                </a:lnTo>
                <a:lnTo>
                  <a:pt x="4609396" y="685800"/>
                </a:lnTo>
                <a:lnTo>
                  <a:pt x="4606720" y="660400"/>
                </a:lnTo>
                <a:close/>
              </a:path>
              <a:path w="6666230" h="1409700">
                <a:moveTo>
                  <a:pt x="4288207" y="0"/>
                </a:moveTo>
                <a:lnTo>
                  <a:pt x="4256627" y="0"/>
                </a:lnTo>
                <a:lnTo>
                  <a:pt x="4225481" y="12700"/>
                </a:lnTo>
                <a:lnTo>
                  <a:pt x="4193028" y="38100"/>
                </a:lnTo>
                <a:lnTo>
                  <a:pt x="4163818" y="63500"/>
                </a:lnTo>
                <a:lnTo>
                  <a:pt x="4017740" y="215900"/>
                </a:lnTo>
                <a:lnTo>
                  <a:pt x="3944965" y="304800"/>
                </a:lnTo>
                <a:lnTo>
                  <a:pt x="3908528" y="342900"/>
                </a:lnTo>
                <a:lnTo>
                  <a:pt x="3873731" y="381000"/>
                </a:lnTo>
                <a:lnTo>
                  <a:pt x="3838734" y="406400"/>
                </a:lnTo>
                <a:lnTo>
                  <a:pt x="3803499" y="444500"/>
                </a:lnTo>
                <a:lnTo>
                  <a:pt x="3732165" y="520700"/>
                </a:lnTo>
                <a:lnTo>
                  <a:pt x="3695990" y="558800"/>
                </a:lnTo>
                <a:lnTo>
                  <a:pt x="3659427" y="596900"/>
                </a:lnTo>
                <a:lnTo>
                  <a:pt x="3622437" y="622300"/>
                </a:lnTo>
                <a:lnTo>
                  <a:pt x="3584984" y="660400"/>
                </a:lnTo>
                <a:lnTo>
                  <a:pt x="3547029" y="698500"/>
                </a:lnTo>
                <a:lnTo>
                  <a:pt x="3508535" y="723900"/>
                </a:lnTo>
                <a:lnTo>
                  <a:pt x="3469465" y="762000"/>
                </a:lnTo>
                <a:lnTo>
                  <a:pt x="3429780" y="787400"/>
                </a:lnTo>
                <a:lnTo>
                  <a:pt x="3389444" y="825500"/>
                </a:lnTo>
                <a:lnTo>
                  <a:pt x="3269104" y="901700"/>
                </a:lnTo>
                <a:lnTo>
                  <a:pt x="3228313" y="939800"/>
                </a:lnTo>
                <a:lnTo>
                  <a:pt x="3145356" y="990600"/>
                </a:lnTo>
                <a:lnTo>
                  <a:pt x="3060160" y="1041400"/>
                </a:lnTo>
                <a:lnTo>
                  <a:pt x="3016572" y="1054100"/>
                </a:lnTo>
                <a:lnTo>
                  <a:pt x="2972244" y="1079500"/>
                </a:lnTo>
                <a:lnTo>
                  <a:pt x="2927115" y="1104900"/>
                </a:lnTo>
                <a:lnTo>
                  <a:pt x="2881124" y="1117600"/>
                </a:lnTo>
                <a:lnTo>
                  <a:pt x="2832907" y="1130300"/>
                </a:lnTo>
                <a:lnTo>
                  <a:pt x="2784312" y="1155700"/>
                </a:lnTo>
                <a:lnTo>
                  <a:pt x="2735246" y="1168400"/>
                </a:lnTo>
                <a:lnTo>
                  <a:pt x="2685611" y="1168400"/>
                </a:lnTo>
                <a:lnTo>
                  <a:pt x="2635312" y="1181100"/>
                </a:lnTo>
                <a:lnTo>
                  <a:pt x="3550647" y="1181100"/>
                </a:lnTo>
                <a:lnTo>
                  <a:pt x="3615303" y="1117600"/>
                </a:lnTo>
                <a:lnTo>
                  <a:pt x="3654049" y="1092200"/>
                </a:lnTo>
                <a:lnTo>
                  <a:pt x="3731469" y="1016000"/>
                </a:lnTo>
                <a:lnTo>
                  <a:pt x="3924895" y="850900"/>
                </a:lnTo>
                <a:lnTo>
                  <a:pt x="3963609" y="812800"/>
                </a:lnTo>
                <a:lnTo>
                  <a:pt x="4002347" y="787400"/>
                </a:lnTo>
                <a:lnTo>
                  <a:pt x="4038146" y="749300"/>
                </a:lnTo>
                <a:lnTo>
                  <a:pt x="4074307" y="723900"/>
                </a:lnTo>
                <a:lnTo>
                  <a:pt x="4149651" y="660400"/>
                </a:lnTo>
                <a:lnTo>
                  <a:pt x="4606720" y="660400"/>
                </a:lnTo>
                <a:lnTo>
                  <a:pt x="4604044" y="635000"/>
                </a:lnTo>
                <a:lnTo>
                  <a:pt x="4598517" y="571500"/>
                </a:lnTo>
                <a:lnTo>
                  <a:pt x="4594474" y="520700"/>
                </a:lnTo>
                <a:lnTo>
                  <a:pt x="4593470" y="482600"/>
                </a:lnTo>
                <a:lnTo>
                  <a:pt x="4595212" y="431800"/>
                </a:lnTo>
                <a:lnTo>
                  <a:pt x="4599407" y="381000"/>
                </a:lnTo>
                <a:lnTo>
                  <a:pt x="4605763" y="330200"/>
                </a:lnTo>
                <a:lnTo>
                  <a:pt x="4610379" y="292100"/>
                </a:lnTo>
                <a:lnTo>
                  <a:pt x="4614844" y="266700"/>
                </a:lnTo>
                <a:lnTo>
                  <a:pt x="4619148" y="228600"/>
                </a:lnTo>
                <a:lnTo>
                  <a:pt x="4623281" y="203200"/>
                </a:lnTo>
                <a:lnTo>
                  <a:pt x="4615937" y="152400"/>
                </a:lnTo>
                <a:lnTo>
                  <a:pt x="4582999" y="127000"/>
                </a:lnTo>
                <a:lnTo>
                  <a:pt x="4536558" y="101600"/>
                </a:lnTo>
                <a:lnTo>
                  <a:pt x="4490184" y="88900"/>
                </a:lnTo>
                <a:lnTo>
                  <a:pt x="4350650" y="12700"/>
                </a:lnTo>
                <a:lnTo>
                  <a:pt x="4319716" y="12700"/>
                </a:lnTo>
                <a:lnTo>
                  <a:pt x="4288207" y="0"/>
                </a:lnTo>
                <a:close/>
              </a:path>
              <a:path w="6666230" h="1409700">
                <a:moveTo>
                  <a:pt x="6458799" y="88900"/>
                </a:moveTo>
                <a:lnTo>
                  <a:pt x="6423384" y="88900"/>
                </a:lnTo>
                <a:lnTo>
                  <a:pt x="6390744" y="101600"/>
                </a:lnTo>
                <a:lnTo>
                  <a:pt x="6355071" y="139700"/>
                </a:lnTo>
                <a:lnTo>
                  <a:pt x="6351835" y="139700"/>
                </a:lnTo>
                <a:lnTo>
                  <a:pt x="6314907" y="177800"/>
                </a:lnTo>
                <a:lnTo>
                  <a:pt x="6209064" y="304800"/>
                </a:lnTo>
                <a:lnTo>
                  <a:pt x="5938613" y="596900"/>
                </a:lnTo>
                <a:lnTo>
                  <a:pt x="5839882" y="711200"/>
                </a:lnTo>
                <a:lnTo>
                  <a:pt x="5806931" y="736600"/>
                </a:lnTo>
                <a:lnTo>
                  <a:pt x="5674819" y="889000"/>
                </a:lnTo>
                <a:lnTo>
                  <a:pt x="5641377" y="927100"/>
                </a:lnTo>
                <a:lnTo>
                  <a:pt x="5606864" y="952500"/>
                </a:lnTo>
                <a:lnTo>
                  <a:pt x="5571132" y="990600"/>
                </a:lnTo>
                <a:lnTo>
                  <a:pt x="5534034" y="1016000"/>
                </a:lnTo>
                <a:lnTo>
                  <a:pt x="5495424" y="1041400"/>
                </a:lnTo>
                <a:lnTo>
                  <a:pt x="5455152" y="1079500"/>
                </a:lnTo>
                <a:lnTo>
                  <a:pt x="5413073" y="1092200"/>
                </a:lnTo>
                <a:lnTo>
                  <a:pt x="5369038" y="1117600"/>
                </a:lnTo>
                <a:lnTo>
                  <a:pt x="5320667" y="1143000"/>
                </a:lnTo>
                <a:lnTo>
                  <a:pt x="5222632" y="1168400"/>
                </a:lnTo>
                <a:lnTo>
                  <a:pt x="5172971" y="1168400"/>
                </a:lnTo>
                <a:lnTo>
                  <a:pt x="5122882" y="1181100"/>
                </a:lnTo>
                <a:lnTo>
                  <a:pt x="5959522" y="1181100"/>
                </a:lnTo>
                <a:lnTo>
                  <a:pt x="5971114" y="1168400"/>
                </a:lnTo>
                <a:lnTo>
                  <a:pt x="6003118" y="1130300"/>
                </a:lnTo>
                <a:lnTo>
                  <a:pt x="6034745" y="1092200"/>
                </a:lnTo>
                <a:lnTo>
                  <a:pt x="6066056" y="1054100"/>
                </a:lnTo>
                <a:lnTo>
                  <a:pt x="6281841" y="787400"/>
                </a:lnTo>
                <a:lnTo>
                  <a:pt x="6529348" y="482600"/>
                </a:lnTo>
                <a:lnTo>
                  <a:pt x="6558654" y="444500"/>
                </a:lnTo>
                <a:lnTo>
                  <a:pt x="6587504" y="406400"/>
                </a:lnTo>
                <a:lnTo>
                  <a:pt x="6615553" y="368300"/>
                </a:lnTo>
                <a:lnTo>
                  <a:pt x="6642455" y="330200"/>
                </a:lnTo>
                <a:lnTo>
                  <a:pt x="6664211" y="279400"/>
                </a:lnTo>
                <a:lnTo>
                  <a:pt x="6666000" y="241300"/>
                </a:lnTo>
                <a:lnTo>
                  <a:pt x="6647969" y="203200"/>
                </a:lnTo>
                <a:lnTo>
                  <a:pt x="6610267" y="165100"/>
                </a:lnTo>
                <a:lnTo>
                  <a:pt x="6584392" y="152400"/>
                </a:lnTo>
                <a:lnTo>
                  <a:pt x="6557701" y="139700"/>
                </a:lnTo>
                <a:lnTo>
                  <a:pt x="6530424" y="114300"/>
                </a:lnTo>
                <a:lnTo>
                  <a:pt x="6502794" y="101600"/>
                </a:lnTo>
                <a:lnTo>
                  <a:pt x="6458799" y="88900"/>
                </a:lnTo>
                <a:close/>
              </a:path>
            </a:pathLst>
          </a:custGeom>
          <a:solidFill>
            <a:srgbClr val="B1CC9E"/>
          </a:solidFill>
        </p:spPr>
        <p:txBody>
          <a:bodyPr wrap="square" lIns="0" tIns="0" rIns="0" bIns="0" rtlCol="0"/>
          <a:lstStyle/>
          <a:p>
            <a:endParaRPr/>
          </a:p>
        </p:txBody>
      </p:sp>
      <p:sp>
        <p:nvSpPr>
          <p:cNvPr id="11" name="object 11"/>
          <p:cNvSpPr/>
          <p:nvPr/>
        </p:nvSpPr>
        <p:spPr>
          <a:xfrm>
            <a:off x="15463950" y="408380"/>
            <a:ext cx="4640580" cy="2694305"/>
          </a:xfrm>
          <a:custGeom>
            <a:avLst/>
            <a:gdLst/>
            <a:ahLst/>
            <a:cxnLst/>
            <a:rect l="l" t="t" r="r" b="b"/>
            <a:pathLst>
              <a:path w="4640580" h="2694305">
                <a:moveTo>
                  <a:pt x="2898084" y="0"/>
                </a:moveTo>
                <a:lnTo>
                  <a:pt x="2847030" y="118"/>
                </a:lnTo>
                <a:lnTo>
                  <a:pt x="2795993" y="700"/>
                </a:lnTo>
                <a:lnTo>
                  <a:pt x="2744975" y="1754"/>
                </a:lnTo>
                <a:lnTo>
                  <a:pt x="2693979" y="3285"/>
                </a:lnTo>
                <a:lnTo>
                  <a:pt x="2643007" y="5301"/>
                </a:lnTo>
                <a:lnTo>
                  <a:pt x="2592062" y="7807"/>
                </a:lnTo>
                <a:lnTo>
                  <a:pt x="2541147" y="10810"/>
                </a:lnTo>
                <a:lnTo>
                  <a:pt x="2490264" y="14318"/>
                </a:lnTo>
                <a:lnTo>
                  <a:pt x="2439415" y="18335"/>
                </a:lnTo>
                <a:lnTo>
                  <a:pt x="2388604" y="22870"/>
                </a:lnTo>
                <a:lnTo>
                  <a:pt x="2337832" y="27928"/>
                </a:lnTo>
                <a:lnTo>
                  <a:pt x="2287103" y="33517"/>
                </a:lnTo>
                <a:lnTo>
                  <a:pt x="2236419" y="39642"/>
                </a:lnTo>
                <a:lnTo>
                  <a:pt x="2185783" y="46310"/>
                </a:lnTo>
                <a:lnTo>
                  <a:pt x="2135197" y="53528"/>
                </a:lnTo>
                <a:lnTo>
                  <a:pt x="2085055" y="61330"/>
                </a:lnTo>
                <a:lnTo>
                  <a:pt x="2035174" y="69831"/>
                </a:lnTo>
                <a:lnTo>
                  <a:pt x="1985553" y="79028"/>
                </a:lnTo>
                <a:lnTo>
                  <a:pt x="1936191" y="88918"/>
                </a:lnTo>
                <a:lnTo>
                  <a:pt x="1887088" y="99498"/>
                </a:lnTo>
                <a:lnTo>
                  <a:pt x="1838244" y="110766"/>
                </a:lnTo>
                <a:lnTo>
                  <a:pt x="1789659" y="122717"/>
                </a:lnTo>
                <a:lnTo>
                  <a:pt x="1741332" y="135349"/>
                </a:lnTo>
                <a:lnTo>
                  <a:pt x="1693262" y="148660"/>
                </a:lnTo>
                <a:lnTo>
                  <a:pt x="1645449" y="162645"/>
                </a:lnTo>
                <a:lnTo>
                  <a:pt x="1597893" y="177302"/>
                </a:lnTo>
                <a:lnTo>
                  <a:pt x="1550594" y="192628"/>
                </a:lnTo>
                <a:lnTo>
                  <a:pt x="1503551" y="208619"/>
                </a:lnTo>
                <a:lnTo>
                  <a:pt x="1456764" y="225274"/>
                </a:lnTo>
                <a:lnTo>
                  <a:pt x="1410232" y="242588"/>
                </a:lnTo>
                <a:lnTo>
                  <a:pt x="1363955" y="260559"/>
                </a:lnTo>
                <a:lnTo>
                  <a:pt x="1317933" y="279183"/>
                </a:lnTo>
                <a:lnTo>
                  <a:pt x="1272165" y="298458"/>
                </a:lnTo>
                <a:lnTo>
                  <a:pt x="1226651" y="318380"/>
                </a:lnTo>
                <a:lnTo>
                  <a:pt x="1181390" y="338947"/>
                </a:lnTo>
                <a:lnTo>
                  <a:pt x="1136382" y="360156"/>
                </a:lnTo>
                <a:lnTo>
                  <a:pt x="1091628" y="382003"/>
                </a:lnTo>
                <a:lnTo>
                  <a:pt x="1047125" y="404485"/>
                </a:lnTo>
                <a:lnTo>
                  <a:pt x="1002875" y="427600"/>
                </a:lnTo>
                <a:lnTo>
                  <a:pt x="958876" y="451344"/>
                </a:lnTo>
                <a:lnTo>
                  <a:pt x="915128" y="475714"/>
                </a:lnTo>
                <a:lnTo>
                  <a:pt x="871631" y="500707"/>
                </a:lnTo>
                <a:lnTo>
                  <a:pt x="828385" y="526321"/>
                </a:lnTo>
                <a:lnTo>
                  <a:pt x="785389" y="552552"/>
                </a:lnTo>
                <a:lnTo>
                  <a:pt x="742642" y="579397"/>
                </a:lnTo>
                <a:lnTo>
                  <a:pt x="700667" y="606972"/>
                </a:lnTo>
                <a:lnTo>
                  <a:pt x="659856" y="635514"/>
                </a:lnTo>
                <a:lnTo>
                  <a:pt x="620242" y="665049"/>
                </a:lnTo>
                <a:lnTo>
                  <a:pt x="581860" y="695607"/>
                </a:lnTo>
                <a:lnTo>
                  <a:pt x="544743" y="727215"/>
                </a:lnTo>
                <a:lnTo>
                  <a:pt x="508926" y="759902"/>
                </a:lnTo>
                <a:lnTo>
                  <a:pt x="474443" y="793696"/>
                </a:lnTo>
                <a:lnTo>
                  <a:pt x="441327" y="828625"/>
                </a:lnTo>
                <a:lnTo>
                  <a:pt x="409612" y="864717"/>
                </a:lnTo>
                <a:lnTo>
                  <a:pt x="379333" y="902000"/>
                </a:lnTo>
                <a:lnTo>
                  <a:pt x="350522" y="940503"/>
                </a:lnTo>
                <a:lnTo>
                  <a:pt x="323216" y="980254"/>
                </a:lnTo>
                <a:lnTo>
                  <a:pt x="297446" y="1021280"/>
                </a:lnTo>
                <a:lnTo>
                  <a:pt x="273247" y="1063611"/>
                </a:lnTo>
                <a:lnTo>
                  <a:pt x="250654" y="1107273"/>
                </a:lnTo>
                <a:lnTo>
                  <a:pt x="229699" y="1152296"/>
                </a:lnTo>
                <a:lnTo>
                  <a:pt x="210418" y="1198708"/>
                </a:lnTo>
                <a:lnTo>
                  <a:pt x="192576" y="1245662"/>
                </a:lnTo>
                <a:lnTo>
                  <a:pt x="175688" y="1292833"/>
                </a:lnTo>
                <a:lnTo>
                  <a:pt x="159723" y="1340215"/>
                </a:lnTo>
                <a:lnTo>
                  <a:pt x="144649" y="1387804"/>
                </a:lnTo>
                <a:lnTo>
                  <a:pt x="130436" y="1435593"/>
                </a:lnTo>
                <a:lnTo>
                  <a:pt x="117053" y="1483579"/>
                </a:lnTo>
                <a:lnTo>
                  <a:pt x="104470" y="1531756"/>
                </a:lnTo>
                <a:lnTo>
                  <a:pt x="92655" y="1580119"/>
                </a:lnTo>
                <a:lnTo>
                  <a:pt x="81579" y="1628662"/>
                </a:lnTo>
                <a:lnTo>
                  <a:pt x="71209" y="1677382"/>
                </a:lnTo>
                <a:lnTo>
                  <a:pt x="61516" y="1726272"/>
                </a:lnTo>
                <a:lnTo>
                  <a:pt x="52469" y="1775328"/>
                </a:lnTo>
                <a:lnTo>
                  <a:pt x="44037" y="1824545"/>
                </a:lnTo>
                <a:lnTo>
                  <a:pt x="36189" y="1873917"/>
                </a:lnTo>
                <a:lnTo>
                  <a:pt x="28894" y="1923440"/>
                </a:lnTo>
                <a:lnTo>
                  <a:pt x="22241" y="1974471"/>
                </a:lnTo>
                <a:lnTo>
                  <a:pt x="16675" y="2025532"/>
                </a:lnTo>
                <a:lnTo>
                  <a:pt x="12104" y="2076626"/>
                </a:lnTo>
                <a:lnTo>
                  <a:pt x="8431" y="2127760"/>
                </a:lnTo>
                <a:lnTo>
                  <a:pt x="5564" y="2178937"/>
                </a:lnTo>
                <a:lnTo>
                  <a:pt x="3408" y="2230163"/>
                </a:lnTo>
                <a:lnTo>
                  <a:pt x="1867" y="2281442"/>
                </a:lnTo>
                <a:lnTo>
                  <a:pt x="849" y="2332780"/>
                </a:lnTo>
                <a:lnTo>
                  <a:pt x="257" y="2384181"/>
                </a:lnTo>
                <a:lnTo>
                  <a:pt x="0" y="2435651"/>
                </a:lnTo>
                <a:lnTo>
                  <a:pt x="403" y="2694191"/>
                </a:lnTo>
                <a:lnTo>
                  <a:pt x="2170735" y="2694191"/>
                </a:lnTo>
                <a:lnTo>
                  <a:pt x="2171793" y="2686883"/>
                </a:lnTo>
                <a:lnTo>
                  <a:pt x="2172903" y="2681888"/>
                </a:lnTo>
                <a:lnTo>
                  <a:pt x="2175881" y="2627047"/>
                </a:lnTo>
                <a:lnTo>
                  <a:pt x="2188579" y="2377913"/>
                </a:lnTo>
                <a:lnTo>
                  <a:pt x="2194236" y="2278304"/>
                </a:lnTo>
                <a:lnTo>
                  <a:pt x="2197392" y="2228525"/>
                </a:lnTo>
                <a:lnTo>
                  <a:pt x="2200832" y="2178767"/>
                </a:lnTo>
                <a:lnTo>
                  <a:pt x="2204608" y="2129036"/>
                </a:lnTo>
                <a:lnTo>
                  <a:pt x="2209685" y="2075891"/>
                </a:lnTo>
                <a:lnTo>
                  <a:pt x="2216430" y="2023002"/>
                </a:lnTo>
                <a:lnTo>
                  <a:pt x="2224833" y="1970380"/>
                </a:lnTo>
                <a:lnTo>
                  <a:pt x="2234886" y="1918036"/>
                </a:lnTo>
                <a:lnTo>
                  <a:pt x="2246581" y="1865982"/>
                </a:lnTo>
                <a:lnTo>
                  <a:pt x="2259910" y="1814229"/>
                </a:lnTo>
                <a:lnTo>
                  <a:pt x="2274863" y="1762790"/>
                </a:lnTo>
                <a:lnTo>
                  <a:pt x="2291433" y="1711677"/>
                </a:lnTo>
                <a:lnTo>
                  <a:pt x="2310876" y="1662170"/>
                </a:lnTo>
                <a:lnTo>
                  <a:pt x="2334045" y="1616685"/>
                </a:lnTo>
                <a:lnTo>
                  <a:pt x="2360896" y="1575212"/>
                </a:lnTo>
                <a:lnTo>
                  <a:pt x="2391386" y="1537742"/>
                </a:lnTo>
                <a:lnTo>
                  <a:pt x="2425472" y="1504267"/>
                </a:lnTo>
                <a:lnTo>
                  <a:pt x="2463110" y="1474776"/>
                </a:lnTo>
                <a:lnTo>
                  <a:pt x="2504258" y="1449261"/>
                </a:lnTo>
                <a:lnTo>
                  <a:pt x="2548871" y="1427713"/>
                </a:lnTo>
                <a:lnTo>
                  <a:pt x="2596907" y="1410123"/>
                </a:lnTo>
                <a:lnTo>
                  <a:pt x="2648323" y="1396482"/>
                </a:lnTo>
                <a:lnTo>
                  <a:pt x="2700641" y="1386474"/>
                </a:lnTo>
                <a:lnTo>
                  <a:pt x="2752504" y="1379548"/>
                </a:lnTo>
                <a:lnTo>
                  <a:pt x="2803895" y="1375703"/>
                </a:lnTo>
                <a:lnTo>
                  <a:pt x="2854801" y="1374940"/>
                </a:lnTo>
                <a:lnTo>
                  <a:pt x="2905204" y="1377262"/>
                </a:lnTo>
                <a:lnTo>
                  <a:pt x="2955091" y="1382668"/>
                </a:lnTo>
                <a:lnTo>
                  <a:pt x="3004446" y="1391160"/>
                </a:lnTo>
                <a:lnTo>
                  <a:pt x="3053253" y="1402738"/>
                </a:lnTo>
                <a:lnTo>
                  <a:pt x="3101498" y="1417404"/>
                </a:lnTo>
                <a:lnTo>
                  <a:pt x="3149164" y="1435158"/>
                </a:lnTo>
                <a:lnTo>
                  <a:pt x="3196238" y="1456001"/>
                </a:lnTo>
                <a:lnTo>
                  <a:pt x="3242703" y="1479935"/>
                </a:lnTo>
                <a:lnTo>
                  <a:pt x="3288544" y="1506960"/>
                </a:lnTo>
                <a:lnTo>
                  <a:pt x="3328977" y="1534758"/>
                </a:lnTo>
                <a:lnTo>
                  <a:pt x="3366020" y="1566026"/>
                </a:lnTo>
                <a:lnTo>
                  <a:pt x="3398564" y="1601210"/>
                </a:lnTo>
                <a:lnTo>
                  <a:pt x="3425504" y="1640753"/>
                </a:lnTo>
                <a:lnTo>
                  <a:pt x="3445733" y="1685101"/>
                </a:lnTo>
                <a:lnTo>
                  <a:pt x="3462526" y="1733774"/>
                </a:lnTo>
                <a:lnTo>
                  <a:pt x="3478555" y="1782628"/>
                </a:lnTo>
                <a:lnTo>
                  <a:pt x="3493592" y="1831708"/>
                </a:lnTo>
                <a:lnTo>
                  <a:pt x="3507408" y="1881056"/>
                </a:lnTo>
                <a:lnTo>
                  <a:pt x="3519772" y="1930717"/>
                </a:lnTo>
                <a:lnTo>
                  <a:pt x="3530457" y="1980734"/>
                </a:lnTo>
                <a:lnTo>
                  <a:pt x="3539233" y="2031149"/>
                </a:lnTo>
                <a:lnTo>
                  <a:pt x="3545870" y="2082007"/>
                </a:lnTo>
                <a:lnTo>
                  <a:pt x="3550140" y="2133350"/>
                </a:lnTo>
                <a:lnTo>
                  <a:pt x="3551813" y="2185222"/>
                </a:lnTo>
                <a:lnTo>
                  <a:pt x="3552177" y="2238407"/>
                </a:lnTo>
                <a:lnTo>
                  <a:pt x="3553221" y="2344772"/>
                </a:lnTo>
                <a:lnTo>
                  <a:pt x="3557468" y="2663857"/>
                </a:lnTo>
                <a:lnTo>
                  <a:pt x="3557800" y="2671365"/>
                </a:lnTo>
                <a:lnTo>
                  <a:pt x="3560085" y="2694097"/>
                </a:lnTo>
                <a:lnTo>
                  <a:pt x="4640148" y="2694097"/>
                </a:lnTo>
                <a:lnTo>
                  <a:pt x="4640148" y="283844"/>
                </a:lnTo>
                <a:lnTo>
                  <a:pt x="4590685" y="268165"/>
                </a:lnTo>
                <a:lnTo>
                  <a:pt x="4542326" y="253245"/>
                </a:lnTo>
                <a:lnTo>
                  <a:pt x="4493886" y="238703"/>
                </a:lnTo>
                <a:lnTo>
                  <a:pt x="4445364" y="224544"/>
                </a:lnTo>
                <a:lnTo>
                  <a:pt x="4396759" y="210773"/>
                </a:lnTo>
                <a:lnTo>
                  <a:pt x="4348072" y="197394"/>
                </a:lnTo>
                <a:lnTo>
                  <a:pt x="4299301" y="184412"/>
                </a:lnTo>
                <a:lnTo>
                  <a:pt x="4250447" y="171832"/>
                </a:lnTo>
                <a:lnTo>
                  <a:pt x="4201508" y="159659"/>
                </a:lnTo>
                <a:lnTo>
                  <a:pt x="4152485" y="147896"/>
                </a:lnTo>
                <a:lnTo>
                  <a:pt x="4103377" y="136549"/>
                </a:lnTo>
                <a:lnTo>
                  <a:pt x="4054183" y="125623"/>
                </a:lnTo>
                <a:lnTo>
                  <a:pt x="4004903" y="115121"/>
                </a:lnTo>
                <a:lnTo>
                  <a:pt x="3955536" y="105049"/>
                </a:lnTo>
                <a:lnTo>
                  <a:pt x="3906082" y="95412"/>
                </a:lnTo>
                <a:lnTo>
                  <a:pt x="3856541" y="86213"/>
                </a:lnTo>
                <a:lnTo>
                  <a:pt x="3806912" y="77459"/>
                </a:lnTo>
                <a:lnTo>
                  <a:pt x="3757194" y="69152"/>
                </a:lnTo>
                <a:lnTo>
                  <a:pt x="3707388" y="61299"/>
                </a:lnTo>
                <a:lnTo>
                  <a:pt x="3657492" y="53904"/>
                </a:lnTo>
                <a:lnTo>
                  <a:pt x="3607506" y="46970"/>
                </a:lnTo>
                <a:lnTo>
                  <a:pt x="3557430" y="40504"/>
                </a:lnTo>
                <a:lnTo>
                  <a:pt x="3507263" y="34510"/>
                </a:lnTo>
                <a:lnTo>
                  <a:pt x="3457005" y="28992"/>
                </a:lnTo>
                <a:lnTo>
                  <a:pt x="3406655" y="23954"/>
                </a:lnTo>
                <a:lnTo>
                  <a:pt x="3356212" y="19403"/>
                </a:lnTo>
                <a:lnTo>
                  <a:pt x="3305677" y="15342"/>
                </a:lnTo>
                <a:lnTo>
                  <a:pt x="3255049" y="11776"/>
                </a:lnTo>
                <a:lnTo>
                  <a:pt x="3204327" y="8709"/>
                </a:lnTo>
                <a:lnTo>
                  <a:pt x="3153511" y="6147"/>
                </a:lnTo>
                <a:lnTo>
                  <a:pt x="3102413" y="4041"/>
                </a:lnTo>
                <a:lnTo>
                  <a:pt x="3051319" y="2367"/>
                </a:lnTo>
                <a:lnTo>
                  <a:pt x="3000231" y="1131"/>
                </a:lnTo>
                <a:lnTo>
                  <a:pt x="2949152" y="339"/>
                </a:lnTo>
                <a:lnTo>
                  <a:pt x="2898084" y="0"/>
                </a:lnTo>
                <a:close/>
              </a:path>
            </a:pathLst>
          </a:custGeom>
          <a:solidFill>
            <a:srgbClr val="FABA63"/>
          </a:solidFill>
        </p:spPr>
        <p:txBody>
          <a:bodyPr wrap="square" lIns="0" tIns="0" rIns="0" bIns="0" rtlCol="0"/>
          <a:lstStyle/>
          <a:p>
            <a:endParaRPr/>
          </a:p>
        </p:txBody>
      </p:sp>
      <p:sp>
        <p:nvSpPr>
          <p:cNvPr id="12" name="object 12"/>
          <p:cNvSpPr txBox="1">
            <a:spLocks noGrp="1"/>
          </p:cNvSpPr>
          <p:nvPr>
            <p:ph type="sldNum" sz="quarter" idx="7"/>
          </p:nvPr>
        </p:nvSpPr>
        <p:spPr>
          <a:prstGeom prst="rect">
            <a:avLst/>
          </a:prstGeom>
        </p:spPr>
        <p:txBody>
          <a:bodyPr vert="horz" wrap="square" lIns="0" tIns="8255" rIns="0" bIns="0" rtlCol="0">
            <a:spAutoFit/>
          </a:bodyPr>
          <a:lstStyle/>
          <a:p>
            <a:pPr marL="38100">
              <a:lnSpc>
                <a:spcPct val="100000"/>
              </a:lnSpc>
              <a:spcBef>
                <a:spcPts val="65"/>
              </a:spcBef>
            </a:pPr>
            <a:fld id="{81D60167-4931-47E6-BA6A-407CBD079E47}" type="slidenum">
              <a:rPr spc="-25" dirty="0"/>
              <a:t>10</a:t>
            </a:fld>
            <a:endParaRPr spc="-25"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7475"/>
            <a:ext cx="4062729" cy="4686300"/>
          </a:xfrm>
          <a:custGeom>
            <a:avLst/>
            <a:gdLst/>
            <a:ahLst/>
            <a:cxnLst/>
            <a:rect l="l" t="t" r="r" b="b"/>
            <a:pathLst>
              <a:path w="4062729" h="4686300">
                <a:moveTo>
                  <a:pt x="1984062" y="2603500"/>
                </a:moveTo>
                <a:lnTo>
                  <a:pt x="1184294" y="2603500"/>
                </a:lnTo>
                <a:lnTo>
                  <a:pt x="1187777" y="2616200"/>
                </a:lnTo>
                <a:lnTo>
                  <a:pt x="1190736" y="2616200"/>
                </a:lnTo>
                <a:lnTo>
                  <a:pt x="1193257" y="2628900"/>
                </a:lnTo>
                <a:lnTo>
                  <a:pt x="1212922" y="2667000"/>
                </a:lnTo>
                <a:lnTo>
                  <a:pt x="1252203" y="2768600"/>
                </a:lnTo>
                <a:lnTo>
                  <a:pt x="1291435" y="2857500"/>
                </a:lnTo>
                <a:lnTo>
                  <a:pt x="1448177" y="3225800"/>
                </a:lnTo>
                <a:lnTo>
                  <a:pt x="1507019" y="3365500"/>
                </a:lnTo>
                <a:lnTo>
                  <a:pt x="1546309" y="3454400"/>
                </a:lnTo>
                <a:lnTo>
                  <a:pt x="1585667" y="3556000"/>
                </a:lnTo>
                <a:lnTo>
                  <a:pt x="1625108" y="3644900"/>
                </a:lnTo>
                <a:lnTo>
                  <a:pt x="1644865" y="3683000"/>
                </a:lnTo>
                <a:lnTo>
                  <a:pt x="1684461" y="3784600"/>
                </a:lnTo>
                <a:lnTo>
                  <a:pt x="1704305" y="3822700"/>
                </a:lnTo>
                <a:lnTo>
                  <a:pt x="1744091" y="3924300"/>
                </a:lnTo>
                <a:lnTo>
                  <a:pt x="1764038" y="3962400"/>
                </a:lnTo>
                <a:lnTo>
                  <a:pt x="1784023" y="4013200"/>
                </a:lnTo>
                <a:lnTo>
                  <a:pt x="1804049" y="4051300"/>
                </a:lnTo>
                <a:lnTo>
                  <a:pt x="1824118" y="4102100"/>
                </a:lnTo>
                <a:lnTo>
                  <a:pt x="1843415" y="4152900"/>
                </a:lnTo>
                <a:lnTo>
                  <a:pt x="1862600" y="4191000"/>
                </a:lnTo>
                <a:lnTo>
                  <a:pt x="1881876" y="4241800"/>
                </a:lnTo>
                <a:lnTo>
                  <a:pt x="1901444" y="4279900"/>
                </a:lnTo>
                <a:lnTo>
                  <a:pt x="1921505" y="4330700"/>
                </a:lnTo>
                <a:lnTo>
                  <a:pt x="1942262" y="4368800"/>
                </a:lnTo>
                <a:lnTo>
                  <a:pt x="1963915" y="4406900"/>
                </a:lnTo>
                <a:lnTo>
                  <a:pt x="1986666" y="4457700"/>
                </a:lnTo>
                <a:lnTo>
                  <a:pt x="2010716" y="4495800"/>
                </a:lnTo>
                <a:lnTo>
                  <a:pt x="2036268" y="4533900"/>
                </a:lnTo>
                <a:lnTo>
                  <a:pt x="2063523" y="4584700"/>
                </a:lnTo>
                <a:lnTo>
                  <a:pt x="2092683" y="4622800"/>
                </a:lnTo>
                <a:lnTo>
                  <a:pt x="2123948" y="4660900"/>
                </a:lnTo>
                <a:lnTo>
                  <a:pt x="2157521" y="4686300"/>
                </a:lnTo>
                <a:lnTo>
                  <a:pt x="2207483" y="4686300"/>
                </a:lnTo>
                <a:lnTo>
                  <a:pt x="2209429" y="4673600"/>
                </a:lnTo>
                <a:lnTo>
                  <a:pt x="2211272" y="4660900"/>
                </a:lnTo>
                <a:lnTo>
                  <a:pt x="2212870" y="4660900"/>
                </a:lnTo>
                <a:lnTo>
                  <a:pt x="2221975" y="4610100"/>
                </a:lnTo>
                <a:lnTo>
                  <a:pt x="2232240" y="4559300"/>
                </a:lnTo>
                <a:lnTo>
                  <a:pt x="2239088" y="4521200"/>
                </a:lnTo>
                <a:lnTo>
                  <a:pt x="2237938" y="4470400"/>
                </a:lnTo>
                <a:lnTo>
                  <a:pt x="2230387" y="4419600"/>
                </a:lnTo>
                <a:lnTo>
                  <a:pt x="2222791" y="4368800"/>
                </a:lnTo>
                <a:lnTo>
                  <a:pt x="2215151" y="4318000"/>
                </a:lnTo>
                <a:lnTo>
                  <a:pt x="2207469" y="4267200"/>
                </a:lnTo>
                <a:lnTo>
                  <a:pt x="2199748" y="4216400"/>
                </a:lnTo>
                <a:lnTo>
                  <a:pt x="2191990" y="4178300"/>
                </a:lnTo>
                <a:lnTo>
                  <a:pt x="2184196" y="4127500"/>
                </a:lnTo>
                <a:lnTo>
                  <a:pt x="2176370" y="4076700"/>
                </a:lnTo>
                <a:lnTo>
                  <a:pt x="2168513" y="4025900"/>
                </a:lnTo>
                <a:lnTo>
                  <a:pt x="2160627" y="3975100"/>
                </a:lnTo>
                <a:lnTo>
                  <a:pt x="2144778" y="3873500"/>
                </a:lnTo>
                <a:lnTo>
                  <a:pt x="2128840" y="3771900"/>
                </a:lnTo>
                <a:lnTo>
                  <a:pt x="2112831" y="3683000"/>
                </a:lnTo>
                <a:lnTo>
                  <a:pt x="2096768" y="3581400"/>
                </a:lnTo>
                <a:lnTo>
                  <a:pt x="2016248" y="3086100"/>
                </a:lnTo>
                <a:lnTo>
                  <a:pt x="2008588" y="3035300"/>
                </a:lnTo>
                <a:lnTo>
                  <a:pt x="2001815" y="2984500"/>
                </a:lnTo>
                <a:lnTo>
                  <a:pt x="1995975" y="2933700"/>
                </a:lnTo>
                <a:lnTo>
                  <a:pt x="1991114" y="2882900"/>
                </a:lnTo>
                <a:lnTo>
                  <a:pt x="1987276" y="2832100"/>
                </a:lnTo>
                <a:lnTo>
                  <a:pt x="1984509" y="2781300"/>
                </a:lnTo>
                <a:lnTo>
                  <a:pt x="1982856" y="2730500"/>
                </a:lnTo>
                <a:lnTo>
                  <a:pt x="1982364" y="2679700"/>
                </a:lnTo>
                <a:lnTo>
                  <a:pt x="1983079" y="2628900"/>
                </a:lnTo>
                <a:lnTo>
                  <a:pt x="1984062" y="2603500"/>
                </a:lnTo>
                <a:close/>
              </a:path>
              <a:path w="4062729" h="4686300">
                <a:moveTo>
                  <a:pt x="0" y="711200"/>
                </a:moveTo>
                <a:lnTo>
                  <a:pt x="0" y="1219200"/>
                </a:lnTo>
                <a:lnTo>
                  <a:pt x="18973" y="1244600"/>
                </a:lnTo>
                <a:lnTo>
                  <a:pt x="48041" y="1282700"/>
                </a:lnTo>
                <a:lnTo>
                  <a:pt x="77566" y="1320800"/>
                </a:lnTo>
                <a:lnTo>
                  <a:pt x="107537" y="1371600"/>
                </a:lnTo>
                <a:lnTo>
                  <a:pt x="137938" y="1409700"/>
                </a:lnTo>
                <a:lnTo>
                  <a:pt x="168758" y="1447800"/>
                </a:lnTo>
                <a:lnTo>
                  <a:pt x="199981" y="1485900"/>
                </a:lnTo>
                <a:lnTo>
                  <a:pt x="231595" y="1524000"/>
                </a:lnTo>
                <a:lnTo>
                  <a:pt x="263586" y="1562100"/>
                </a:lnTo>
                <a:lnTo>
                  <a:pt x="295941" y="1600200"/>
                </a:lnTo>
                <a:lnTo>
                  <a:pt x="328645" y="1638300"/>
                </a:lnTo>
                <a:lnTo>
                  <a:pt x="359532" y="1676400"/>
                </a:lnTo>
                <a:lnTo>
                  <a:pt x="389731" y="1714500"/>
                </a:lnTo>
                <a:lnTo>
                  <a:pt x="449437" y="1790700"/>
                </a:lnTo>
                <a:lnTo>
                  <a:pt x="479630" y="1841500"/>
                </a:lnTo>
                <a:lnTo>
                  <a:pt x="510506" y="1879600"/>
                </a:lnTo>
                <a:lnTo>
                  <a:pt x="542408" y="1917700"/>
                </a:lnTo>
                <a:lnTo>
                  <a:pt x="490389" y="1930400"/>
                </a:lnTo>
                <a:lnTo>
                  <a:pt x="439048" y="1930400"/>
                </a:lnTo>
                <a:lnTo>
                  <a:pt x="338087" y="1943100"/>
                </a:lnTo>
                <a:lnTo>
                  <a:pt x="189791" y="1943100"/>
                </a:lnTo>
                <a:lnTo>
                  <a:pt x="140888" y="1955800"/>
                </a:lnTo>
                <a:lnTo>
                  <a:pt x="0" y="1955800"/>
                </a:lnTo>
                <a:lnTo>
                  <a:pt x="0" y="2362200"/>
                </a:lnTo>
                <a:lnTo>
                  <a:pt x="42362" y="2362200"/>
                </a:lnTo>
                <a:lnTo>
                  <a:pt x="145973" y="2387600"/>
                </a:lnTo>
                <a:lnTo>
                  <a:pt x="197802" y="2387600"/>
                </a:lnTo>
                <a:lnTo>
                  <a:pt x="301493" y="2413000"/>
                </a:lnTo>
                <a:lnTo>
                  <a:pt x="508916" y="2438400"/>
                </a:lnTo>
                <a:lnTo>
                  <a:pt x="560763" y="2451100"/>
                </a:lnTo>
                <a:lnTo>
                  <a:pt x="612601" y="2451100"/>
                </a:lnTo>
                <a:lnTo>
                  <a:pt x="664425" y="2463800"/>
                </a:lnTo>
                <a:lnTo>
                  <a:pt x="690299" y="2463800"/>
                </a:lnTo>
                <a:lnTo>
                  <a:pt x="703207" y="2476500"/>
                </a:lnTo>
                <a:lnTo>
                  <a:pt x="716392" y="2476500"/>
                </a:lnTo>
                <a:lnTo>
                  <a:pt x="712497" y="2489200"/>
                </a:lnTo>
                <a:lnTo>
                  <a:pt x="711586" y="2489200"/>
                </a:lnTo>
                <a:lnTo>
                  <a:pt x="709052" y="2501900"/>
                </a:lnTo>
                <a:lnTo>
                  <a:pt x="680914" y="2540000"/>
                </a:lnTo>
                <a:lnTo>
                  <a:pt x="653054" y="2578100"/>
                </a:lnTo>
                <a:lnTo>
                  <a:pt x="624944" y="2628900"/>
                </a:lnTo>
                <a:lnTo>
                  <a:pt x="596057" y="2667000"/>
                </a:lnTo>
                <a:lnTo>
                  <a:pt x="565863" y="2705100"/>
                </a:lnTo>
                <a:lnTo>
                  <a:pt x="534813" y="2755900"/>
                </a:lnTo>
                <a:lnTo>
                  <a:pt x="504186" y="2794000"/>
                </a:lnTo>
                <a:lnTo>
                  <a:pt x="473977" y="2832100"/>
                </a:lnTo>
                <a:lnTo>
                  <a:pt x="444177" y="2870200"/>
                </a:lnTo>
                <a:lnTo>
                  <a:pt x="414782" y="2921000"/>
                </a:lnTo>
                <a:lnTo>
                  <a:pt x="385785" y="2959100"/>
                </a:lnTo>
                <a:lnTo>
                  <a:pt x="357180" y="2997200"/>
                </a:lnTo>
                <a:lnTo>
                  <a:pt x="328961" y="3048000"/>
                </a:lnTo>
                <a:lnTo>
                  <a:pt x="301121" y="3086100"/>
                </a:lnTo>
                <a:lnTo>
                  <a:pt x="273654" y="3124200"/>
                </a:lnTo>
                <a:lnTo>
                  <a:pt x="246554" y="3175000"/>
                </a:lnTo>
                <a:lnTo>
                  <a:pt x="219814" y="3213100"/>
                </a:lnTo>
                <a:lnTo>
                  <a:pt x="193429" y="3251200"/>
                </a:lnTo>
                <a:lnTo>
                  <a:pt x="167392" y="3302000"/>
                </a:lnTo>
                <a:lnTo>
                  <a:pt x="141697" y="3340100"/>
                </a:lnTo>
                <a:lnTo>
                  <a:pt x="116337" y="3390900"/>
                </a:lnTo>
                <a:lnTo>
                  <a:pt x="91307" y="3429000"/>
                </a:lnTo>
                <a:lnTo>
                  <a:pt x="66600" y="3479800"/>
                </a:lnTo>
                <a:lnTo>
                  <a:pt x="42209" y="3517900"/>
                </a:lnTo>
                <a:lnTo>
                  <a:pt x="0" y="3606800"/>
                </a:lnTo>
                <a:lnTo>
                  <a:pt x="0" y="4140200"/>
                </a:lnTo>
                <a:lnTo>
                  <a:pt x="16814" y="4114800"/>
                </a:lnTo>
                <a:lnTo>
                  <a:pt x="79478" y="4038600"/>
                </a:lnTo>
                <a:lnTo>
                  <a:pt x="142231" y="3949700"/>
                </a:lnTo>
                <a:lnTo>
                  <a:pt x="361985" y="3683000"/>
                </a:lnTo>
                <a:lnTo>
                  <a:pt x="393326" y="3632200"/>
                </a:lnTo>
                <a:lnTo>
                  <a:pt x="611646" y="3365500"/>
                </a:lnTo>
                <a:lnTo>
                  <a:pt x="642621" y="3314700"/>
                </a:lnTo>
                <a:lnTo>
                  <a:pt x="796369" y="3124200"/>
                </a:lnTo>
                <a:lnTo>
                  <a:pt x="826858" y="3073400"/>
                </a:lnTo>
                <a:lnTo>
                  <a:pt x="947775" y="2921000"/>
                </a:lnTo>
                <a:lnTo>
                  <a:pt x="977720" y="2870200"/>
                </a:lnTo>
                <a:lnTo>
                  <a:pt x="1066790" y="2755900"/>
                </a:lnTo>
                <a:lnTo>
                  <a:pt x="1096209" y="2717800"/>
                </a:lnTo>
                <a:lnTo>
                  <a:pt x="1125484" y="2667000"/>
                </a:lnTo>
                <a:lnTo>
                  <a:pt x="1154609" y="2628900"/>
                </a:lnTo>
                <a:lnTo>
                  <a:pt x="1160092" y="2628900"/>
                </a:lnTo>
                <a:lnTo>
                  <a:pt x="1166282" y="2616200"/>
                </a:lnTo>
                <a:lnTo>
                  <a:pt x="1173033" y="2603500"/>
                </a:lnTo>
                <a:lnTo>
                  <a:pt x="1984062" y="2603500"/>
                </a:lnTo>
                <a:lnTo>
                  <a:pt x="1985045" y="2578100"/>
                </a:lnTo>
                <a:lnTo>
                  <a:pt x="1991423" y="2527300"/>
                </a:lnTo>
                <a:lnTo>
                  <a:pt x="2005728" y="2476500"/>
                </a:lnTo>
                <a:lnTo>
                  <a:pt x="2067738" y="2425700"/>
                </a:lnTo>
                <a:lnTo>
                  <a:pt x="2120255" y="2413000"/>
                </a:lnTo>
                <a:lnTo>
                  <a:pt x="2267037" y="2387600"/>
                </a:lnTo>
                <a:lnTo>
                  <a:pt x="3001018" y="2209800"/>
                </a:lnTo>
                <a:lnTo>
                  <a:pt x="3294584" y="2146300"/>
                </a:lnTo>
                <a:lnTo>
                  <a:pt x="3490265" y="2095500"/>
                </a:lnTo>
                <a:lnTo>
                  <a:pt x="3637005" y="2070100"/>
                </a:lnTo>
                <a:lnTo>
                  <a:pt x="3973996" y="1981200"/>
                </a:lnTo>
                <a:lnTo>
                  <a:pt x="4020815" y="1955800"/>
                </a:lnTo>
                <a:lnTo>
                  <a:pt x="4056295" y="1930400"/>
                </a:lnTo>
                <a:lnTo>
                  <a:pt x="4062173" y="1905000"/>
                </a:lnTo>
                <a:lnTo>
                  <a:pt x="4058060" y="1879600"/>
                </a:lnTo>
                <a:lnTo>
                  <a:pt x="2200033" y="1879600"/>
                </a:lnTo>
                <a:lnTo>
                  <a:pt x="2204577" y="1866900"/>
                </a:lnTo>
                <a:lnTo>
                  <a:pt x="2206494" y="1866900"/>
                </a:lnTo>
                <a:lnTo>
                  <a:pt x="2209488" y="1854200"/>
                </a:lnTo>
                <a:lnTo>
                  <a:pt x="2234559" y="1816100"/>
                </a:lnTo>
                <a:lnTo>
                  <a:pt x="2259719" y="1765300"/>
                </a:lnTo>
                <a:lnTo>
                  <a:pt x="2284973" y="1727200"/>
                </a:lnTo>
                <a:lnTo>
                  <a:pt x="2310323" y="1676400"/>
                </a:lnTo>
                <a:lnTo>
                  <a:pt x="2335775" y="1638300"/>
                </a:lnTo>
                <a:lnTo>
                  <a:pt x="2361331" y="1587500"/>
                </a:lnTo>
                <a:lnTo>
                  <a:pt x="2386995" y="1549400"/>
                </a:lnTo>
                <a:lnTo>
                  <a:pt x="2393439" y="1536700"/>
                </a:lnTo>
                <a:lnTo>
                  <a:pt x="935820" y="1536700"/>
                </a:lnTo>
                <a:lnTo>
                  <a:pt x="913700" y="1524000"/>
                </a:lnTo>
                <a:lnTo>
                  <a:pt x="893828" y="1498600"/>
                </a:lnTo>
                <a:lnTo>
                  <a:pt x="875851" y="1485900"/>
                </a:lnTo>
                <a:lnTo>
                  <a:pt x="859414" y="1473200"/>
                </a:lnTo>
                <a:lnTo>
                  <a:pt x="784411" y="1409700"/>
                </a:lnTo>
                <a:lnTo>
                  <a:pt x="559303" y="1206500"/>
                </a:lnTo>
                <a:lnTo>
                  <a:pt x="446793" y="1117600"/>
                </a:lnTo>
                <a:lnTo>
                  <a:pt x="371837" y="1041400"/>
                </a:lnTo>
                <a:lnTo>
                  <a:pt x="296943" y="977900"/>
                </a:lnTo>
                <a:lnTo>
                  <a:pt x="259523" y="939800"/>
                </a:lnTo>
                <a:lnTo>
                  <a:pt x="222124" y="914400"/>
                </a:lnTo>
                <a:lnTo>
                  <a:pt x="184748" y="876300"/>
                </a:lnTo>
                <a:lnTo>
                  <a:pt x="147397" y="850900"/>
                </a:lnTo>
                <a:lnTo>
                  <a:pt x="72778" y="774700"/>
                </a:lnTo>
                <a:lnTo>
                  <a:pt x="35513" y="749300"/>
                </a:lnTo>
                <a:lnTo>
                  <a:pt x="0" y="711200"/>
                </a:lnTo>
                <a:close/>
              </a:path>
              <a:path w="4062729" h="4686300">
                <a:moveTo>
                  <a:pt x="4004800" y="1841500"/>
                </a:moveTo>
                <a:lnTo>
                  <a:pt x="3981570" y="1841500"/>
                </a:lnTo>
                <a:lnTo>
                  <a:pt x="3931307" y="1854200"/>
                </a:lnTo>
                <a:lnTo>
                  <a:pt x="3629744" y="1854200"/>
                </a:lnTo>
                <a:lnTo>
                  <a:pt x="3529223" y="1866900"/>
                </a:lnTo>
                <a:lnTo>
                  <a:pt x="3277908" y="1866900"/>
                </a:lnTo>
                <a:lnTo>
                  <a:pt x="3227641" y="1879600"/>
                </a:lnTo>
                <a:lnTo>
                  <a:pt x="4058060" y="1879600"/>
                </a:lnTo>
                <a:lnTo>
                  <a:pt x="4045132" y="1866900"/>
                </a:lnTo>
                <a:lnTo>
                  <a:pt x="4026683" y="1854200"/>
                </a:lnTo>
                <a:lnTo>
                  <a:pt x="4004800" y="1841500"/>
                </a:lnTo>
                <a:close/>
              </a:path>
              <a:path w="4062729" h="4686300">
                <a:moveTo>
                  <a:pt x="1323074" y="0"/>
                </a:moveTo>
                <a:lnTo>
                  <a:pt x="1071585" y="0"/>
                </a:lnTo>
                <a:lnTo>
                  <a:pt x="1067571" y="25400"/>
                </a:lnTo>
                <a:lnTo>
                  <a:pt x="1061925" y="76200"/>
                </a:lnTo>
                <a:lnTo>
                  <a:pt x="1057049" y="127000"/>
                </a:lnTo>
                <a:lnTo>
                  <a:pt x="1052670" y="177800"/>
                </a:lnTo>
                <a:lnTo>
                  <a:pt x="1048515" y="228600"/>
                </a:lnTo>
                <a:lnTo>
                  <a:pt x="1044309" y="279400"/>
                </a:lnTo>
                <a:lnTo>
                  <a:pt x="1039956" y="330200"/>
                </a:lnTo>
                <a:lnTo>
                  <a:pt x="1031309" y="431800"/>
                </a:lnTo>
                <a:lnTo>
                  <a:pt x="1022727" y="533400"/>
                </a:lnTo>
                <a:lnTo>
                  <a:pt x="1009947" y="685800"/>
                </a:lnTo>
                <a:lnTo>
                  <a:pt x="967595" y="1206500"/>
                </a:lnTo>
                <a:lnTo>
                  <a:pt x="954783" y="1358900"/>
                </a:lnTo>
                <a:lnTo>
                  <a:pt x="950813" y="1397000"/>
                </a:lnTo>
                <a:lnTo>
                  <a:pt x="946173" y="1435100"/>
                </a:lnTo>
                <a:lnTo>
                  <a:pt x="941098" y="1485900"/>
                </a:lnTo>
                <a:lnTo>
                  <a:pt x="935820" y="1536700"/>
                </a:lnTo>
                <a:lnTo>
                  <a:pt x="2393439" y="1536700"/>
                </a:lnTo>
                <a:lnTo>
                  <a:pt x="2412772" y="1498600"/>
                </a:lnTo>
                <a:lnTo>
                  <a:pt x="2430033" y="1473200"/>
                </a:lnTo>
                <a:lnTo>
                  <a:pt x="1654814" y="1473200"/>
                </a:lnTo>
                <a:lnTo>
                  <a:pt x="1640036" y="1422400"/>
                </a:lnTo>
                <a:lnTo>
                  <a:pt x="1625709" y="1371600"/>
                </a:lnTo>
                <a:lnTo>
                  <a:pt x="1612432" y="1320800"/>
                </a:lnTo>
                <a:lnTo>
                  <a:pt x="1600805" y="1270000"/>
                </a:lnTo>
                <a:lnTo>
                  <a:pt x="1589816" y="1219200"/>
                </a:lnTo>
                <a:lnTo>
                  <a:pt x="1578860" y="1181100"/>
                </a:lnTo>
                <a:lnTo>
                  <a:pt x="1567935" y="1130300"/>
                </a:lnTo>
                <a:lnTo>
                  <a:pt x="1546156" y="1028700"/>
                </a:lnTo>
                <a:lnTo>
                  <a:pt x="1459354" y="622300"/>
                </a:lnTo>
                <a:lnTo>
                  <a:pt x="1437557" y="533400"/>
                </a:lnTo>
                <a:lnTo>
                  <a:pt x="1426620" y="482600"/>
                </a:lnTo>
                <a:lnTo>
                  <a:pt x="1415651" y="431800"/>
                </a:lnTo>
                <a:lnTo>
                  <a:pt x="1404646" y="381000"/>
                </a:lnTo>
                <a:lnTo>
                  <a:pt x="1393601" y="330200"/>
                </a:lnTo>
                <a:lnTo>
                  <a:pt x="1382511" y="279400"/>
                </a:lnTo>
                <a:lnTo>
                  <a:pt x="1371372" y="228600"/>
                </a:lnTo>
                <a:lnTo>
                  <a:pt x="1360179" y="177800"/>
                </a:lnTo>
                <a:lnTo>
                  <a:pt x="1348928" y="127000"/>
                </a:lnTo>
                <a:lnTo>
                  <a:pt x="1338968" y="88900"/>
                </a:lnTo>
                <a:lnTo>
                  <a:pt x="1329914" y="38100"/>
                </a:lnTo>
                <a:lnTo>
                  <a:pt x="1323074" y="0"/>
                </a:lnTo>
                <a:close/>
              </a:path>
              <a:path w="4062729" h="4686300">
                <a:moveTo>
                  <a:pt x="3121087" y="139700"/>
                </a:moveTo>
                <a:lnTo>
                  <a:pt x="3091086" y="139700"/>
                </a:lnTo>
                <a:lnTo>
                  <a:pt x="3059398" y="152400"/>
                </a:lnTo>
                <a:lnTo>
                  <a:pt x="3023977" y="177800"/>
                </a:lnTo>
                <a:lnTo>
                  <a:pt x="2872768" y="317500"/>
                </a:lnTo>
                <a:lnTo>
                  <a:pt x="2722070" y="469900"/>
                </a:lnTo>
                <a:lnTo>
                  <a:pt x="2576731" y="596900"/>
                </a:lnTo>
                <a:lnTo>
                  <a:pt x="1741366" y="1397000"/>
                </a:lnTo>
                <a:lnTo>
                  <a:pt x="1720913" y="1409700"/>
                </a:lnTo>
                <a:lnTo>
                  <a:pt x="1699794" y="1435100"/>
                </a:lnTo>
                <a:lnTo>
                  <a:pt x="1677823" y="1447800"/>
                </a:lnTo>
                <a:lnTo>
                  <a:pt x="1654814" y="1473200"/>
                </a:lnTo>
                <a:lnTo>
                  <a:pt x="2430033" y="1473200"/>
                </a:lnTo>
                <a:lnTo>
                  <a:pt x="2438664" y="1460500"/>
                </a:lnTo>
                <a:lnTo>
                  <a:pt x="2464676" y="1409700"/>
                </a:lnTo>
                <a:lnTo>
                  <a:pt x="2490811" y="1371600"/>
                </a:lnTo>
                <a:lnTo>
                  <a:pt x="2517074" y="1320800"/>
                </a:lnTo>
                <a:lnTo>
                  <a:pt x="2543467" y="1282700"/>
                </a:lnTo>
                <a:lnTo>
                  <a:pt x="2569995" y="1231900"/>
                </a:lnTo>
                <a:lnTo>
                  <a:pt x="2623470" y="1155700"/>
                </a:lnTo>
                <a:lnTo>
                  <a:pt x="2650425" y="1104900"/>
                </a:lnTo>
                <a:lnTo>
                  <a:pt x="2677529" y="1066800"/>
                </a:lnTo>
                <a:lnTo>
                  <a:pt x="2704787" y="1016000"/>
                </a:lnTo>
                <a:lnTo>
                  <a:pt x="2732201" y="977900"/>
                </a:lnTo>
                <a:lnTo>
                  <a:pt x="2759777" y="927100"/>
                </a:lnTo>
                <a:lnTo>
                  <a:pt x="2815426" y="850900"/>
                </a:lnTo>
                <a:lnTo>
                  <a:pt x="2843507" y="800100"/>
                </a:lnTo>
                <a:lnTo>
                  <a:pt x="2900200" y="723900"/>
                </a:lnTo>
                <a:lnTo>
                  <a:pt x="2928820" y="673100"/>
                </a:lnTo>
                <a:lnTo>
                  <a:pt x="2986625" y="596900"/>
                </a:lnTo>
                <a:lnTo>
                  <a:pt x="3015818" y="546100"/>
                </a:lnTo>
                <a:lnTo>
                  <a:pt x="3074802" y="469900"/>
                </a:lnTo>
                <a:lnTo>
                  <a:pt x="3102893" y="419100"/>
                </a:lnTo>
                <a:lnTo>
                  <a:pt x="3130009" y="381000"/>
                </a:lnTo>
                <a:lnTo>
                  <a:pt x="3155842" y="342900"/>
                </a:lnTo>
                <a:lnTo>
                  <a:pt x="3180087" y="304800"/>
                </a:lnTo>
                <a:lnTo>
                  <a:pt x="3195426" y="254000"/>
                </a:lnTo>
                <a:lnTo>
                  <a:pt x="3195203" y="228600"/>
                </a:lnTo>
                <a:lnTo>
                  <a:pt x="3195092" y="215900"/>
                </a:lnTo>
                <a:lnTo>
                  <a:pt x="3180096" y="190500"/>
                </a:lnTo>
                <a:lnTo>
                  <a:pt x="3151449" y="152400"/>
                </a:lnTo>
                <a:lnTo>
                  <a:pt x="3121087" y="139700"/>
                </a:lnTo>
                <a:close/>
              </a:path>
            </a:pathLst>
          </a:custGeom>
          <a:solidFill>
            <a:srgbClr val="F47E70"/>
          </a:solidFill>
        </p:spPr>
        <p:txBody>
          <a:bodyPr wrap="square" lIns="0" tIns="0" rIns="0" bIns="0" rtlCol="0"/>
          <a:lstStyle/>
          <a:p>
            <a:endParaRPr/>
          </a:p>
        </p:txBody>
      </p:sp>
      <p:sp>
        <p:nvSpPr>
          <p:cNvPr id="3" name="object 3"/>
          <p:cNvSpPr/>
          <p:nvPr/>
        </p:nvSpPr>
        <p:spPr>
          <a:xfrm>
            <a:off x="15455031" y="0"/>
            <a:ext cx="4649470" cy="1727200"/>
          </a:xfrm>
          <a:custGeom>
            <a:avLst/>
            <a:gdLst/>
            <a:ahLst/>
            <a:cxnLst/>
            <a:rect l="l" t="t" r="r" b="b"/>
            <a:pathLst>
              <a:path w="4649469" h="1727200">
                <a:moveTo>
                  <a:pt x="2375484" y="567199"/>
                </a:moveTo>
                <a:lnTo>
                  <a:pt x="1353481" y="567199"/>
                </a:lnTo>
                <a:lnTo>
                  <a:pt x="1349510" y="586444"/>
                </a:lnTo>
                <a:lnTo>
                  <a:pt x="1345619" y="605711"/>
                </a:lnTo>
                <a:lnTo>
                  <a:pt x="1341518" y="624923"/>
                </a:lnTo>
                <a:lnTo>
                  <a:pt x="1324021" y="693288"/>
                </a:lnTo>
                <a:lnTo>
                  <a:pt x="1311053" y="742554"/>
                </a:lnTo>
                <a:lnTo>
                  <a:pt x="1298034" y="791807"/>
                </a:lnTo>
                <a:lnTo>
                  <a:pt x="1258875" y="939541"/>
                </a:lnTo>
                <a:lnTo>
                  <a:pt x="1245858" y="988793"/>
                </a:lnTo>
                <a:lnTo>
                  <a:pt x="1232893" y="1038059"/>
                </a:lnTo>
                <a:lnTo>
                  <a:pt x="1220003" y="1087343"/>
                </a:lnTo>
                <a:lnTo>
                  <a:pt x="1207206" y="1136650"/>
                </a:lnTo>
                <a:lnTo>
                  <a:pt x="1194525" y="1185985"/>
                </a:lnTo>
                <a:lnTo>
                  <a:pt x="1181980" y="1235354"/>
                </a:lnTo>
                <a:lnTo>
                  <a:pt x="1169593" y="1284761"/>
                </a:lnTo>
                <a:lnTo>
                  <a:pt x="1157383" y="1334212"/>
                </a:lnTo>
                <a:lnTo>
                  <a:pt x="1147876" y="1383927"/>
                </a:lnTo>
                <a:lnTo>
                  <a:pt x="1144192" y="1432318"/>
                </a:lnTo>
                <a:lnTo>
                  <a:pt x="1146643" y="1479194"/>
                </a:lnTo>
                <a:lnTo>
                  <a:pt x="1155538" y="1524362"/>
                </a:lnTo>
                <a:lnTo>
                  <a:pt x="1171191" y="1567629"/>
                </a:lnTo>
                <a:lnTo>
                  <a:pt x="1193913" y="1608803"/>
                </a:lnTo>
                <a:lnTo>
                  <a:pt x="1224015" y="1647689"/>
                </a:lnTo>
                <a:lnTo>
                  <a:pt x="1261809" y="1684097"/>
                </a:lnTo>
                <a:lnTo>
                  <a:pt x="1308340" y="1715393"/>
                </a:lnTo>
                <a:lnTo>
                  <a:pt x="1352386" y="1726987"/>
                </a:lnTo>
                <a:lnTo>
                  <a:pt x="1396391" y="1718015"/>
                </a:lnTo>
                <a:lnTo>
                  <a:pt x="1442798" y="1687615"/>
                </a:lnTo>
                <a:lnTo>
                  <a:pt x="1482784" y="1653066"/>
                </a:lnTo>
                <a:lnTo>
                  <a:pt x="1522263" y="1617738"/>
                </a:lnTo>
                <a:lnTo>
                  <a:pt x="1560707" y="1581336"/>
                </a:lnTo>
                <a:lnTo>
                  <a:pt x="1597590" y="1543563"/>
                </a:lnTo>
                <a:lnTo>
                  <a:pt x="1632384" y="1504123"/>
                </a:lnTo>
                <a:lnTo>
                  <a:pt x="1826075" y="1269339"/>
                </a:lnTo>
                <a:lnTo>
                  <a:pt x="1950220" y="1117040"/>
                </a:lnTo>
                <a:lnTo>
                  <a:pt x="2240596" y="756397"/>
                </a:lnTo>
                <a:lnTo>
                  <a:pt x="2270864" y="717148"/>
                </a:lnTo>
                <a:lnTo>
                  <a:pt x="2300021" y="677009"/>
                </a:lnTo>
                <a:lnTo>
                  <a:pt x="2328424" y="636268"/>
                </a:lnTo>
                <a:lnTo>
                  <a:pt x="2375484" y="567199"/>
                </a:lnTo>
                <a:close/>
              </a:path>
              <a:path w="4649469" h="1727200">
                <a:moveTo>
                  <a:pt x="4649068" y="0"/>
                </a:moveTo>
                <a:lnTo>
                  <a:pt x="492758" y="0"/>
                </a:lnTo>
                <a:lnTo>
                  <a:pt x="489334" y="6769"/>
                </a:lnTo>
                <a:lnTo>
                  <a:pt x="466999" y="51732"/>
                </a:lnTo>
                <a:lnTo>
                  <a:pt x="445031" y="96868"/>
                </a:lnTo>
                <a:lnTo>
                  <a:pt x="423468" y="142196"/>
                </a:lnTo>
                <a:lnTo>
                  <a:pt x="402423" y="187300"/>
                </a:lnTo>
                <a:lnTo>
                  <a:pt x="381632" y="232521"/>
                </a:lnTo>
                <a:lnTo>
                  <a:pt x="361103" y="277861"/>
                </a:lnTo>
                <a:lnTo>
                  <a:pt x="340848" y="323324"/>
                </a:lnTo>
                <a:lnTo>
                  <a:pt x="320876" y="368910"/>
                </a:lnTo>
                <a:lnTo>
                  <a:pt x="301197" y="414622"/>
                </a:lnTo>
                <a:lnTo>
                  <a:pt x="281820" y="460462"/>
                </a:lnTo>
                <a:lnTo>
                  <a:pt x="262757" y="506432"/>
                </a:lnTo>
                <a:lnTo>
                  <a:pt x="244017" y="552536"/>
                </a:lnTo>
                <a:lnTo>
                  <a:pt x="225610" y="598773"/>
                </a:lnTo>
                <a:lnTo>
                  <a:pt x="207546" y="645148"/>
                </a:lnTo>
                <a:lnTo>
                  <a:pt x="189835" y="691662"/>
                </a:lnTo>
                <a:lnTo>
                  <a:pt x="172487" y="738317"/>
                </a:lnTo>
                <a:lnTo>
                  <a:pt x="155512" y="785116"/>
                </a:lnTo>
                <a:lnTo>
                  <a:pt x="138920" y="832060"/>
                </a:lnTo>
                <a:lnTo>
                  <a:pt x="122721" y="879152"/>
                </a:lnTo>
                <a:lnTo>
                  <a:pt x="106925" y="926394"/>
                </a:lnTo>
                <a:lnTo>
                  <a:pt x="91542" y="973788"/>
                </a:lnTo>
                <a:lnTo>
                  <a:pt x="76582" y="1021336"/>
                </a:lnTo>
                <a:lnTo>
                  <a:pt x="62054" y="1069041"/>
                </a:lnTo>
                <a:lnTo>
                  <a:pt x="47970" y="1116905"/>
                </a:lnTo>
                <a:lnTo>
                  <a:pt x="34338" y="1164929"/>
                </a:lnTo>
                <a:lnTo>
                  <a:pt x="21539" y="1212419"/>
                </a:lnTo>
                <a:lnTo>
                  <a:pt x="10520" y="1260375"/>
                </a:lnTo>
                <a:lnTo>
                  <a:pt x="2874" y="1308572"/>
                </a:lnTo>
                <a:lnTo>
                  <a:pt x="0" y="1357990"/>
                </a:lnTo>
                <a:lnTo>
                  <a:pt x="3585" y="1407802"/>
                </a:lnTo>
                <a:lnTo>
                  <a:pt x="14285" y="1457623"/>
                </a:lnTo>
                <a:lnTo>
                  <a:pt x="31058" y="1503106"/>
                </a:lnTo>
                <a:lnTo>
                  <a:pt x="53628" y="1544362"/>
                </a:lnTo>
                <a:lnTo>
                  <a:pt x="81593" y="1581336"/>
                </a:lnTo>
                <a:lnTo>
                  <a:pt x="115053" y="1614638"/>
                </a:lnTo>
                <a:lnTo>
                  <a:pt x="153353" y="1643881"/>
                </a:lnTo>
                <a:lnTo>
                  <a:pt x="196344" y="1669343"/>
                </a:lnTo>
                <a:lnTo>
                  <a:pt x="239353" y="1683521"/>
                </a:lnTo>
                <a:lnTo>
                  <a:pt x="282077" y="1683139"/>
                </a:lnTo>
                <a:lnTo>
                  <a:pt x="323863" y="1671040"/>
                </a:lnTo>
                <a:lnTo>
                  <a:pt x="364056" y="1650067"/>
                </a:lnTo>
                <a:lnTo>
                  <a:pt x="404409" y="1624219"/>
                </a:lnTo>
                <a:lnTo>
                  <a:pt x="443932" y="1597312"/>
                </a:lnTo>
                <a:lnTo>
                  <a:pt x="482310" y="1569157"/>
                </a:lnTo>
                <a:lnTo>
                  <a:pt x="519581" y="1539301"/>
                </a:lnTo>
                <a:lnTo>
                  <a:pt x="555255" y="1507684"/>
                </a:lnTo>
                <a:lnTo>
                  <a:pt x="589193" y="1473984"/>
                </a:lnTo>
                <a:lnTo>
                  <a:pt x="621169" y="1437947"/>
                </a:lnTo>
                <a:lnTo>
                  <a:pt x="887020" y="1117040"/>
                </a:lnTo>
                <a:lnTo>
                  <a:pt x="1325095" y="587921"/>
                </a:lnTo>
                <a:lnTo>
                  <a:pt x="1330284" y="581947"/>
                </a:lnTo>
                <a:lnTo>
                  <a:pt x="1336280" y="576327"/>
                </a:lnTo>
                <a:lnTo>
                  <a:pt x="1343780" y="571323"/>
                </a:lnTo>
                <a:lnTo>
                  <a:pt x="1353481" y="567199"/>
                </a:lnTo>
                <a:lnTo>
                  <a:pt x="2375484" y="567199"/>
                </a:lnTo>
                <a:lnTo>
                  <a:pt x="2384390" y="554110"/>
                </a:lnTo>
                <a:lnTo>
                  <a:pt x="2412628" y="513316"/>
                </a:lnTo>
                <a:lnTo>
                  <a:pt x="2448055" y="462647"/>
                </a:lnTo>
                <a:lnTo>
                  <a:pt x="3353999" y="462647"/>
                </a:lnTo>
                <a:lnTo>
                  <a:pt x="3489406" y="284663"/>
                </a:lnTo>
                <a:lnTo>
                  <a:pt x="3520617" y="245154"/>
                </a:lnTo>
                <a:lnTo>
                  <a:pt x="3553422" y="206608"/>
                </a:lnTo>
                <a:lnTo>
                  <a:pt x="3588132" y="169004"/>
                </a:lnTo>
                <a:lnTo>
                  <a:pt x="3625056" y="132322"/>
                </a:lnTo>
                <a:lnTo>
                  <a:pt x="4649068" y="132322"/>
                </a:lnTo>
                <a:lnTo>
                  <a:pt x="4649068" y="0"/>
                </a:lnTo>
                <a:close/>
              </a:path>
              <a:path w="4649469" h="1727200">
                <a:moveTo>
                  <a:pt x="3353999" y="462647"/>
                </a:moveTo>
                <a:lnTo>
                  <a:pt x="2448055" y="462647"/>
                </a:lnTo>
                <a:lnTo>
                  <a:pt x="2457270" y="465809"/>
                </a:lnTo>
                <a:lnTo>
                  <a:pt x="2454006" y="477763"/>
                </a:lnTo>
                <a:lnTo>
                  <a:pt x="2424049" y="562971"/>
                </a:lnTo>
                <a:lnTo>
                  <a:pt x="2404413" y="612527"/>
                </a:lnTo>
                <a:lnTo>
                  <a:pt x="2384671" y="662045"/>
                </a:lnTo>
                <a:lnTo>
                  <a:pt x="2365003" y="711587"/>
                </a:lnTo>
                <a:lnTo>
                  <a:pt x="2345591" y="761216"/>
                </a:lnTo>
                <a:lnTo>
                  <a:pt x="2326617" y="810993"/>
                </a:lnTo>
                <a:lnTo>
                  <a:pt x="2308263" y="860981"/>
                </a:lnTo>
                <a:lnTo>
                  <a:pt x="2290709" y="911241"/>
                </a:lnTo>
                <a:lnTo>
                  <a:pt x="2274861" y="961649"/>
                </a:lnTo>
                <a:lnTo>
                  <a:pt x="2261163" y="1012546"/>
                </a:lnTo>
                <a:lnTo>
                  <a:pt x="2249378" y="1063867"/>
                </a:lnTo>
                <a:lnTo>
                  <a:pt x="2239271" y="1115549"/>
                </a:lnTo>
                <a:lnTo>
                  <a:pt x="2230606" y="1167526"/>
                </a:lnTo>
                <a:lnTo>
                  <a:pt x="2223147" y="1219735"/>
                </a:lnTo>
                <a:lnTo>
                  <a:pt x="2216660" y="1272110"/>
                </a:lnTo>
                <a:lnTo>
                  <a:pt x="2210907" y="1324587"/>
                </a:lnTo>
                <a:lnTo>
                  <a:pt x="2205654" y="1377101"/>
                </a:lnTo>
                <a:lnTo>
                  <a:pt x="2209794" y="1423201"/>
                </a:lnTo>
                <a:lnTo>
                  <a:pt x="2228696" y="1469377"/>
                </a:lnTo>
                <a:lnTo>
                  <a:pt x="2259064" y="1512081"/>
                </a:lnTo>
                <a:lnTo>
                  <a:pt x="2297600" y="1547762"/>
                </a:lnTo>
                <a:lnTo>
                  <a:pt x="2341009" y="1572872"/>
                </a:lnTo>
                <a:lnTo>
                  <a:pt x="2385994" y="1583859"/>
                </a:lnTo>
                <a:lnTo>
                  <a:pt x="2420077" y="1580931"/>
                </a:lnTo>
                <a:lnTo>
                  <a:pt x="2450390" y="1569157"/>
                </a:lnTo>
                <a:lnTo>
                  <a:pt x="2477358" y="1550698"/>
                </a:lnTo>
                <a:lnTo>
                  <a:pt x="2501405" y="1527714"/>
                </a:lnTo>
                <a:lnTo>
                  <a:pt x="2534989" y="1491772"/>
                </a:lnTo>
                <a:lnTo>
                  <a:pt x="2602558" y="1420136"/>
                </a:lnTo>
                <a:lnTo>
                  <a:pt x="2636131" y="1384131"/>
                </a:lnTo>
                <a:lnTo>
                  <a:pt x="2669288" y="1347794"/>
                </a:lnTo>
                <a:lnTo>
                  <a:pt x="2701825" y="1310968"/>
                </a:lnTo>
                <a:lnTo>
                  <a:pt x="2733535" y="1273499"/>
                </a:lnTo>
                <a:lnTo>
                  <a:pt x="2764115" y="1235354"/>
                </a:lnTo>
                <a:lnTo>
                  <a:pt x="2855669" y="1117040"/>
                </a:lnTo>
                <a:lnTo>
                  <a:pt x="3271439" y="571490"/>
                </a:lnTo>
                <a:lnTo>
                  <a:pt x="3353999" y="462647"/>
                </a:lnTo>
                <a:close/>
              </a:path>
              <a:path w="4649469" h="1727200">
                <a:moveTo>
                  <a:pt x="4649068" y="132322"/>
                </a:moveTo>
                <a:lnTo>
                  <a:pt x="3625056" y="132322"/>
                </a:lnTo>
                <a:lnTo>
                  <a:pt x="3620214" y="148088"/>
                </a:lnTo>
                <a:lnTo>
                  <a:pt x="3615477" y="163897"/>
                </a:lnTo>
                <a:lnTo>
                  <a:pt x="3610451" y="179588"/>
                </a:lnTo>
                <a:lnTo>
                  <a:pt x="3604743" y="195001"/>
                </a:lnTo>
                <a:lnTo>
                  <a:pt x="3586256" y="240263"/>
                </a:lnTo>
                <a:lnTo>
                  <a:pt x="3567631" y="285472"/>
                </a:lnTo>
                <a:lnTo>
                  <a:pt x="3511511" y="420998"/>
                </a:lnTo>
                <a:lnTo>
                  <a:pt x="3492918" y="466215"/>
                </a:lnTo>
                <a:lnTo>
                  <a:pt x="3474480" y="511492"/>
                </a:lnTo>
                <a:lnTo>
                  <a:pt x="3456254" y="556849"/>
                </a:lnTo>
                <a:lnTo>
                  <a:pt x="3438300" y="602310"/>
                </a:lnTo>
                <a:lnTo>
                  <a:pt x="3420675" y="647898"/>
                </a:lnTo>
                <a:lnTo>
                  <a:pt x="3403382" y="697845"/>
                </a:lnTo>
                <a:lnTo>
                  <a:pt x="3389444" y="748428"/>
                </a:lnTo>
                <a:lnTo>
                  <a:pt x="3378934" y="799604"/>
                </a:lnTo>
                <a:lnTo>
                  <a:pt x="3371926" y="851331"/>
                </a:lnTo>
                <a:lnTo>
                  <a:pt x="3368646" y="901202"/>
                </a:lnTo>
                <a:lnTo>
                  <a:pt x="3368703" y="956265"/>
                </a:lnTo>
                <a:lnTo>
                  <a:pt x="3372635" y="1009384"/>
                </a:lnTo>
                <a:lnTo>
                  <a:pt x="3378346" y="1050362"/>
                </a:lnTo>
                <a:lnTo>
                  <a:pt x="3398420" y="1109483"/>
                </a:lnTo>
                <a:lnTo>
                  <a:pt x="3422737" y="1147569"/>
                </a:lnTo>
                <a:lnTo>
                  <a:pt x="3453182" y="1177386"/>
                </a:lnTo>
                <a:lnTo>
                  <a:pt x="3488588" y="1198312"/>
                </a:lnTo>
                <a:lnTo>
                  <a:pt x="3527789" y="1209724"/>
                </a:lnTo>
                <a:lnTo>
                  <a:pt x="3569617" y="1211001"/>
                </a:lnTo>
                <a:lnTo>
                  <a:pt x="3612906" y="1201519"/>
                </a:lnTo>
                <a:lnTo>
                  <a:pt x="3656490" y="1180657"/>
                </a:lnTo>
                <a:lnTo>
                  <a:pt x="3696162" y="1155482"/>
                </a:lnTo>
                <a:lnTo>
                  <a:pt x="3735315" y="1129079"/>
                </a:lnTo>
                <a:lnTo>
                  <a:pt x="3773628" y="1101354"/>
                </a:lnTo>
                <a:lnTo>
                  <a:pt x="3810782" y="1072215"/>
                </a:lnTo>
                <a:lnTo>
                  <a:pt x="3846458" y="1041568"/>
                </a:lnTo>
                <a:lnTo>
                  <a:pt x="3880270" y="1009384"/>
                </a:lnTo>
                <a:lnTo>
                  <a:pt x="3986788" y="901202"/>
                </a:lnTo>
                <a:lnTo>
                  <a:pt x="4092218" y="792158"/>
                </a:lnTo>
                <a:lnTo>
                  <a:pt x="4196678" y="682238"/>
                </a:lnTo>
                <a:lnTo>
                  <a:pt x="4300223" y="571490"/>
                </a:lnTo>
                <a:lnTo>
                  <a:pt x="4402905" y="459963"/>
                </a:lnTo>
                <a:lnTo>
                  <a:pt x="4504778" y="347703"/>
                </a:lnTo>
                <a:lnTo>
                  <a:pt x="4639441" y="196969"/>
                </a:lnTo>
                <a:lnTo>
                  <a:pt x="4649068" y="186079"/>
                </a:lnTo>
                <a:lnTo>
                  <a:pt x="4649068" y="132322"/>
                </a:lnTo>
                <a:close/>
              </a:path>
            </a:pathLst>
          </a:custGeom>
          <a:solidFill>
            <a:srgbClr val="A4C598"/>
          </a:solidFill>
        </p:spPr>
        <p:txBody>
          <a:bodyPr wrap="square" lIns="0" tIns="0" rIns="0" bIns="0" rtlCol="0"/>
          <a:lstStyle/>
          <a:p>
            <a:endParaRPr/>
          </a:p>
        </p:txBody>
      </p:sp>
      <p:grpSp>
        <p:nvGrpSpPr>
          <p:cNvPr id="4" name="object 4"/>
          <p:cNvGrpSpPr/>
          <p:nvPr/>
        </p:nvGrpSpPr>
        <p:grpSpPr>
          <a:xfrm>
            <a:off x="9508507" y="10052064"/>
            <a:ext cx="5419725" cy="1261745"/>
            <a:chOff x="9508507" y="10052064"/>
            <a:chExt cx="5419725" cy="1261745"/>
          </a:xfrm>
        </p:grpSpPr>
        <p:sp>
          <p:nvSpPr>
            <p:cNvPr id="5" name="object 5"/>
            <p:cNvSpPr/>
            <p:nvPr/>
          </p:nvSpPr>
          <p:spPr>
            <a:xfrm>
              <a:off x="9513742" y="10057300"/>
              <a:ext cx="5408930" cy="1251585"/>
            </a:xfrm>
            <a:custGeom>
              <a:avLst/>
              <a:gdLst/>
              <a:ahLst/>
              <a:cxnLst/>
              <a:rect l="l" t="t" r="r" b="b"/>
              <a:pathLst>
                <a:path w="5408930" h="1251584">
                  <a:moveTo>
                    <a:pt x="2546327" y="0"/>
                  </a:moveTo>
                  <a:lnTo>
                    <a:pt x="2495811" y="494"/>
                  </a:lnTo>
                  <a:lnTo>
                    <a:pt x="2445483" y="1702"/>
                  </a:lnTo>
                  <a:lnTo>
                    <a:pt x="2395343" y="3622"/>
                  </a:lnTo>
                  <a:lnTo>
                    <a:pt x="2345393" y="6253"/>
                  </a:lnTo>
                  <a:lnTo>
                    <a:pt x="2295633" y="9595"/>
                  </a:lnTo>
                  <a:lnTo>
                    <a:pt x="2246064" y="13646"/>
                  </a:lnTo>
                  <a:lnTo>
                    <a:pt x="2196684" y="18406"/>
                  </a:lnTo>
                  <a:lnTo>
                    <a:pt x="2147496" y="23873"/>
                  </a:lnTo>
                  <a:lnTo>
                    <a:pt x="2098500" y="30047"/>
                  </a:lnTo>
                  <a:lnTo>
                    <a:pt x="2049696" y="36927"/>
                  </a:lnTo>
                  <a:lnTo>
                    <a:pt x="2001084" y="44511"/>
                  </a:lnTo>
                  <a:lnTo>
                    <a:pt x="1952665" y="52799"/>
                  </a:lnTo>
                  <a:lnTo>
                    <a:pt x="1904439" y="61791"/>
                  </a:lnTo>
                  <a:lnTo>
                    <a:pt x="1856408" y="71484"/>
                  </a:lnTo>
                  <a:lnTo>
                    <a:pt x="1808571" y="81878"/>
                  </a:lnTo>
                  <a:lnTo>
                    <a:pt x="1760928" y="92972"/>
                  </a:lnTo>
                  <a:lnTo>
                    <a:pt x="1713481" y="104766"/>
                  </a:lnTo>
                  <a:lnTo>
                    <a:pt x="1663065" y="117971"/>
                  </a:lnTo>
                  <a:lnTo>
                    <a:pt x="1612843" y="131704"/>
                  </a:lnTo>
                  <a:lnTo>
                    <a:pt x="1562840" y="145983"/>
                  </a:lnTo>
                  <a:lnTo>
                    <a:pt x="1513082" y="160830"/>
                  </a:lnTo>
                  <a:lnTo>
                    <a:pt x="1463594" y="176264"/>
                  </a:lnTo>
                  <a:lnTo>
                    <a:pt x="1414402" y="192306"/>
                  </a:lnTo>
                  <a:lnTo>
                    <a:pt x="1365531" y="208975"/>
                  </a:lnTo>
                  <a:lnTo>
                    <a:pt x="1317007" y="226293"/>
                  </a:lnTo>
                  <a:lnTo>
                    <a:pt x="1268856" y="244280"/>
                  </a:lnTo>
                  <a:lnTo>
                    <a:pt x="1221764" y="263001"/>
                  </a:lnTo>
                  <a:lnTo>
                    <a:pt x="1175236" y="282852"/>
                  </a:lnTo>
                  <a:lnTo>
                    <a:pt x="1129208" y="303685"/>
                  </a:lnTo>
                  <a:lnTo>
                    <a:pt x="1083618" y="325351"/>
                  </a:lnTo>
                  <a:lnTo>
                    <a:pt x="1038405" y="347700"/>
                  </a:lnTo>
                  <a:lnTo>
                    <a:pt x="993416" y="370628"/>
                  </a:lnTo>
                  <a:lnTo>
                    <a:pt x="904396" y="417353"/>
                  </a:lnTo>
                  <a:lnTo>
                    <a:pt x="858598" y="442353"/>
                  </a:lnTo>
                  <a:lnTo>
                    <a:pt x="813392" y="468375"/>
                  </a:lnTo>
                  <a:lnTo>
                    <a:pt x="768798" y="495378"/>
                  </a:lnTo>
                  <a:lnTo>
                    <a:pt x="724836" y="523321"/>
                  </a:lnTo>
                  <a:lnTo>
                    <a:pt x="681525" y="552162"/>
                  </a:lnTo>
                  <a:lnTo>
                    <a:pt x="638886" y="581861"/>
                  </a:lnTo>
                  <a:lnTo>
                    <a:pt x="597552" y="611575"/>
                  </a:lnTo>
                  <a:lnTo>
                    <a:pt x="556560" y="641762"/>
                  </a:lnTo>
                  <a:lnTo>
                    <a:pt x="516038" y="672564"/>
                  </a:lnTo>
                  <a:lnTo>
                    <a:pt x="476114" y="704123"/>
                  </a:lnTo>
                  <a:lnTo>
                    <a:pt x="436918" y="736582"/>
                  </a:lnTo>
                  <a:lnTo>
                    <a:pt x="398579" y="770082"/>
                  </a:lnTo>
                  <a:lnTo>
                    <a:pt x="361176" y="804813"/>
                  </a:lnTo>
                  <a:lnTo>
                    <a:pt x="324984" y="840774"/>
                  </a:lnTo>
                  <a:lnTo>
                    <a:pt x="289985" y="878250"/>
                  </a:lnTo>
                  <a:lnTo>
                    <a:pt x="254176" y="918167"/>
                  </a:lnTo>
                  <a:lnTo>
                    <a:pt x="218528" y="958309"/>
                  </a:lnTo>
                  <a:lnTo>
                    <a:pt x="183331" y="998907"/>
                  </a:lnTo>
                  <a:lnTo>
                    <a:pt x="148873" y="1040198"/>
                  </a:lnTo>
                  <a:lnTo>
                    <a:pt x="115440" y="1082415"/>
                  </a:lnTo>
                  <a:lnTo>
                    <a:pt x="83321" y="1125792"/>
                  </a:lnTo>
                  <a:lnTo>
                    <a:pt x="54045" y="1167870"/>
                  </a:lnTo>
                  <a:lnTo>
                    <a:pt x="25653" y="1210666"/>
                  </a:lnTo>
                  <a:lnTo>
                    <a:pt x="0" y="1251256"/>
                  </a:lnTo>
                  <a:lnTo>
                    <a:pt x="724532" y="1251256"/>
                  </a:lnTo>
                  <a:lnTo>
                    <a:pt x="726757" y="1248828"/>
                  </a:lnTo>
                  <a:lnTo>
                    <a:pt x="759917" y="1213571"/>
                  </a:lnTo>
                  <a:lnTo>
                    <a:pt x="793694" y="1179046"/>
                  </a:lnTo>
                  <a:lnTo>
                    <a:pt x="828290" y="1145508"/>
                  </a:lnTo>
                  <a:lnTo>
                    <a:pt x="863905" y="1113217"/>
                  </a:lnTo>
                  <a:lnTo>
                    <a:pt x="900318" y="1082007"/>
                  </a:lnTo>
                  <a:lnTo>
                    <a:pt x="937338" y="1051522"/>
                  </a:lnTo>
                  <a:lnTo>
                    <a:pt x="975030" y="1021880"/>
                  </a:lnTo>
                  <a:lnTo>
                    <a:pt x="1013462" y="993203"/>
                  </a:lnTo>
                  <a:lnTo>
                    <a:pt x="1052699" y="965611"/>
                  </a:lnTo>
                  <a:lnTo>
                    <a:pt x="1092808" y="939225"/>
                  </a:lnTo>
                  <a:lnTo>
                    <a:pt x="1133854" y="914164"/>
                  </a:lnTo>
                  <a:lnTo>
                    <a:pt x="1175905" y="890550"/>
                  </a:lnTo>
                  <a:lnTo>
                    <a:pt x="1219025" y="868502"/>
                  </a:lnTo>
                  <a:lnTo>
                    <a:pt x="1349366" y="804813"/>
                  </a:lnTo>
                  <a:lnTo>
                    <a:pt x="1393020" y="783930"/>
                  </a:lnTo>
                  <a:lnTo>
                    <a:pt x="1436927" y="763526"/>
                  </a:lnTo>
                  <a:lnTo>
                    <a:pt x="1481177" y="743785"/>
                  </a:lnTo>
                  <a:lnTo>
                    <a:pt x="1525861" y="724892"/>
                  </a:lnTo>
                  <a:lnTo>
                    <a:pt x="1571067" y="707030"/>
                  </a:lnTo>
                  <a:lnTo>
                    <a:pt x="1615614" y="690937"/>
                  </a:lnTo>
                  <a:lnTo>
                    <a:pt x="1660862" y="676127"/>
                  </a:lnTo>
                  <a:lnTo>
                    <a:pt x="1706709" y="662466"/>
                  </a:lnTo>
                  <a:lnTo>
                    <a:pt x="1753049" y="649819"/>
                  </a:lnTo>
                  <a:lnTo>
                    <a:pt x="1799780" y="638052"/>
                  </a:lnTo>
                  <a:lnTo>
                    <a:pt x="1846798" y="627032"/>
                  </a:lnTo>
                  <a:lnTo>
                    <a:pt x="1893999" y="616625"/>
                  </a:lnTo>
                  <a:lnTo>
                    <a:pt x="1941817" y="606642"/>
                  </a:lnTo>
                  <a:lnTo>
                    <a:pt x="1989780" y="597208"/>
                  </a:lnTo>
                  <a:lnTo>
                    <a:pt x="2037890" y="588331"/>
                  </a:lnTo>
                  <a:lnTo>
                    <a:pt x="2086150" y="580022"/>
                  </a:lnTo>
                  <a:lnTo>
                    <a:pt x="2134562" y="572291"/>
                  </a:lnTo>
                  <a:lnTo>
                    <a:pt x="2183129" y="565150"/>
                  </a:lnTo>
                  <a:lnTo>
                    <a:pt x="2231854" y="558607"/>
                  </a:lnTo>
                  <a:lnTo>
                    <a:pt x="2280738" y="552673"/>
                  </a:lnTo>
                  <a:lnTo>
                    <a:pt x="2329785" y="547359"/>
                  </a:lnTo>
                  <a:lnTo>
                    <a:pt x="2378996" y="542675"/>
                  </a:lnTo>
                  <a:lnTo>
                    <a:pt x="2428375" y="538630"/>
                  </a:lnTo>
                  <a:lnTo>
                    <a:pt x="2477923" y="535236"/>
                  </a:lnTo>
                  <a:lnTo>
                    <a:pt x="2527644" y="532503"/>
                  </a:lnTo>
                  <a:lnTo>
                    <a:pt x="2574886" y="530550"/>
                  </a:lnTo>
                  <a:lnTo>
                    <a:pt x="2573564" y="530550"/>
                  </a:lnTo>
                  <a:lnTo>
                    <a:pt x="2625972" y="529104"/>
                  </a:lnTo>
                  <a:lnTo>
                    <a:pt x="2624317" y="529104"/>
                  </a:lnTo>
                  <a:lnTo>
                    <a:pt x="2677015" y="528380"/>
                  </a:lnTo>
                  <a:lnTo>
                    <a:pt x="4480672" y="528380"/>
                  </a:lnTo>
                  <a:lnTo>
                    <a:pt x="4448814" y="510218"/>
                  </a:lnTo>
                  <a:lnTo>
                    <a:pt x="4406155" y="486489"/>
                  </a:lnTo>
                  <a:lnTo>
                    <a:pt x="4363300" y="463232"/>
                  </a:lnTo>
                  <a:lnTo>
                    <a:pt x="4320252" y="440440"/>
                  </a:lnTo>
                  <a:lnTo>
                    <a:pt x="4277016" y="418107"/>
                  </a:lnTo>
                  <a:lnTo>
                    <a:pt x="4228961" y="393987"/>
                  </a:lnTo>
                  <a:lnTo>
                    <a:pt x="4180851" y="370628"/>
                  </a:lnTo>
                  <a:lnTo>
                    <a:pt x="4132687" y="348027"/>
                  </a:lnTo>
                  <a:lnTo>
                    <a:pt x="4084469" y="326178"/>
                  </a:lnTo>
                  <a:lnTo>
                    <a:pt x="4036199" y="305080"/>
                  </a:lnTo>
                  <a:lnTo>
                    <a:pt x="3987878" y="284727"/>
                  </a:lnTo>
                  <a:lnTo>
                    <a:pt x="3939508" y="265115"/>
                  </a:lnTo>
                  <a:lnTo>
                    <a:pt x="3891090" y="246241"/>
                  </a:lnTo>
                  <a:lnTo>
                    <a:pt x="3842624" y="228101"/>
                  </a:lnTo>
                  <a:lnTo>
                    <a:pt x="3794112" y="210691"/>
                  </a:lnTo>
                  <a:lnTo>
                    <a:pt x="3745556" y="194007"/>
                  </a:lnTo>
                  <a:lnTo>
                    <a:pt x="3696956" y="178046"/>
                  </a:lnTo>
                  <a:lnTo>
                    <a:pt x="3648314" y="162802"/>
                  </a:lnTo>
                  <a:lnTo>
                    <a:pt x="3599631" y="148273"/>
                  </a:lnTo>
                  <a:lnTo>
                    <a:pt x="3550908" y="134455"/>
                  </a:lnTo>
                  <a:lnTo>
                    <a:pt x="3502146" y="121342"/>
                  </a:lnTo>
                  <a:lnTo>
                    <a:pt x="3453347" y="108933"/>
                  </a:lnTo>
                  <a:lnTo>
                    <a:pt x="3404512" y="97222"/>
                  </a:lnTo>
                  <a:lnTo>
                    <a:pt x="3355642" y="86207"/>
                  </a:lnTo>
                  <a:lnTo>
                    <a:pt x="3306738" y="75882"/>
                  </a:lnTo>
                  <a:lnTo>
                    <a:pt x="3257801" y="66244"/>
                  </a:lnTo>
                  <a:lnTo>
                    <a:pt x="3208833" y="57289"/>
                  </a:lnTo>
                  <a:lnTo>
                    <a:pt x="3159835" y="49014"/>
                  </a:lnTo>
                  <a:lnTo>
                    <a:pt x="3110809" y="41414"/>
                  </a:lnTo>
                  <a:lnTo>
                    <a:pt x="3061754" y="34485"/>
                  </a:lnTo>
                  <a:lnTo>
                    <a:pt x="3009379" y="27796"/>
                  </a:lnTo>
                  <a:lnTo>
                    <a:pt x="2957187" y="21830"/>
                  </a:lnTo>
                  <a:lnTo>
                    <a:pt x="2905180" y="16585"/>
                  </a:lnTo>
                  <a:lnTo>
                    <a:pt x="2853357" y="12062"/>
                  </a:lnTo>
                  <a:lnTo>
                    <a:pt x="2801720" y="8257"/>
                  </a:lnTo>
                  <a:lnTo>
                    <a:pt x="2750268" y="5172"/>
                  </a:lnTo>
                  <a:lnTo>
                    <a:pt x="2699003" y="2804"/>
                  </a:lnTo>
                  <a:lnTo>
                    <a:pt x="2647924" y="1154"/>
                  </a:lnTo>
                  <a:lnTo>
                    <a:pt x="2597032" y="219"/>
                  </a:lnTo>
                  <a:lnTo>
                    <a:pt x="2546327" y="0"/>
                  </a:lnTo>
                  <a:close/>
                </a:path>
                <a:path w="5408930" h="1251584">
                  <a:moveTo>
                    <a:pt x="4480672" y="528380"/>
                  </a:moveTo>
                  <a:lnTo>
                    <a:pt x="2728297" y="528380"/>
                  </a:lnTo>
                  <a:lnTo>
                    <a:pt x="2778916" y="529104"/>
                  </a:lnTo>
                  <a:lnTo>
                    <a:pt x="2829722" y="530550"/>
                  </a:lnTo>
                  <a:lnTo>
                    <a:pt x="2880717" y="532728"/>
                  </a:lnTo>
                  <a:lnTo>
                    <a:pt x="2931904" y="535649"/>
                  </a:lnTo>
                  <a:lnTo>
                    <a:pt x="2983286" y="539324"/>
                  </a:lnTo>
                  <a:lnTo>
                    <a:pt x="3034865" y="543761"/>
                  </a:lnTo>
                  <a:lnTo>
                    <a:pt x="3086643" y="548973"/>
                  </a:lnTo>
                  <a:lnTo>
                    <a:pt x="3138623" y="554968"/>
                  </a:lnTo>
                  <a:lnTo>
                    <a:pt x="3190808" y="561757"/>
                  </a:lnTo>
                  <a:lnTo>
                    <a:pt x="3239174" y="568805"/>
                  </a:lnTo>
                  <a:lnTo>
                    <a:pt x="3287505" y="576646"/>
                  </a:lnTo>
                  <a:lnTo>
                    <a:pt x="3335803" y="585290"/>
                  </a:lnTo>
                  <a:lnTo>
                    <a:pt x="3384066" y="594749"/>
                  </a:lnTo>
                  <a:lnTo>
                    <a:pt x="3432294" y="605032"/>
                  </a:lnTo>
                  <a:lnTo>
                    <a:pt x="3480487" y="616150"/>
                  </a:lnTo>
                  <a:lnTo>
                    <a:pt x="3528644" y="628113"/>
                  </a:lnTo>
                  <a:lnTo>
                    <a:pt x="3576766" y="640931"/>
                  </a:lnTo>
                  <a:lnTo>
                    <a:pt x="3624851" y="654614"/>
                  </a:lnTo>
                  <a:lnTo>
                    <a:pt x="3672900" y="669173"/>
                  </a:lnTo>
                  <a:lnTo>
                    <a:pt x="3720912" y="684619"/>
                  </a:lnTo>
                  <a:lnTo>
                    <a:pt x="3768886" y="700960"/>
                  </a:lnTo>
                  <a:lnTo>
                    <a:pt x="3816823" y="718208"/>
                  </a:lnTo>
                  <a:lnTo>
                    <a:pt x="3864722" y="736374"/>
                  </a:lnTo>
                  <a:lnTo>
                    <a:pt x="3912583" y="755466"/>
                  </a:lnTo>
                  <a:lnTo>
                    <a:pt x="3960406" y="775496"/>
                  </a:lnTo>
                  <a:lnTo>
                    <a:pt x="4008189" y="796473"/>
                  </a:lnTo>
                  <a:lnTo>
                    <a:pt x="4055933" y="818409"/>
                  </a:lnTo>
                  <a:lnTo>
                    <a:pt x="4102037" y="840522"/>
                  </a:lnTo>
                  <a:lnTo>
                    <a:pt x="4147848" y="863421"/>
                  </a:lnTo>
                  <a:lnTo>
                    <a:pt x="4193360" y="887112"/>
                  </a:lnTo>
                  <a:lnTo>
                    <a:pt x="4238568" y="911604"/>
                  </a:lnTo>
                  <a:lnTo>
                    <a:pt x="4283466" y="936903"/>
                  </a:lnTo>
                  <a:lnTo>
                    <a:pt x="4328048" y="963018"/>
                  </a:lnTo>
                  <a:lnTo>
                    <a:pt x="4372308" y="989956"/>
                  </a:lnTo>
                  <a:lnTo>
                    <a:pt x="4416241" y="1017724"/>
                  </a:lnTo>
                  <a:lnTo>
                    <a:pt x="4459840" y="1046330"/>
                  </a:lnTo>
                  <a:lnTo>
                    <a:pt x="4503099" y="1075781"/>
                  </a:lnTo>
                  <a:lnTo>
                    <a:pt x="4546014" y="1106085"/>
                  </a:lnTo>
                  <a:lnTo>
                    <a:pt x="4588577" y="1137249"/>
                  </a:lnTo>
                  <a:lnTo>
                    <a:pt x="4630783" y="1169281"/>
                  </a:lnTo>
                  <a:lnTo>
                    <a:pt x="4672627" y="1202188"/>
                  </a:lnTo>
                  <a:lnTo>
                    <a:pt x="4714102" y="1235977"/>
                  </a:lnTo>
                  <a:lnTo>
                    <a:pt x="4732307" y="1251256"/>
                  </a:lnTo>
                  <a:lnTo>
                    <a:pt x="5408838" y="1251256"/>
                  </a:lnTo>
                  <a:lnTo>
                    <a:pt x="5353393" y="1192891"/>
                  </a:lnTo>
                  <a:lnTo>
                    <a:pt x="5319850" y="1158289"/>
                  </a:lnTo>
                  <a:lnTo>
                    <a:pt x="5285923" y="1124226"/>
                  </a:lnTo>
                  <a:lnTo>
                    <a:pt x="5251475" y="1090899"/>
                  </a:lnTo>
                  <a:lnTo>
                    <a:pt x="5216369" y="1058506"/>
                  </a:lnTo>
                  <a:lnTo>
                    <a:pt x="5178246" y="1024695"/>
                  </a:lnTo>
                  <a:lnTo>
                    <a:pt x="5139847" y="991467"/>
                  </a:lnTo>
                  <a:lnTo>
                    <a:pt x="5101175" y="958817"/>
                  </a:lnTo>
                  <a:lnTo>
                    <a:pt x="5062235" y="926740"/>
                  </a:lnTo>
                  <a:lnTo>
                    <a:pt x="5023031" y="895229"/>
                  </a:lnTo>
                  <a:lnTo>
                    <a:pt x="4983567" y="864279"/>
                  </a:lnTo>
                  <a:lnTo>
                    <a:pt x="4943848" y="833883"/>
                  </a:lnTo>
                  <a:lnTo>
                    <a:pt x="4903877" y="804036"/>
                  </a:lnTo>
                  <a:lnTo>
                    <a:pt x="4863659" y="774731"/>
                  </a:lnTo>
                  <a:lnTo>
                    <a:pt x="4823199" y="745963"/>
                  </a:lnTo>
                  <a:lnTo>
                    <a:pt x="4782499" y="717725"/>
                  </a:lnTo>
                  <a:lnTo>
                    <a:pt x="4741565" y="690013"/>
                  </a:lnTo>
                  <a:lnTo>
                    <a:pt x="4700401" y="662819"/>
                  </a:lnTo>
                  <a:lnTo>
                    <a:pt x="4659011" y="636138"/>
                  </a:lnTo>
                  <a:lnTo>
                    <a:pt x="4617398" y="609964"/>
                  </a:lnTo>
                  <a:lnTo>
                    <a:pt x="4575568" y="584291"/>
                  </a:lnTo>
                  <a:lnTo>
                    <a:pt x="4533525" y="559113"/>
                  </a:lnTo>
                  <a:lnTo>
                    <a:pt x="4491272" y="534424"/>
                  </a:lnTo>
                  <a:lnTo>
                    <a:pt x="4480672" y="528380"/>
                  </a:lnTo>
                  <a:close/>
                </a:path>
              </a:pathLst>
            </a:custGeom>
            <a:solidFill>
              <a:srgbClr val="F3B68C"/>
            </a:solidFill>
          </p:spPr>
          <p:txBody>
            <a:bodyPr wrap="square" lIns="0" tIns="0" rIns="0" bIns="0" rtlCol="0"/>
            <a:lstStyle/>
            <a:p>
              <a:endParaRPr/>
            </a:p>
          </p:txBody>
        </p:sp>
        <p:sp>
          <p:nvSpPr>
            <p:cNvPr id="6" name="object 6"/>
            <p:cNvSpPr/>
            <p:nvPr/>
          </p:nvSpPr>
          <p:spPr>
            <a:xfrm>
              <a:off x="9513742" y="10057300"/>
              <a:ext cx="5408930" cy="1251585"/>
            </a:xfrm>
            <a:custGeom>
              <a:avLst/>
              <a:gdLst/>
              <a:ahLst/>
              <a:cxnLst/>
              <a:rect l="l" t="t" r="r" b="b"/>
              <a:pathLst>
                <a:path w="5408930" h="1251584">
                  <a:moveTo>
                    <a:pt x="4732307" y="1251256"/>
                  </a:moveTo>
                  <a:lnTo>
                    <a:pt x="4672627" y="1202188"/>
                  </a:lnTo>
                  <a:lnTo>
                    <a:pt x="4630783" y="1169281"/>
                  </a:lnTo>
                  <a:lnTo>
                    <a:pt x="4588577" y="1137249"/>
                  </a:lnTo>
                  <a:lnTo>
                    <a:pt x="4546014" y="1106085"/>
                  </a:lnTo>
                  <a:lnTo>
                    <a:pt x="4503099" y="1075781"/>
                  </a:lnTo>
                  <a:lnTo>
                    <a:pt x="4459840" y="1046330"/>
                  </a:lnTo>
                  <a:lnTo>
                    <a:pt x="4416241" y="1017724"/>
                  </a:lnTo>
                  <a:lnTo>
                    <a:pt x="4372308" y="989956"/>
                  </a:lnTo>
                  <a:lnTo>
                    <a:pt x="4328048" y="963018"/>
                  </a:lnTo>
                  <a:lnTo>
                    <a:pt x="4283466" y="936903"/>
                  </a:lnTo>
                  <a:lnTo>
                    <a:pt x="4238568" y="911604"/>
                  </a:lnTo>
                  <a:lnTo>
                    <a:pt x="4193360" y="887112"/>
                  </a:lnTo>
                  <a:lnTo>
                    <a:pt x="4147848" y="863421"/>
                  </a:lnTo>
                  <a:lnTo>
                    <a:pt x="4102037" y="840522"/>
                  </a:lnTo>
                  <a:lnTo>
                    <a:pt x="4055933" y="818409"/>
                  </a:lnTo>
                  <a:lnTo>
                    <a:pt x="4008189" y="796473"/>
                  </a:lnTo>
                  <a:lnTo>
                    <a:pt x="3960406" y="775496"/>
                  </a:lnTo>
                  <a:lnTo>
                    <a:pt x="3912583" y="755466"/>
                  </a:lnTo>
                  <a:lnTo>
                    <a:pt x="3864722" y="736374"/>
                  </a:lnTo>
                  <a:lnTo>
                    <a:pt x="3816823" y="718208"/>
                  </a:lnTo>
                  <a:lnTo>
                    <a:pt x="3768886" y="700960"/>
                  </a:lnTo>
                  <a:lnTo>
                    <a:pt x="3720912" y="684619"/>
                  </a:lnTo>
                  <a:lnTo>
                    <a:pt x="3672900" y="669173"/>
                  </a:lnTo>
                  <a:lnTo>
                    <a:pt x="3624851" y="654614"/>
                  </a:lnTo>
                  <a:lnTo>
                    <a:pt x="3576766" y="640931"/>
                  </a:lnTo>
                  <a:lnTo>
                    <a:pt x="3528644" y="628113"/>
                  </a:lnTo>
                  <a:lnTo>
                    <a:pt x="3480487" y="616150"/>
                  </a:lnTo>
                  <a:lnTo>
                    <a:pt x="3432294" y="605032"/>
                  </a:lnTo>
                  <a:lnTo>
                    <a:pt x="3384066" y="594749"/>
                  </a:lnTo>
                  <a:lnTo>
                    <a:pt x="3335803" y="585290"/>
                  </a:lnTo>
                  <a:lnTo>
                    <a:pt x="3287505" y="576646"/>
                  </a:lnTo>
                  <a:lnTo>
                    <a:pt x="3239174" y="568805"/>
                  </a:lnTo>
                  <a:lnTo>
                    <a:pt x="3190808" y="561757"/>
                  </a:lnTo>
                  <a:lnTo>
                    <a:pt x="3138623" y="554968"/>
                  </a:lnTo>
                  <a:lnTo>
                    <a:pt x="3086643" y="548973"/>
                  </a:lnTo>
                  <a:lnTo>
                    <a:pt x="3034865" y="543761"/>
                  </a:lnTo>
                  <a:lnTo>
                    <a:pt x="2983286" y="539324"/>
                  </a:lnTo>
                  <a:lnTo>
                    <a:pt x="2931904" y="535649"/>
                  </a:lnTo>
                  <a:lnTo>
                    <a:pt x="2880717" y="532728"/>
                  </a:lnTo>
                  <a:lnTo>
                    <a:pt x="2829722" y="530550"/>
                  </a:lnTo>
                  <a:lnTo>
                    <a:pt x="2778916" y="529104"/>
                  </a:lnTo>
                  <a:lnTo>
                    <a:pt x="2728297" y="528380"/>
                  </a:lnTo>
                  <a:lnTo>
                    <a:pt x="2677863" y="528369"/>
                  </a:lnTo>
                  <a:lnTo>
                    <a:pt x="2627611" y="529059"/>
                  </a:lnTo>
                  <a:lnTo>
                    <a:pt x="2577539" y="530440"/>
                  </a:lnTo>
                  <a:lnTo>
                    <a:pt x="2527644" y="532503"/>
                  </a:lnTo>
                  <a:lnTo>
                    <a:pt x="2477923" y="535236"/>
                  </a:lnTo>
                  <a:lnTo>
                    <a:pt x="2428375" y="538630"/>
                  </a:lnTo>
                  <a:lnTo>
                    <a:pt x="2378996" y="542675"/>
                  </a:lnTo>
                  <a:lnTo>
                    <a:pt x="2329785" y="547359"/>
                  </a:lnTo>
                  <a:lnTo>
                    <a:pt x="2280738" y="552673"/>
                  </a:lnTo>
                  <a:lnTo>
                    <a:pt x="2231854" y="558607"/>
                  </a:lnTo>
                  <a:lnTo>
                    <a:pt x="2183129" y="565150"/>
                  </a:lnTo>
                  <a:lnTo>
                    <a:pt x="2134562" y="572291"/>
                  </a:lnTo>
                  <a:lnTo>
                    <a:pt x="2086150" y="580022"/>
                  </a:lnTo>
                  <a:lnTo>
                    <a:pt x="2037890" y="588331"/>
                  </a:lnTo>
                  <a:lnTo>
                    <a:pt x="1989780" y="597208"/>
                  </a:lnTo>
                  <a:lnTo>
                    <a:pt x="1941817" y="606642"/>
                  </a:lnTo>
                  <a:lnTo>
                    <a:pt x="1893999" y="616625"/>
                  </a:lnTo>
                  <a:lnTo>
                    <a:pt x="1846798" y="627032"/>
                  </a:lnTo>
                  <a:lnTo>
                    <a:pt x="1799780" y="638052"/>
                  </a:lnTo>
                  <a:lnTo>
                    <a:pt x="1753049" y="649819"/>
                  </a:lnTo>
                  <a:lnTo>
                    <a:pt x="1706709" y="662466"/>
                  </a:lnTo>
                  <a:lnTo>
                    <a:pt x="1660862" y="676127"/>
                  </a:lnTo>
                  <a:lnTo>
                    <a:pt x="1615614" y="690937"/>
                  </a:lnTo>
                  <a:lnTo>
                    <a:pt x="1571067" y="707030"/>
                  </a:lnTo>
                  <a:lnTo>
                    <a:pt x="1525861" y="724892"/>
                  </a:lnTo>
                  <a:lnTo>
                    <a:pt x="1481177" y="743785"/>
                  </a:lnTo>
                  <a:lnTo>
                    <a:pt x="1436927" y="763526"/>
                  </a:lnTo>
                  <a:lnTo>
                    <a:pt x="1393020" y="783930"/>
                  </a:lnTo>
                  <a:lnTo>
                    <a:pt x="1349366" y="804813"/>
                  </a:lnTo>
                  <a:lnTo>
                    <a:pt x="1305875" y="825992"/>
                  </a:lnTo>
                  <a:lnTo>
                    <a:pt x="1262458" y="847283"/>
                  </a:lnTo>
                  <a:lnTo>
                    <a:pt x="1219025" y="868502"/>
                  </a:lnTo>
                  <a:lnTo>
                    <a:pt x="1175905" y="890550"/>
                  </a:lnTo>
                  <a:lnTo>
                    <a:pt x="1133854" y="914164"/>
                  </a:lnTo>
                  <a:lnTo>
                    <a:pt x="1092808" y="939225"/>
                  </a:lnTo>
                  <a:lnTo>
                    <a:pt x="1052699" y="965611"/>
                  </a:lnTo>
                  <a:lnTo>
                    <a:pt x="1013462" y="993203"/>
                  </a:lnTo>
                  <a:lnTo>
                    <a:pt x="975030" y="1021880"/>
                  </a:lnTo>
                  <a:lnTo>
                    <a:pt x="937338" y="1051522"/>
                  </a:lnTo>
                  <a:lnTo>
                    <a:pt x="900318" y="1082007"/>
                  </a:lnTo>
                  <a:lnTo>
                    <a:pt x="863905" y="1113217"/>
                  </a:lnTo>
                  <a:lnTo>
                    <a:pt x="828290" y="1145508"/>
                  </a:lnTo>
                  <a:lnTo>
                    <a:pt x="793694" y="1179046"/>
                  </a:lnTo>
                  <a:lnTo>
                    <a:pt x="759917" y="1213571"/>
                  </a:lnTo>
                  <a:lnTo>
                    <a:pt x="726757" y="1248828"/>
                  </a:lnTo>
                  <a:lnTo>
                    <a:pt x="724532" y="1251256"/>
                  </a:lnTo>
                </a:path>
                <a:path w="5408930" h="1251584">
                  <a:moveTo>
                    <a:pt x="0" y="1251256"/>
                  </a:moveTo>
                  <a:lnTo>
                    <a:pt x="25653" y="1210666"/>
                  </a:lnTo>
                  <a:lnTo>
                    <a:pt x="54045" y="1167870"/>
                  </a:lnTo>
                  <a:lnTo>
                    <a:pt x="83321" y="1125792"/>
                  </a:lnTo>
                  <a:lnTo>
                    <a:pt x="115440" y="1082415"/>
                  </a:lnTo>
                  <a:lnTo>
                    <a:pt x="148873" y="1040198"/>
                  </a:lnTo>
                  <a:lnTo>
                    <a:pt x="183331" y="998907"/>
                  </a:lnTo>
                  <a:lnTo>
                    <a:pt x="218528" y="958309"/>
                  </a:lnTo>
                  <a:lnTo>
                    <a:pt x="254176" y="918167"/>
                  </a:lnTo>
                  <a:lnTo>
                    <a:pt x="289985" y="878250"/>
                  </a:lnTo>
                  <a:lnTo>
                    <a:pt x="324984" y="840774"/>
                  </a:lnTo>
                  <a:lnTo>
                    <a:pt x="361224" y="804765"/>
                  </a:lnTo>
                  <a:lnTo>
                    <a:pt x="398579" y="770082"/>
                  </a:lnTo>
                  <a:lnTo>
                    <a:pt x="436918" y="736582"/>
                  </a:lnTo>
                  <a:lnTo>
                    <a:pt x="476114" y="704123"/>
                  </a:lnTo>
                  <a:lnTo>
                    <a:pt x="516038" y="672564"/>
                  </a:lnTo>
                  <a:lnTo>
                    <a:pt x="556560" y="641762"/>
                  </a:lnTo>
                  <a:lnTo>
                    <a:pt x="597552" y="611575"/>
                  </a:lnTo>
                  <a:lnTo>
                    <a:pt x="638886" y="581861"/>
                  </a:lnTo>
                  <a:lnTo>
                    <a:pt x="681525" y="552162"/>
                  </a:lnTo>
                  <a:lnTo>
                    <a:pt x="724836" y="523321"/>
                  </a:lnTo>
                  <a:lnTo>
                    <a:pt x="768798" y="495378"/>
                  </a:lnTo>
                  <a:lnTo>
                    <a:pt x="813392" y="468375"/>
                  </a:lnTo>
                  <a:lnTo>
                    <a:pt x="858598" y="442353"/>
                  </a:lnTo>
                  <a:lnTo>
                    <a:pt x="904396" y="417353"/>
                  </a:lnTo>
                  <a:lnTo>
                    <a:pt x="948856" y="393850"/>
                  </a:lnTo>
                  <a:lnTo>
                    <a:pt x="993504" y="370582"/>
                  </a:lnTo>
                  <a:lnTo>
                    <a:pt x="1038405" y="347700"/>
                  </a:lnTo>
                  <a:lnTo>
                    <a:pt x="1083618" y="325351"/>
                  </a:lnTo>
                  <a:lnTo>
                    <a:pt x="1129208" y="303685"/>
                  </a:lnTo>
                  <a:lnTo>
                    <a:pt x="1175236" y="282852"/>
                  </a:lnTo>
                  <a:lnTo>
                    <a:pt x="1221764" y="263001"/>
                  </a:lnTo>
                  <a:lnTo>
                    <a:pt x="1268856" y="244280"/>
                  </a:lnTo>
                  <a:lnTo>
                    <a:pt x="1317007" y="226293"/>
                  </a:lnTo>
                  <a:lnTo>
                    <a:pt x="1365531" y="208975"/>
                  </a:lnTo>
                  <a:lnTo>
                    <a:pt x="1414402" y="192306"/>
                  </a:lnTo>
                  <a:lnTo>
                    <a:pt x="1463594" y="176264"/>
                  </a:lnTo>
                  <a:lnTo>
                    <a:pt x="1513082" y="160830"/>
                  </a:lnTo>
                  <a:lnTo>
                    <a:pt x="1562840" y="145983"/>
                  </a:lnTo>
                  <a:lnTo>
                    <a:pt x="1612843" y="131704"/>
                  </a:lnTo>
                  <a:lnTo>
                    <a:pt x="1663065" y="117971"/>
                  </a:lnTo>
                  <a:lnTo>
                    <a:pt x="1713481" y="104766"/>
                  </a:lnTo>
                  <a:lnTo>
                    <a:pt x="1760928" y="92972"/>
                  </a:lnTo>
                  <a:lnTo>
                    <a:pt x="1808571" y="81878"/>
                  </a:lnTo>
                  <a:lnTo>
                    <a:pt x="1856408" y="71484"/>
                  </a:lnTo>
                  <a:lnTo>
                    <a:pt x="1904439" y="61791"/>
                  </a:lnTo>
                  <a:lnTo>
                    <a:pt x="1952665" y="52799"/>
                  </a:lnTo>
                  <a:lnTo>
                    <a:pt x="2001084" y="44511"/>
                  </a:lnTo>
                  <a:lnTo>
                    <a:pt x="2049696" y="36927"/>
                  </a:lnTo>
                  <a:lnTo>
                    <a:pt x="2098500" y="30047"/>
                  </a:lnTo>
                  <a:lnTo>
                    <a:pt x="2147496" y="23873"/>
                  </a:lnTo>
                  <a:lnTo>
                    <a:pt x="2196684" y="18406"/>
                  </a:lnTo>
                  <a:lnTo>
                    <a:pt x="2246064" y="13646"/>
                  </a:lnTo>
                  <a:lnTo>
                    <a:pt x="2295633" y="9595"/>
                  </a:lnTo>
                  <a:lnTo>
                    <a:pt x="2345393" y="6253"/>
                  </a:lnTo>
                  <a:lnTo>
                    <a:pt x="2395343" y="3622"/>
                  </a:lnTo>
                  <a:lnTo>
                    <a:pt x="2445483" y="1702"/>
                  </a:lnTo>
                  <a:lnTo>
                    <a:pt x="2495811" y="494"/>
                  </a:lnTo>
                  <a:lnTo>
                    <a:pt x="2546327" y="0"/>
                  </a:lnTo>
                  <a:lnTo>
                    <a:pt x="2597032" y="219"/>
                  </a:lnTo>
                  <a:lnTo>
                    <a:pt x="2647924" y="1154"/>
                  </a:lnTo>
                  <a:lnTo>
                    <a:pt x="2699003" y="2804"/>
                  </a:lnTo>
                  <a:lnTo>
                    <a:pt x="2750268" y="5172"/>
                  </a:lnTo>
                  <a:lnTo>
                    <a:pt x="2801720" y="8257"/>
                  </a:lnTo>
                  <a:lnTo>
                    <a:pt x="2853357" y="12062"/>
                  </a:lnTo>
                  <a:lnTo>
                    <a:pt x="2905180" y="16585"/>
                  </a:lnTo>
                  <a:lnTo>
                    <a:pt x="2957187" y="21830"/>
                  </a:lnTo>
                  <a:lnTo>
                    <a:pt x="3009379" y="27796"/>
                  </a:lnTo>
                  <a:lnTo>
                    <a:pt x="3061754" y="34485"/>
                  </a:lnTo>
                  <a:lnTo>
                    <a:pt x="3110809" y="41414"/>
                  </a:lnTo>
                  <a:lnTo>
                    <a:pt x="3159835" y="49014"/>
                  </a:lnTo>
                  <a:lnTo>
                    <a:pt x="3208833" y="57289"/>
                  </a:lnTo>
                  <a:lnTo>
                    <a:pt x="3257801" y="66244"/>
                  </a:lnTo>
                  <a:lnTo>
                    <a:pt x="3306738" y="75882"/>
                  </a:lnTo>
                  <a:lnTo>
                    <a:pt x="3355642" y="86207"/>
                  </a:lnTo>
                  <a:lnTo>
                    <a:pt x="3404512" y="97222"/>
                  </a:lnTo>
                  <a:lnTo>
                    <a:pt x="3453347" y="108933"/>
                  </a:lnTo>
                  <a:lnTo>
                    <a:pt x="3502146" y="121342"/>
                  </a:lnTo>
                  <a:lnTo>
                    <a:pt x="3550908" y="134455"/>
                  </a:lnTo>
                  <a:lnTo>
                    <a:pt x="3599631" y="148273"/>
                  </a:lnTo>
                  <a:lnTo>
                    <a:pt x="3648314" y="162802"/>
                  </a:lnTo>
                  <a:lnTo>
                    <a:pt x="3696956" y="178046"/>
                  </a:lnTo>
                  <a:lnTo>
                    <a:pt x="3745556" y="194007"/>
                  </a:lnTo>
                  <a:lnTo>
                    <a:pt x="3794112" y="210691"/>
                  </a:lnTo>
                  <a:lnTo>
                    <a:pt x="3842624" y="228101"/>
                  </a:lnTo>
                  <a:lnTo>
                    <a:pt x="3891090" y="246241"/>
                  </a:lnTo>
                  <a:lnTo>
                    <a:pt x="3939508" y="265115"/>
                  </a:lnTo>
                  <a:lnTo>
                    <a:pt x="3987878" y="284727"/>
                  </a:lnTo>
                  <a:lnTo>
                    <a:pt x="4036199" y="305080"/>
                  </a:lnTo>
                  <a:lnTo>
                    <a:pt x="4084469" y="326178"/>
                  </a:lnTo>
                  <a:lnTo>
                    <a:pt x="4132687" y="348027"/>
                  </a:lnTo>
                  <a:lnTo>
                    <a:pt x="4180851" y="370628"/>
                  </a:lnTo>
                  <a:lnTo>
                    <a:pt x="4228961" y="393987"/>
                  </a:lnTo>
                  <a:lnTo>
                    <a:pt x="4277016" y="418107"/>
                  </a:lnTo>
                  <a:lnTo>
                    <a:pt x="4320252" y="440440"/>
                  </a:lnTo>
                  <a:lnTo>
                    <a:pt x="4363300" y="463232"/>
                  </a:lnTo>
                  <a:lnTo>
                    <a:pt x="4406155" y="486489"/>
                  </a:lnTo>
                  <a:lnTo>
                    <a:pt x="4448814" y="510218"/>
                  </a:lnTo>
                  <a:lnTo>
                    <a:pt x="4491272" y="534424"/>
                  </a:lnTo>
                  <a:lnTo>
                    <a:pt x="4533525" y="559113"/>
                  </a:lnTo>
                  <a:lnTo>
                    <a:pt x="4575568" y="584291"/>
                  </a:lnTo>
                  <a:lnTo>
                    <a:pt x="4617398" y="609964"/>
                  </a:lnTo>
                  <a:lnTo>
                    <a:pt x="4659011" y="636138"/>
                  </a:lnTo>
                  <a:lnTo>
                    <a:pt x="4700401" y="662819"/>
                  </a:lnTo>
                  <a:lnTo>
                    <a:pt x="4741565" y="690013"/>
                  </a:lnTo>
                  <a:lnTo>
                    <a:pt x="4782499" y="717725"/>
                  </a:lnTo>
                  <a:lnTo>
                    <a:pt x="4823199" y="745963"/>
                  </a:lnTo>
                  <a:lnTo>
                    <a:pt x="4863659" y="774731"/>
                  </a:lnTo>
                  <a:lnTo>
                    <a:pt x="4903877" y="804036"/>
                  </a:lnTo>
                  <a:lnTo>
                    <a:pt x="4943848" y="833883"/>
                  </a:lnTo>
                  <a:lnTo>
                    <a:pt x="4983567" y="864279"/>
                  </a:lnTo>
                  <a:lnTo>
                    <a:pt x="5023031" y="895229"/>
                  </a:lnTo>
                  <a:lnTo>
                    <a:pt x="5062235" y="926740"/>
                  </a:lnTo>
                  <a:lnTo>
                    <a:pt x="5101175" y="958817"/>
                  </a:lnTo>
                  <a:lnTo>
                    <a:pt x="5139847" y="991467"/>
                  </a:lnTo>
                  <a:lnTo>
                    <a:pt x="5178246" y="1024695"/>
                  </a:lnTo>
                  <a:lnTo>
                    <a:pt x="5216369" y="1058506"/>
                  </a:lnTo>
                  <a:lnTo>
                    <a:pt x="5251475" y="1090899"/>
                  </a:lnTo>
                  <a:lnTo>
                    <a:pt x="5285923" y="1124226"/>
                  </a:lnTo>
                  <a:lnTo>
                    <a:pt x="5319850" y="1158289"/>
                  </a:lnTo>
                  <a:lnTo>
                    <a:pt x="5353393" y="1192891"/>
                  </a:lnTo>
                  <a:lnTo>
                    <a:pt x="5386689" y="1227835"/>
                  </a:lnTo>
                  <a:lnTo>
                    <a:pt x="5408838" y="1251256"/>
                  </a:lnTo>
                </a:path>
              </a:pathLst>
            </a:custGeom>
            <a:ln w="10470">
              <a:solidFill>
                <a:srgbClr val="F3B68C"/>
              </a:solidFill>
            </a:ln>
          </p:spPr>
          <p:txBody>
            <a:bodyPr wrap="square" lIns="0" tIns="0" rIns="0" bIns="0" rtlCol="0"/>
            <a:lstStyle/>
            <a:p>
              <a:endParaRPr/>
            </a:p>
          </p:txBody>
        </p:sp>
      </p:grpSp>
      <p:sp>
        <p:nvSpPr>
          <p:cNvPr id="7" name="object 7"/>
          <p:cNvSpPr txBox="1">
            <a:spLocks noGrp="1"/>
          </p:cNvSpPr>
          <p:nvPr>
            <p:ph type="title"/>
          </p:nvPr>
        </p:nvSpPr>
        <p:spPr>
          <a:prstGeom prst="rect">
            <a:avLst/>
          </a:prstGeom>
        </p:spPr>
        <p:txBody>
          <a:bodyPr vert="horz" wrap="square" lIns="0" tIns="12065" rIns="0" bIns="0" rtlCol="0">
            <a:spAutoFit/>
          </a:bodyPr>
          <a:lstStyle/>
          <a:p>
            <a:pPr marL="12700" marR="5080" indent="2601595">
              <a:lnSpc>
                <a:spcPct val="100000"/>
              </a:lnSpc>
              <a:spcBef>
                <a:spcPts val="95"/>
              </a:spcBef>
            </a:pPr>
            <a:r>
              <a:rPr dirty="0">
                <a:latin typeface="+mn-lt"/>
              </a:rPr>
              <a:t>IN QUALI CIBI POSSIAMO TROVARE LE PARTICELLE DI PLASTICA?</a:t>
            </a:r>
          </a:p>
        </p:txBody>
      </p:sp>
      <p:sp>
        <p:nvSpPr>
          <p:cNvPr id="8" name="object 8"/>
          <p:cNvSpPr/>
          <p:nvPr/>
        </p:nvSpPr>
        <p:spPr>
          <a:xfrm>
            <a:off x="11120482" y="4443019"/>
            <a:ext cx="7577455" cy="1364615"/>
          </a:xfrm>
          <a:custGeom>
            <a:avLst/>
            <a:gdLst/>
            <a:ahLst/>
            <a:cxnLst/>
            <a:rect l="l" t="t" r="r" b="b"/>
            <a:pathLst>
              <a:path w="7577455" h="1364614">
                <a:moveTo>
                  <a:pt x="7321955" y="0"/>
                </a:moveTo>
                <a:lnTo>
                  <a:pt x="198695" y="435683"/>
                </a:lnTo>
                <a:lnTo>
                  <a:pt x="150509" y="444241"/>
                </a:lnTo>
                <a:lnTo>
                  <a:pt x="106936" y="462888"/>
                </a:lnTo>
                <a:lnTo>
                  <a:pt x="69168" y="490276"/>
                </a:lnTo>
                <a:lnTo>
                  <a:pt x="38397" y="525055"/>
                </a:lnTo>
                <a:lnTo>
                  <a:pt x="15817" y="565878"/>
                </a:lnTo>
                <a:lnTo>
                  <a:pt x="2620" y="611397"/>
                </a:lnTo>
                <a:lnTo>
                  <a:pt x="0" y="660262"/>
                </a:lnTo>
                <a:lnTo>
                  <a:pt x="30899" y="1165472"/>
                </a:lnTo>
                <a:lnTo>
                  <a:pt x="39458" y="1213658"/>
                </a:lnTo>
                <a:lnTo>
                  <a:pt x="58105" y="1257231"/>
                </a:lnTo>
                <a:lnTo>
                  <a:pt x="85493" y="1294999"/>
                </a:lnTo>
                <a:lnTo>
                  <a:pt x="120274" y="1325770"/>
                </a:lnTo>
                <a:lnTo>
                  <a:pt x="161098" y="1348350"/>
                </a:lnTo>
                <a:lnTo>
                  <a:pt x="206620" y="1361547"/>
                </a:lnTo>
                <a:lnTo>
                  <a:pt x="255489" y="1364167"/>
                </a:lnTo>
                <a:lnTo>
                  <a:pt x="7378749" y="928495"/>
                </a:lnTo>
                <a:lnTo>
                  <a:pt x="7426934" y="919936"/>
                </a:lnTo>
                <a:lnTo>
                  <a:pt x="7470508" y="901289"/>
                </a:lnTo>
                <a:lnTo>
                  <a:pt x="7508276" y="873901"/>
                </a:lnTo>
                <a:lnTo>
                  <a:pt x="7539047" y="839120"/>
                </a:lnTo>
                <a:lnTo>
                  <a:pt x="7561627" y="798295"/>
                </a:lnTo>
                <a:lnTo>
                  <a:pt x="7574824" y="752774"/>
                </a:lnTo>
                <a:lnTo>
                  <a:pt x="7577444" y="703905"/>
                </a:lnTo>
                <a:lnTo>
                  <a:pt x="7546545" y="198705"/>
                </a:lnTo>
                <a:lnTo>
                  <a:pt x="7537986" y="150520"/>
                </a:lnTo>
                <a:lnTo>
                  <a:pt x="7519339" y="106946"/>
                </a:lnTo>
                <a:lnTo>
                  <a:pt x="7491951" y="69177"/>
                </a:lnTo>
                <a:lnTo>
                  <a:pt x="7457170" y="38405"/>
                </a:lnTo>
                <a:lnTo>
                  <a:pt x="7416345" y="15824"/>
                </a:lnTo>
                <a:lnTo>
                  <a:pt x="7370824" y="2624"/>
                </a:lnTo>
                <a:lnTo>
                  <a:pt x="7321955" y="0"/>
                </a:lnTo>
                <a:close/>
              </a:path>
            </a:pathLst>
          </a:custGeom>
          <a:solidFill>
            <a:srgbClr val="F3B68C"/>
          </a:solidFill>
        </p:spPr>
        <p:txBody>
          <a:bodyPr wrap="square" lIns="0" tIns="0" rIns="0" bIns="0" rtlCol="0"/>
          <a:lstStyle/>
          <a:p>
            <a:endParaRPr/>
          </a:p>
        </p:txBody>
      </p:sp>
      <p:sp>
        <p:nvSpPr>
          <p:cNvPr id="9" name="object 9"/>
          <p:cNvSpPr txBox="1"/>
          <p:nvPr/>
        </p:nvSpPr>
        <p:spPr>
          <a:xfrm rot="21420000">
            <a:off x="13386528" y="4984139"/>
            <a:ext cx="3050460" cy="377155"/>
          </a:xfrm>
          <a:prstGeom prst="rect">
            <a:avLst/>
          </a:prstGeom>
        </p:spPr>
        <p:txBody>
          <a:bodyPr vert="horz" wrap="square" lIns="0" tIns="0" rIns="0" bIns="0" rtlCol="0">
            <a:spAutoFit/>
          </a:bodyPr>
          <a:lstStyle/>
          <a:p>
            <a:pPr>
              <a:lnSpc>
                <a:spcPts val="2915"/>
              </a:lnSpc>
            </a:pPr>
            <a:r>
              <a:rPr sz="2900" b="1" dirty="0">
                <a:solidFill>
                  <a:srgbClr val="FFFFFF"/>
                </a:solidFill>
                <a:latin typeface="+mn-lt"/>
                <a:cs typeface="Arial"/>
              </a:rPr>
              <a:t>SALE E </a:t>
            </a:r>
            <a:r>
              <a:rPr sz="4350" b="1" baseline="1915" dirty="0">
                <a:solidFill>
                  <a:srgbClr val="FFFFFF"/>
                </a:solidFill>
                <a:latin typeface="+mn-lt"/>
                <a:cs typeface="Arial"/>
              </a:rPr>
              <a:t>ZUC</a:t>
            </a:r>
            <a:r>
              <a:rPr sz="4350" b="1" baseline="2873" dirty="0">
                <a:solidFill>
                  <a:srgbClr val="FFFFFF"/>
                </a:solidFill>
                <a:latin typeface="+mn-lt"/>
                <a:cs typeface="Arial"/>
              </a:rPr>
              <a:t>CHER</a:t>
            </a:r>
            <a:r>
              <a:rPr sz="4350" b="1" baseline="3831" dirty="0">
                <a:solidFill>
                  <a:srgbClr val="FFFFFF"/>
                </a:solidFill>
                <a:latin typeface="+mn-lt"/>
                <a:cs typeface="Arial"/>
              </a:rPr>
              <a:t>O</a:t>
            </a:r>
            <a:endParaRPr sz="4350" baseline="3831">
              <a:latin typeface="+mn-lt"/>
              <a:cs typeface="Arial"/>
            </a:endParaRPr>
          </a:p>
        </p:txBody>
      </p:sp>
      <p:sp>
        <p:nvSpPr>
          <p:cNvPr id="10" name="object 10"/>
          <p:cNvSpPr txBox="1"/>
          <p:nvPr/>
        </p:nvSpPr>
        <p:spPr>
          <a:xfrm>
            <a:off x="961092" y="8803666"/>
            <a:ext cx="18084165" cy="1383030"/>
          </a:xfrm>
          <a:prstGeom prst="rect">
            <a:avLst/>
          </a:prstGeom>
        </p:spPr>
        <p:txBody>
          <a:bodyPr vert="horz" wrap="square" lIns="0" tIns="12065" rIns="0" bIns="0" rtlCol="0">
            <a:spAutoFit/>
          </a:bodyPr>
          <a:lstStyle/>
          <a:p>
            <a:pPr marL="12700" marR="5080">
              <a:lnSpc>
                <a:spcPct val="100600"/>
              </a:lnSpc>
              <a:spcBef>
                <a:spcPts val="95"/>
              </a:spcBef>
            </a:pPr>
            <a:r>
              <a:rPr sz="2950" dirty="0">
                <a:latin typeface="+mn-lt"/>
                <a:cs typeface="Arial"/>
              </a:rPr>
              <a:t>La plastica può contaminare il cibo già all’origine, venendo assorbita dalle radici delle piante o entrando nella catena alimentare ma un contributo importante è dato dagli </a:t>
            </a:r>
            <a:r>
              <a:rPr sz="2950" b="1" dirty="0">
                <a:latin typeface="+mn-lt"/>
                <a:cs typeface="Arial"/>
              </a:rPr>
              <a:t>imballaggi</a:t>
            </a:r>
            <a:r>
              <a:rPr sz="2950" dirty="0">
                <a:latin typeface="+mn-lt"/>
                <a:cs typeface="Arial"/>
              </a:rPr>
              <a:t>.</a:t>
            </a:r>
          </a:p>
          <a:p>
            <a:pPr marL="12700">
              <a:lnSpc>
                <a:spcPct val="100000"/>
              </a:lnSpc>
              <a:spcBef>
                <a:spcPts val="20"/>
              </a:spcBef>
            </a:pPr>
            <a:r>
              <a:rPr sz="2950" dirty="0">
                <a:latin typeface="+mn-lt"/>
                <a:cs typeface="Arial"/>
              </a:rPr>
              <a:t>Soprattutto le </a:t>
            </a:r>
            <a:r>
              <a:rPr sz="2950" b="1" dirty="0">
                <a:latin typeface="+mn-lt"/>
                <a:cs typeface="Arial"/>
              </a:rPr>
              <a:t>bottiglie di plastica </a:t>
            </a:r>
            <a:r>
              <a:rPr sz="2950" dirty="0">
                <a:latin typeface="+mn-lt"/>
                <a:cs typeface="Arial"/>
              </a:rPr>
              <a:t>dell’acqua!</a:t>
            </a:r>
          </a:p>
        </p:txBody>
      </p:sp>
      <p:sp>
        <p:nvSpPr>
          <p:cNvPr id="11" name="object 11"/>
          <p:cNvSpPr/>
          <p:nvPr/>
        </p:nvSpPr>
        <p:spPr>
          <a:xfrm>
            <a:off x="2387390" y="5006820"/>
            <a:ext cx="8437880" cy="1069975"/>
          </a:xfrm>
          <a:custGeom>
            <a:avLst/>
            <a:gdLst/>
            <a:ahLst/>
            <a:cxnLst/>
            <a:rect l="l" t="t" r="r" b="b"/>
            <a:pathLst>
              <a:path w="8437880" h="1069975">
                <a:moveTo>
                  <a:pt x="8213132" y="0"/>
                </a:moveTo>
                <a:lnTo>
                  <a:pt x="208307" y="139723"/>
                </a:lnTo>
                <a:lnTo>
                  <a:pt x="159795" y="146170"/>
                </a:lnTo>
                <a:lnTo>
                  <a:pt x="115449" y="162897"/>
                </a:lnTo>
                <a:lnTo>
                  <a:pt x="76522" y="188610"/>
                </a:lnTo>
                <a:lnTo>
                  <a:pt x="44263" y="222014"/>
                </a:lnTo>
                <a:lnTo>
                  <a:pt x="19922" y="261814"/>
                </a:lnTo>
                <a:lnTo>
                  <a:pt x="4751" y="306715"/>
                </a:lnTo>
                <a:lnTo>
                  <a:pt x="0" y="355423"/>
                </a:lnTo>
                <a:lnTo>
                  <a:pt x="8837" y="861502"/>
                </a:lnTo>
                <a:lnTo>
                  <a:pt x="15284" y="910015"/>
                </a:lnTo>
                <a:lnTo>
                  <a:pt x="32011" y="954360"/>
                </a:lnTo>
                <a:lnTo>
                  <a:pt x="57724" y="993287"/>
                </a:lnTo>
                <a:lnTo>
                  <a:pt x="91128" y="1025545"/>
                </a:lnTo>
                <a:lnTo>
                  <a:pt x="130928" y="1049883"/>
                </a:lnTo>
                <a:lnTo>
                  <a:pt x="175829" y="1065052"/>
                </a:lnTo>
                <a:lnTo>
                  <a:pt x="224537" y="1069799"/>
                </a:lnTo>
                <a:lnTo>
                  <a:pt x="8229361" y="930076"/>
                </a:lnTo>
                <a:lnTo>
                  <a:pt x="8277874" y="923629"/>
                </a:lnTo>
                <a:lnTo>
                  <a:pt x="8322219" y="906902"/>
                </a:lnTo>
                <a:lnTo>
                  <a:pt x="8361147" y="881189"/>
                </a:lnTo>
                <a:lnTo>
                  <a:pt x="8393406" y="847785"/>
                </a:lnTo>
                <a:lnTo>
                  <a:pt x="8417746" y="807985"/>
                </a:lnTo>
                <a:lnTo>
                  <a:pt x="8432918" y="763083"/>
                </a:lnTo>
                <a:lnTo>
                  <a:pt x="8437669" y="714376"/>
                </a:lnTo>
                <a:lnTo>
                  <a:pt x="8428832" y="208297"/>
                </a:lnTo>
                <a:lnTo>
                  <a:pt x="8422385" y="159785"/>
                </a:lnTo>
                <a:lnTo>
                  <a:pt x="8405658" y="115441"/>
                </a:lnTo>
                <a:lnTo>
                  <a:pt x="8379945" y="76516"/>
                </a:lnTo>
                <a:lnTo>
                  <a:pt x="8346541" y="44259"/>
                </a:lnTo>
                <a:lnTo>
                  <a:pt x="8306741" y="19920"/>
                </a:lnTo>
                <a:lnTo>
                  <a:pt x="8261839" y="4751"/>
                </a:lnTo>
                <a:lnTo>
                  <a:pt x="8213132" y="0"/>
                </a:lnTo>
                <a:close/>
              </a:path>
            </a:pathLst>
          </a:custGeom>
          <a:solidFill>
            <a:srgbClr val="8FB773">
              <a:alpha val="69999"/>
            </a:srgbClr>
          </a:solidFill>
        </p:spPr>
        <p:txBody>
          <a:bodyPr wrap="square" lIns="0" tIns="0" rIns="0" bIns="0" rtlCol="0"/>
          <a:lstStyle/>
          <a:p>
            <a:endParaRPr/>
          </a:p>
        </p:txBody>
      </p:sp>
      <p:sp>
        <p:nvSpPr>
          <p:cNvPr id="12" name="object 12"/>
          <p:cNvSpPr txBox="1"/>
          <p:nvPr/>
        </p:nvSpPr>
        <p:spPr>
          <a:xfrm>
            <a:off x="5021268" y="5271176"/>
            <a:ext cx="3169920" cy="488595"/>
          </a:xfrm>
          <a:prstGeom prst="rect">
            <a:avLst/>
          </a:prstGeom>
        </p:spPr>
        <p:txBody>
          <a:bodyPr vert="horz" wrap="square" lIns="0" tIns="41910" rIns="0" bIns="0" rtlCol="0">
            <a:spAutoFit/>
          </a:bodyPr>
          <a:lstStyle/>
          <a:p>
            <a:pPr marL="12700">
              <a:lnSpc>
                <a:spcPct val="100000"/>
              </a:lnSpc>
              <a:spcBef>
                <a:spcPts val="330"/>
              </a:spcBef>
            </a:pPr>
            <a:r>
              <a:rPr sz="4350" b="1" baseline="-4789" dirty="0">
                <a:solidFill>
                  <a:srgbClr val="FFFFFF"/>
                </a:solidFill>
                <a:latin typeface="+mn-lt"/>
                <a:cs typeface="Arial"/>
              </a:rPr>
              <a:t>OR</a:t>
            </a:r>
            <a:r>
              <a:rPr sz="4350" b="1" baseline="-3831" dirty="0">
                <a:solidFill>
                  <a:srgbClr val="FFFFFF"/>
                </a:solidFill>
                <a:latin typeface="+mn-lt"/>
                <a:cs typeface="Arial"/>
              </a:rPr>
              <a:t>T</a:t>
            </a:r>
            <a:r>
              <a:rPr sz="4350" b="1" baseline="-2873" dirty="0">
                <a:solidFill>
                  <a:srgbClr val="FFFFFF"/>
                </a:solidFill>
                <a:latin typeface="+mn-lt"/>
                <a:cs typeface="Arial"/>
              </a:rPr>
              <a:t>AGGI </a:t>
            </a:r>
            <a:r>
              <a:rPr sz="2900" b="1" dirty="0">
                <a:solidFill>
                  <a:srgbClr val="FFFFFF"/>
                </a:solidFill>
                <a:latin typeface="+mn-lt"/>
                <a:cs typeface="Arial"/>
              </a:rPr>
              <a:t>E FRUT</a:t>
            </a:r>
            <a:r>
              <a:rPr sz="4350" b="1" baseline="1915" dirty="0">
                <a:solidFill>
                  <a:srgbClr val="FFFFFF"/>
                </a:solidFill>
                <a:latin typeface="+mn-lt"/>
                <a:cs typeface="Arial"/>
              </a:rPr>
              <a:t>T</a:t>
            </a:r>
            <a:r>
              <a:rPr sz="4350" b="1" baseline="2873" dirty="0">
                <a:solidFill>
                  <a:srgbClr val="FFFFFF"/>
                </a:solidFill>
                <a:latin typeface="+mn-lt"/>
                <a:cs typeface="Arial"/>
              </a:rPr>
              <a:t>A</a:t>
            </a:r>
            <a:endParaRPr sz="4350" baseline="2873">
              <a:latin typeface="+mn-lt"/>
              <a:cs typeface="Arial"/>
            </a:endParaRPr>
          </a:p>
        </p:txBody>
      </p:sp>
      <p:sp>
        <p:nvSpPr>
          <p:cNvPr id="13" name="object 13"/>
          <p:cNvSpPr/>
          <p:nvPr/>
        </p:nvSpPr>
        <p:spPr>
          <a:xfrm>
            <a:off x="9109871" y="6875915"/>
            <a:ext cx="8444230" cy="1278890"/>
          </a:xfrm>
          <a:custGeom>
            <a:avLst/>
            <a:gdLst/>
            <a:ahLst/>
            <a:cxnLst/>
            <a:rect l="l" t="t" r="r" b="b"/>
            <a:pathLst>
              <a:path w="8444230" h="1278890">
                <a:moveTo>
                  <a:pt x="243165" y="0"/>
                </a:moveTo>
                <a:lnTo>
                  <a:pt x="194350" y="3473"/>
                </a:lnTo>
                <a:lnTo>
                  <a:pt x="149067" y="17462"/>
                </a:lnTo>
                <a:lnTo>
                  <a:pt x="108643" y="40750"/>
                </a:lnTo>
                <a:lnTo>
                  <a:pt x="74406" y="72122"/>
                </a:lnTo>
                <a:lnTo>
                  <a:pt x="47682" y="110362"/>
                </a:lnTo>
                <a:lnTo>
                  <a:pt x="29799" y="154253"/>
                </a:lnTo>
                <a:lnTo>
                  <a:pt x="22083" y="202580"/>
                </a:lnTo>
                <a:lnTo>
                  <a:pt x="0" y="708250"/>
                </a:lnTo>
                <a:lnTo>
                  <a:pt x="3477" y="757065"/>
                </a:lnTo>
                <a:lnTo>
                  <a:pt x="17468" y="802348"/>
                </a:lnTo>
                <a:lnTo>
                  <a:pt x="40759" y="842772"/>
                </a:lnTo>
                <a:lnTo>
                  <a:pt x="72132" y="877009"/>
                </a:lnTo>
                <a:lnTo>
                  <a:pt x="110372" y="903733"/>
                </a:lnTo>
                <a:lnTo>
                  <a:pt x="154263" y="921616"/>
                </a:lnTo>
                <a:lnTo>
                  <a:pt x="202590" y="929332"/>
                </a:lnTo>
                <a:lnTo>
                  <a:pt x="8201006" y="1278557"/>
                </a:lnTo>
                <a:lnTo>
                  <a:pt x="8249825" y="1275084"/>
                </a:lnTo>
                <a:lnTo>
                  <a:pt x="8295111" y="1261093"/>
                </a:lnTo>
                <a:lnTo>
                  <a:pt x="8335536" y="1237803"/>
                </a:lnTo>
                <a:lnTo>
                  <a:pt x="8369773" y="1206428"/>
                </a:lnTo>
                <a:lnTo>
                  <a:pt x="8396496" y="1168187"/>
                </a:lnTo>
                <a:lnTo>
                  <a:pt x="8414376" y="1124294"/>
                </a:lnTo>
                <a:lnTo>
                  <a:pt x="8422089" y="1075967"/>
                </a:lnTo>
                <a:lnTo>
                  <a:pt x="8444172" y="570296"/>
                </a:lnTo>
                <a:lnTo>
                  <a:pt x="8440698" y="521481"/>
                </a:lnTo>
                <a:lnTo>
                  <a:pt x="8426710" y="476198"/>
                </a:lnTo>
                <a:lnTo>
                  <a:pt x="8403421" y="435774"/>
                </a:lnTo>
                <a:lnTo>
                  <a:pt x="8372049" y="401537"/>
                </a:lnTo>
                <a:lnTo>
                  <a:pt x="8333809" y="374813"/>
                </a:lnTo>
                <a:lnTo>
                  <a:pt x="8289918" y="356930"/>
                </a:lnTo>
                <a:lnTo>
                  <a:pt x="8241591" y="349214"/>
                </a:lnTo>
                <a:lnTo>
                  <a:pt x="243165" y="0"/>
                </a:lnTo>
                <a:close/>
              </a:path>
            </a:pathLst>
          </a:custGeom>
          <a:solidFill>
            <a:srgbClr val="A96B6D">
              <a:alpha val="69999"/>
            </a:srgbClr>
          </a:solidFill>
        </p:spPr>
        <p:txBody>
          <a:bodyPr wrap="square" lIns="0" tIns="0" rIns="0" bIns="0" rtlCol="0"/>
          <a:lstStyle/>
          <a:p>
            <a:endParaRPr/>
          </a:p>
        </p:txBody>
      </p:sp>
      <p:sp>
        <p:nvSpPr>
          <p:cNvPr id="14" name="object 14"/>
          <p:cNvSpPr txBox="1"/>
          <p:nvPr/>
        </p:nvSpPr>
        <p:spPr>
          <a:xfrm rot="120000">
            <a:off x="11318737" y="7376349"/>
            <a:ext cx="4022194" cy="377155"/>
          </a:xfrm>
          <a:prstGeom prst="rect">
            <a:avLst/>
          </a:prstGeom>
        </p:spPr>
        <p:txBody>
          <a:bodyPr vert="horz" wrap="square" lIns="0" tIns="0" rIns="0" bIns="0" rtlCol="0">
            <a:spAutoFit/>
          </a:bodyPr>
          <a:lstStyle/>
          <a:p>
            <a:pPr>
              <a:lnSpc>
                <a:spcPts val="2915"/>
              </a:lnSpc>
            </a:pPr>
            <a:r>
              <a:rPr sz="4350" b="1" baseline="4789" dirty="0">
                <a:solidFill>
                  <a:srgbClr val="FFFFFF"/>
                </a:solidFill>
                <a:latin typeface="+mn-lt"/>
                <a:cs typeface="Arial"/>
              </a:rPr>
              <a:t>CARNE </a:t>
            </a:r>
            <a:r>
              <a:rPr sz="4350" b="1" baseline="3831" dirty="0">
                <a:solidFill>
                  <a:srgbClr val="FFFFFF"/>
                </a:solidFill>
                <a:latin typeface="+mn-lt"/>
                <a:cs typeface="Arial"/>
              </a:rPr>
              <a:t>R</a:t>
            </a:r>
            <a:r>
              <a:rPr sz="4350" b="1" baseline="2873" dirty="0">
                <a:solidFill>
                  <a:srgbClr val="FFFFFF"/>
                </a:solidFill>
                <a:latin typeface="+mn-lt"/>
                <a:cs typeface="Arial"/>
              </a:rPr>
              <a:t>OSS</a:t>
            </a:r>
            <a:r>
              <a:rPr sz="4350" b="1" baseline="1915" dirty="0">
                <a:solidFill>
                  <a:srgbClr val="FFFFFF"/>
                </a:solidFill>
                <a:latin typeface="+mn-lt"/>
                <a:cs typeface="Arial"/>
              </a:rPr>
              <a:t>A E </a:t>
            </a:r>
            <a:r>
              <a:rPr sz="2900" b="1" dirty="0">
                <a:solidFill>
                  <a:srgbClr val="FFFFFF"/>
                </a:solidFill>
                <a:latin typeface="+mn-lt"/>
                <a:cs typeface="Arial"/>
              </a:rPr>
              <a:t>BIANCA</a:t>
            </a:r>
            <a:endParaRPr sz="2900">
              <a:latin typeface="+mn-lt"/>
              <a:cs typeface="Arial"/>
            </a:endParaRPr>
          </a:p>
        </p:txBody>
      </p:sp>
      <p:sp>
        <p:nvSpPr>
          <p:cNvPr id="15" name="object 15"/>
          <p:cNvSpPr/>
          <p:nvPr/>
        </p:nvSpPr>
        <p:spPr>
          <a:xfrm>
            <a:off x="1979072" y="7184863"/>
            <a:ext cx="8441055" cy="1140460"/>
          </a:xfrm>
          <a:custGeom>
            <a:avLst/>
            <a:gdLst/>
            <a:ahLst/>
            <a:cxnLst/>
            <a:rect l="l" t="t" r="r" b="b"/>
            <a:pathLst>
              <a:path w="8441055" h="1140459">
                <a:moveTo>
                  <a:pt x="8218409" y="0"/>
                </a:moveTo>
                <a:lnTo>
                  <a:pt x="198151" y="210014"/>
                </a:lnTo>
                <a:lnTo>
                  <a:pt x="151633" y="216610"/>
                </a:lnTo>
                <a:lnTo>
                  <a:pt x="109203" y="233039"/>
                </a:lnTo>
                <a:lnTo>
                  <a:pt x="72050" y="258048"/>
                </a:lnTo>
                <a:lnTo>
                  <a:pt x="41363" y="290384"/>
                </a:lnTo>
                <a:lnTo>
                  <a:pt x="18333" y="328795"/>
                </a:lnTo>
                <a:lnTo>
                  <a:pt x="4148" y="372026"/>
                </a:lnTo>
                <a:lnTo>
                  <a:pt x="0" y="418824"/>
                </a:lnTo>
                <a:lnTo>
                  <a:pt x="13685" y="941761"/>
                </a:lnTo>
                <a:lnTo>
                  <a:pt x="20281" y="988278"/>
                </a:lnTo>
                <a:lnTo>
                  <a:pt x="36712" y="1030707"/>
                </a:lnTo>
                <a:lnTo>
                  <a:pt x="61723" y="1067859"/>
                </a:lnTo>
                <a:lnTo>
                  <a:pt x="94062" y="1098544"/>
                </a:lnTo>
                <a:lnTo>
                  <a:pt x="132474" y="1121575"/>
                </a:lnTo>
                <a:lnTo>
                  <a:pt x="175707" y="1135760"/>
                </a:lnTo>
                <a:lnTo>
                  <a:pt x="222506" y="1139912"/>
                </a:lnTo>
                <a:lnTo>
                  <a:pt x="8242754" y="929898"/>
                </a:lnTo>
                <a:lnTo>
                  <a:pt x="8289271" y="923302"/>
                </a:lnTo>
                <a:lnTo>
                  <a:pt x="8331702" y="906873"/>
                </a:lnTo>
                <a:lnTo>
                  <a:pt x="8368855" y="881864"/>
                </a:lnTo>
                <a:lnTo>
                  <a:pt x="8399543" y="849528"/>
                </a:lnTo>
                <a:lnTo>
                  <a:pt x="8422575" y="811117"/>
                </a:lnTo>
                <a:lnTo>
                  <a:pt x="8436763" y="767886"/>
                </a:lnTo>
                <a:lnTo>
                  <a:pt x="8440915" y="721087"/>
                </a:lnTo>
                <a:lnTo>
                  <a:pt x="8427219" y="198151"/>
                </a:lnTo>
                <a:lnTo>
                  <a:pt x="8420623" y="151634"/>
                </a:lnTo>
                <a:lnTo>
                  <a:pt x="8404193" y="109205"/>
                </a:lnTo>
                <a:lnTo>
                  <a:pt x="8379182" y="72053"/>
                </a:lnTo>
                <a:lnTo>
                  <a:pt x="8346845" y="41367"/>
                </a:lnTo>
                <a:lnTo>
                  <a:pt x="8308434" y="18337"/>
                </a:lnTo>
                <a:lnTo>
                  <a:pt x="8265204" y="4152"/>
                </a:lnTo>
                <a:lnTo>
                  <a:pt x="8218409" y="0"/>
                </a:lnTo>
                <a:close/>
              </a:path>
            </a:pathLst>
          </a:custGeom>
          <a:solidFill>
            <a:srgbClr val="FABA63"/>
          </a:solidFill>
        </p:spPr>
        <p:txBody>
          <a:bodyPr wrap="square" lIns="0" tIns="0" rIns="0" bIns="0" rtlCol="0"/>
          <a:lstStyle/>
          <a:p>
            <a:endParaRPr/>
          </a:p>
        </p:txBody>
      </p:sp>
      <p:sp>
        <p:nvSpPr>
          <p:cNvPr id="16" name="object 16"/>
          <p:cNvSpPr txBox="1"/>
          <p:nvPr/>
        </p:nvSpPr>
        <p:spPr>
          <a:xfrm rot="21540000">
            <a:off x="4904018" y="7612900"/>
            <a:ext cx="2592246" cy="377155"/>
          </a:xfrm>
          <a:prstGeom prst="rect">
            <a:avLst/>
          </a:prstGeom>
        </p:spPr>
        <p:txBody>
          <a:bodyPr vert="horz" wrap="square" lIns="0" tIns="0" rIns="0" bIns="0" rtlCol="0">
            <a:spAutoFit/>
          </a:bodyPr>
          <a:lstStyle/>
          <a:p>
            <a:pPr>
              <a:lnSpc>
                <a:spcPts val="2905"/>
              </a:lnSpc>
            </a:pPr>
            <a:r>
              <a:rPr sz="2900" b="1" dirty="0">
                <a:solidFill>
                  <a:srgbClr val="FFFFFF"/>
                </a:solidFill>
                <a:latin typeface="+mn-lt"/>
                <a:cs typeface="Arial"/>
              </a:rPr>
              <a:t>LATTE </a:t>
            </a:r>
            <a:r>
              <a:rPr sz="4350" b="1" baseline="1915" dirty="0">
                <a:solidFill>
                  <a:srgbClr val="FFFFFF"/>
                </a:solidFill>
                <a:latin typeface="+mn-lt"/>
                <a:cs typeface="Arial"/>
              </a:rPr>
              <a:t>E AC</a:t>
            </a:r>
            <a:r>
              <a:rPr sz="4350" b="1" baseline="2873" dirty="0">
                <a:solidFill>
                  <a:srgbClr val="FFFFFF"/>
                </a:solidFill>
                <a:latin typeface="+mn-lt"/>
                <a:cs typeface="Arial"/>
              </a:rPr>
              <a:t>QUA</a:t>
            </a:r>
            <a:endParaRPr sz="4350" baseline="2873">
              <a:latin typeface="+mn-lt"/>
              <a:cs typeface="Arial"/>
            </a:endParaRPr>
          </a:p>
        </p:txBody>
      </p:sp>
      <p:sp>
        <p:nvSpPr>
          <p:cNvPr id="17" name="object 17"/>
          <p:cNvSpPr/>
          <p:nvPr/>
        </p:nvSpPr>
        <p:spPr>
          <a:xfrm>
            <a:off x="4711968" y="3959014"/>
            <a:ext cx="8441055" cy="1139825"/>
          </a:xfrm>
          <a:custGeom>
            <a:avLst/>
            <a:gdLst/>
            <a:ahLst/>
            <a:cxnLst/>
            <a:rect l="l" t="t" r="r" b="b"/>
            <a:pathLst>
              <a:path w="8441055" h="1139825">
                <a:moveTo>
                  <a:pt x="230767" y="0"/>
                </a:moveTo>
                <a:lnTo>
                  <a:pt x="182020" y="4324"/>
                </a:lnTo>
                <a:lnTo>
                  <a:pt x="136988" y="19102"/>
                </a:lnTo>
                <a:lnTo>
                  <a:pt x="96977" y="43093"/>
                </a:lnTo>
                <a:lnTo>
                  <a:pt x="63293" y="75058"/>
                </a:lnTo>
                <a:lnTo>
                  <a:pt x="37241" y="113760"/>
                </a:lnTo>
                <a:lnTo>
                  <a:pt x="20127" y="157957"/>
                </a:lnTo>
                <a:lnTo>
                  <a:pt x="13256" y="206412"/>
                </a:lnTo>
                <a:lnTo>
                  <a:pt x="0" y="712386"/>
                </a:lnTo>
                <a:lnTo>
                  <a:pt x="4327" y="761134"/>
                </a:lnTo>
                <a:lnTo>
                  <a:pt x="19106" y="806168"/>
                </a:lnTo>
                <a:lnTo>
                  <a:pt x="43097" y="846180"/>
                </a:lnTo>
                <a:lnTo>
                  <a:pt x="75062" y="879865"/>
                </a:lnTo>
                <a:lnTo>
                  <a:pt x="113761" y="905917"/>
                </a:lnTo>
                <a:lnTo>
                  <a:pt x="157958" y="923030"/>
                </a:lnTo>
                <a:lnTo>
                  <a:pt x="206412" y="929898"/>
                </a:lnTo>
                <a:lnTo>
                  <a:pt x="8209718" y="1139473"/>
                </a:lnTo>
                <a:lnTo>
                  <a:pt x="8258466" y="1135148"/>
                </a:lnTo>
                <a:lnTo>
                  <a:pt x="8303498" y="1120371"/>
                </a:lnTo>
                <a:lnTo>
                  <a:pt x="8343508" y="1096380"/>
                </a:lnTo>
                <a:lnTo>
                  <a:pt x="8377192" y="1064414"/>
                </a:lnTo>
                <a:lnTo>
                  <a:pt x="8403244" y="1025713"/>
                </a:lnTo>
                <a:lnTo>
                  <a:pt x="8420358" y="981515"/>
                </a:lnTo>
                <a:lnTo>
                  <a:pt x="8427230" y="933060"/>
                </a:lnTo>
                <a:lnTo>
                  <a:pt x="8440475" y="427086"/>
                </a:lnTo>
                <a:lnTo>
                  <a:pt x="8436151" y="378338"/>
                </a:lnTo>
                <a:lnTo>
                  <a:pt x="8421373" y="333306"/>
                </a:lnTo>
                <a:lnTo>
                  <a:pt x="8397382" y="293296"/>
                </a:lnTo>
                <a:lnTo>
                  <a:pt x="8365417" y="259612"/>
                </a:lnTo>
                <a:lnTo>
                  <a:pt x="8326715" y="233560"/>
                </a:lnTo>
                <a:lnTo>
                  <a:pt x="8282518" y="216446"/>
                </a:lnTo>
                <a:lnTo>
                  <a:pt x="8234063" y="209574"/>
                </a:lnTo>
                <a:lnTo>
                  <a:pt x="230767" y="0"/>
                </a:lnTo>
                <a:close/>
              </a:path>
            </a:pathLst>
          </a:custGeom>
          <a:solidFill>
            <a:srgbClr val="98CACB"/>
          </a:solidFill>
        </p:spPr>
        <p:txBody>
          <a:bodyPr wrap="square" lIns="0" tIns="0" rIns="0" bIns="0" rtlCol="0"/>
          <a:lstStyle/>
          <a:p>
            <a:endParaRPr/>
          </a:p>
        </p:txBody>
      </p:sp>
      <p:sp>
        <p:nvSpPr>
          <p:cNvPr id="18" name="object 18"/>
          <p:cNvSpPr txBox="1"/>
          <p:nvPr/>
        </p:nvSpPr>
        <p:spPr>
          <a:xfrm rot="60000">
            <a:off x="8367287" y="4388017"/>
            <a:ext cx="1131034" cy="368300"/>
          </a:xfrm>
          <a:prstGeom prst="rect">
            <a:avLst/>
          </a:prstGeom>
        </p:spPr>
        <p:txBody>
          <a:bodyPr vert="horz" wrap="square" lIns="0" tIns="0" rIns="0" bIns="0" rtlCol="0">
            <a:spAutoFit/>
          </a:bodyPr>
          <a:lstStyle/>
          <a:p>
            <a:pPr>
              <a:lnSpc>
                <a:spcPts val="2805"/>
              </a:lnSpc>
            </a:pPr>
            <a:r>
              <a:rPr sz="2900" b="1" dirty="0">
                <a:solidFill>
                  <a:srgbClr val="FFFFFF"/>
                </a:solidFill>
                <a:latin typeface="+mn-lt"/>
                <a:cs typeface="Arial"/>
              </a:rPr>
              <a:t>PESCE</a:t>
            </a:r>
            <a:endParaRPr sz="2900">
              <a:latin typeface="+mn-lt"/>
              <a:cs typeface="Arial"/>
            </a:endParaRPr>
          </a:p>
        </p:txBody>
      </p:sp>
      <p:sp>
        <p:nvSpPr>
          <p:cNvPr id="20" name="object 20"/>
          <p:cNvSpPr txBox="1">
            <a:spLocks noGrp="1"/>
          </p:cNvSpPr>
          <p:nvPr>
            <p:ph type="sldNum" sz="quarter" idx="7"/>
          </p:nvPr>
        </p:nvSpPr>
        <p:spPr>
          <a:prstGeom prst="rect">
            <a:avLst/>
          </a:prstGeom>
        </p:spPr>
        <p:txBody>
          <a:bodyPr vert="horz" wrap="square" lIns="0" tIns="8255" rIns="0" bIns="0" rtlCol="0">
            <a:spAutoFit/>
          </a:bodyPr>
          <a:lstStyle/>
          <a:p>
            <a:pPr marL="38100">
              <a:lnSpc>
                <a:spcPct val="100000"/>
              </a:lnSpc>
              <a:spcBef>
                <a:spcPts val="65"/>
              </a:spcBef>
            </a:pPr>
            <a:fld id="{81D60167-4931-47E6-BA6A-407CBD079E47}" type="slidenum">
              <a:rPr spc="-25" dirty="0"/>
              <a:t>11</a:t>
            </a:fld>
            <a:endParaRPr spc="-25"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20104100" cy="11308715"/>
          </a:xfrm>
          <a:custGeom>
            <a:avLst/>
            <a:gdLst/>
            <a:ahLst/>
            <a:cxnLst/>
            <a:rect l="l" t="t" r="r" b="b"/>
            <a:pathLst>
              <a:path w="20104100" h="11308715">
                <a:moveTo>
                  <a:pt x="20104100" y="0"/>
                </a:moveTo>
                <a:lnTo>
                  <a:pt x="0" y="0"/>
                </a:lnTo>
                <a:lnTo>
                  <a:pt x="0" y="11308556"/>
                </a:lnTo>
                <a:lnTo>
                  <a:pt x="20104100" y="11308556"/>
                </a:lnTo>
                <a:lnTo>
                  <a:pt x="20104100" y="0"/>
                </a:lnTo>
                <a:close/>
              </a:path>
            </a:pathLst>
          </a:custGeom>
          <a:solidFill>
            <a:srgbClr val="812628">
              <a:alpha val="96998"/>
            </a:srgbClr>
          </a:solidFill>
        </p:spPr>
        <p:txBody>
          <a:bodyPr wrap="square" lIns="0" tIns="0" rIns="0" bIns="0" rtlCol="0"/>
          <a:lstStyle/>
          <a:p>
            <a:endParaRPr/>
          </a:p>
        </p:txBody>
      </p:sp>
      <p:sp>
        <p:nvSpPr>
          <p:cNvPr id="3" name="object 3"/>
          <p:cNvSpPr/>
          <p:nvPr/>
        </p:nvSpPr>
        <p:spPr>
          <a:xfrm>
            <a:off x="10236310" y="6156978"/>
            <a:ext cx="9867900" cy="5151755"/>
          </a:xfrm>
          <a:custGeom>
            <a:avLst/>
            <a:gdLst/>
            <a:ahLst/>
            <a:cxnLst/>
            <a:rect l="l" t="t" r="r" b="b"/>
            <a:pathLst>
              <a:path w="9867900" h="5151755">
                <a:moveTo>
                  <a:pt x="6885951" y="0"/>
                </a:moveTo>
                <a:lnTo>
                  <a:pt x="6822723" y="0"/>
                </a:lnTo>
                <a:lnTo>
                  <a:pt x="6789724" y="213"/>
                </a:lnTo>
                <a:lnTo>
                  <a:pt x="6748024" y="911"/>
                </a:lnTo>
                <a:lnTo>
                  <a:pt x="6659720" y="3941"/>
                </a:lnTo>
                <a:lnTo>
                  <a:pt x="6660037" y="3941"/>
                </a:lnTo>
                <a:lnTo>
                  <a:pt x="6555918" y="9208"/>
                </a:lnTo>
                <a:lnTo>
                  <a:pt x="6446928" y="16439"/>
                </a:lnTo>
                <a:lnTo>
                  <a:pt x="6337127" y="25298"/>
                </a:lnTo>
                <a:lnTo>
                  <a:pt x="6229325" y="35510"/>
                </a:lnTo>
                <a:lnTo>
                  <a:pt x="6126328" y="46799"/>
                </a:lnTo>
                <a:lnTo>
                  <a:pt x="6030945" y="58888"/>
                </a:lnTo>
                <a:lnTo>
                  <a:pt x="5986986" y="65147"/>
                </a:lnTo>
                <a:lnTo>
                  <a:pt x="5945983" y="71502"/>
                </a:lnTo>
                <a:lnTo>
                  <a:pt x="5908288" y="77919"/>
                </a:lnTo>
                <a:lnTo>
                  <a:pt x="5361188" y="185575"/>
                </a:lnTo>
                <a:lnTo>
                  <a:pt x="5261060" y="212885"/>
                </a:lnTo>
                <a:lnTo>
                  <a:pt x="4995720" y="288894"/>
                </a:lnTo>
                <a:lnTo>
                  <a:pt x="4743095" y="365693"/>
                </a:lnTo>
                <a:lnTo>
                  <a:pt x="4615390" y="406817"/>
                </a:lnTo>
                <a:lnTo>
                  <a:pt x="4545894" y="430458"/>
                </a:lnTo>
                <a:lnTo>
                  <a:pt x="4496933" y="448073"/>
                </a:lnTo>
                <a:lnTo>
                  <a:pt x="4397070" y="485534"/>
                </a:lnTo>
                <a:lnTo>
                  <a:pt x="4295191" y="525685"/>
                </a:lnTo>
                <a:lnTo>
                  <a:pt x="4191985" y="568182"/>
                </a:lnTo>
                <a:lnTo>
                  <a:pt x="4088140" y="612683"/>
                </a:lnTo>
                <a:lnTo>
                  <a:pt x="3984346" y="658846"/>
                </a:lnTo>
                <a:lnTo>
                  <a:pt x="3881292" y="706327"/>
                </a:lnTo>
                <a:lnTo>
                  <a:pt x="3779665" y="754783"/>
                </a:lnTo>
                <a:lnTo>
                  <a:pt x="3680156" y="803872"/>
                </a:lnTo>
                <a:lnTo>
                  <a:pt x="3583453" y="853252"/>
                </a:lnTo>
                <a:lnTo>
                  <a:pt x="3490245" y="902579"/>
                </a:lnTo>
                <a:lnTo>
                  <a:pt x="3445167" y="927116"/>
                </a:lnTo>
                <a:lnTo>
                  <a:pt x="3401221" y="951511"/>
                </a:lnTo>
                <a:lnTo>
                  <a:pt x="3358493" y="975722"/>
                </a:lnTo>
                <a:lnTo>
                  <a:pt x="3317069" y="999705"/>
                </a:lnTo>
                <a:lnTo>
                  <a:pt x="3277036" y="1023418"/>
                </a:lnTo>
                <a:lnTo>
                  <a:pt x="3238479" y="1046818"/>
                </a:lnTo>
                <a:lnTo>
                  <a:pt x="3201484" y="1069863"/>
                </a:lnTo>
                <a:lnTo>
                  <a:pt x="3166139" y="1092508"/>
                </a:lnTo>
                <a:lnTo>
                  <a:pt x="3132528" y="1114712"/>
                </a:lnTo>
                <a:lnTo>
                  <a:pt x="3100738" y="1136432"/>
                </a:lnTo>
                <a:lnTo>
                  <a:pt x="3042965" y="1178247"/>
                </a:lnTo>
                <a:lnTo>
                  <a:pt x="2999833" y="1206267"/>
                </a:lnTo>
                <a:lnTo>
                  <a:pt x="2912819" y="1264115"/>
                </a:lnTo>
                <a:lnTo>
                  <a:pt x="2824997" y="1324206"/>
                </a:lnTo>
                <a:lnTo>
                  <a:pt x="2736594" y="1386339"/>
                </a:lnTo>
                <a:lnTo>
                  <a:pt x="2647841" y="1450313"/>
                </a:lnTo>
                <a:lnTo>
                  <a:pt x="2558967" y="1515929"/>
                </a:lnTo>
                <a:lnTo>
                  <a:pt x="2470199" y="1582984"/>
                </a:lnTo>
                <a:lnTo>
                  <a:pt x="2381768" y="1651279"/>
                </a:lnTo>
                <a:lnTo>
                  <a:pt x="2293901" y="1720613"/>
                </a:lnTo>
                <a:lnTo>
                  <a:pt x="2206829" y="1790785"/>
                </a:lnTo>
                <a:lnTo>
                  <a:pt x="2120780" y="1861595"/>
                </a:lnTo>
                <a:lnTo>
                  <a:pt x="2035982" y="1932842"/>
                </a:lnTo>
                <a:lnTo>
                  <a:pt x="1952665" y="2004326"/>
                </a:lnTo>
                <a:lnTo>
                  <a:pt x="1871058" y="2075845"/>
                </a:lnTo>
                <a:lnTo>
                  <a:pt x="1791389" y="2147199"/>
                </a:lnTo>
                <a:lnTo>
                  <a:pt x="1752354" y="2182752"/>
                </a:lnTo>
                <a:lnTo>
                  <a:pt x="1713888" y="2218188"/>
                </a:lnTo>
                <a:lnTo>
                  <a:pt x="1676022" y="2253483"/>
                </a:lnTo>
                <a:lnTo>
                  <a:pt x="1638784" y="2288611"/>
                </a:lnTo>
                <a:lnTo>
                  <a:pt x="1602202" y="2323547"/>
                </a:lnTo>
                <a:lnTo>
                  <a:pt x="1566305" y="2358267"/>
                </a:lnTo>
                <a:lnTo>
                  <a:pt x="1531121" y="2392744"/>
                </a:lnTo>
                <a:lnTo>
                  <a:pt x="1496680" y="2426955"/>
                </a:lnTo>
                <a:lnTo>
                  <a:pt x="1463010" y="2460874"/>
                </a:lnTo>
                <a:lnTo>
                  <a:pt x="1430139" y="2494476"/>
                </a:lnTo>
                <a:lnTo>
                  <a:pt x="1398096" y="2527735"/>
                </a:lnTo>
                <a:lnTo>
                  <a:pt x="1366909" y="2560628"/>
                </a:lnTo>
                <a:lnTo>
                  <a:pt x="1336608" y="2593128"/>
                </a:lnTo>
                <a:lnTo>
                  <a:pt x="1307221" y="2625210"/>
                </a:lnTo>
                <a:lnTo>
                  <a:pt x="1278777" y="2656850"/>
                </a:lnTo>
                <a:lnTo>
                  <a:pt x="1251303" y="2688023"/>
                </a:lnTo>
                <a:lnTo>
                  <a:pt x="1224830" y="2718703"/>
                </a:lnTo>
                <a:lnTo>
                  <a:pt x="1199384" y="2748865"/>
                </a:lnTo>
                <a:lnTo>
                  <a:pt x="1174996" y="2778484"/>
                </a:lnTo>
                <a:lnTo>
                  <a:pt x="1129505" y="2835994"/>
                </a:lnTo>
                <a:lnTo>
                  <a:pt x="1088585" y="2891032"/>
                </a:lnTo>
                <a:lnTo>
                  <a:pt x="1055795" y="2932134"/>
                </a:lnTo>
                <a:lnTo>
                  <a:pt x="1022949" y="2974277"/>
                </a:lnTo>
                <a:lnTo>
                  <a:pt x="990095" y="3017379"/>
                </a:lnTo>
                <a:lnTo>
                  <a:pt x="957281" y="3061356"/>
                </a:lnTo>
                <a:lnTo>
                  <a:pt x="924557" y="3106125"/>
                </a:lnTo>
                <a:lnTo>
                  <a:pt x="891970" y="3151604"/>
                </a:lnTo>
                <a:lnTo>
                  <a:pt x="859569" y="3197708"/>
                </a:lnTo>
                <a:lnTo>
                  <a:pt x="827402" y="3244355"/>
                </a:lnTo>
                <a:lnTo>
                  <a:pt x="795519" y="3291461"/>
                </a:lnTo>
                <a:lnTo>
                  <a:pt x="763968" y="3338943"/>
                </a:lnTo>
                <a:lnTo>
                  <a:pt x="732797" y="3386718"/>
                </a:lnTo>
                <a:lnTo>
                  <a:pt x="702055" y="3434703"/>
                </a:lnTo>
                <a:lnTo>
                  <a:pt x="671790" y="3482815"/>
                </a:lnTo>
                <a:lnTo>
                  <a:pt x="642051" y="3530970"/>
                </a:lnTo>
                <a:lnTo>
                  <a:pt x="612887" y="3579084"/>
                </a:lnTo>
                <a:lnTo>
                  <a:pt x="584345" y="3627076"/>
                </a:lnTo>
                <a:lnTo>
                  <a:pt x="556475" y="3674862"/>
                </a:lnTo>
                <a:lnTo>
                  <a:pt x="529325" y="3722357"/>
                </a:lnTo>
                <a:lnTo>
                  <a:pt x="502944" y="3769481"/>
                </a:lnTo>
                <a:lnTo>
                  <a:pt x="477380" y="3816148"/>
                </a:lnTo>
                <a:lnTo>
                  <a:pt x="452681" y="3862276"/>
                </a:lnTo>
                <a:lnTo>
                  <a:pt x="428896" y="3907782"/>
                </a:lnTo>
                <a:lnTo>
                  <a:pt x="406074" y="3952582"/>
                </a:lnTo>
                <a:lnTo>
                  <a:pt x="384264" y="3996593"/>
                </a:lnTo>
                <a:lnTo>
                  <a:pt x="363513" y="4039732"/>
                </a:lnTo>
                <a:lnTo>
                  <a:pt x="343870" y="4081916"/>
                </a:lnTo>
                <a:lnTo>
                  <a:pt x="325384" y="4123062"/>
                </a:lnTo>
                <a:lnTo>
                  <a:pt x="308104" y="4163086"/>
                </a:lnTo>
                <a:lnTo>
                  <a:pt x="292077" y="4201905"/>
                </a:lnTo>
                <a:lnTo>
                  <a:pt x="277353" y="4239436"/>
                </a:lnTo>
                <a:lnTo>
                  <a:pt x="263980" y="4275596"/>
                </a:lnTo>
                <a:lnTo>
                  <a:pt x="241480" y="4343470"/>
                </a:lnTo>
                <a:lnTo>
                  <a:pt x="223194" y="4391338"/>
                </a:lnTo>
                <a:lnTo>
                  <a:pt x="205010" y="4440721"/>
                </a:lnTo>
                <a:lnTo>
                  <a:pt x="186999" y="4491369"/>
                </a:lnTo>
                <a:lnTo>
                  <a:pt x="169229" y="4543034"/>
                </a:lnTo>
                <a:lnTo>
                  <a:pt x="151769" y="4595471"/>
                </a:lnTo>
                <a:lnTo>
                  <a:pt x="134687" y="4648430"/>
                </a:lnTo>
                <a:lnTo>
                  <a:pt x="118054" y="4701664"/>
                </a:lnTo>
                <a:lnTo>
                  <a:pt x="101936" y="4754925"/>
                </a:lnTo>
                <a:lnTo>
                  <a:pt x="86404" y="4807965"/>
                </a:lnTo>
                <a:lnTo>
                  <a:pt x="71526" y="4860538"/>
                </a:lnTo>
                <a:lnTo>
                  <a:pt x="57371" y="4912394"/>
                </a:lnTo>
                <a:lnTo>
                  <a:pt x="44008" y="4963287"/>
                </a:lnTo>
                <a:lnTo>
                  <a:pt x="31506" y="5012969"/>
                </a:lnTo>
                <a:lnTo>
                  <a:pt x="19933" y="5061191"/>
                </a:lnTo>
                <a:lnTo>
                  <a:pt x="9359" y="5107707"/>
                </a:lnTo>
                <a:lnTo>
                  <a:pt x="0" y="5151577"/>
                </a:lnTo>
                <a:lnTo>
                  <a:pt x="9867788" y="5151577"/>
                </a:lnTo>
                <a:lnTo>
                  <a:pt x="9867788" y="579727"/>
                </a:lnTo>
                <a:lnTo>
                  <a:pt x="9765901" y="537369"/>
                </a:lnTo>
                <a:lnTo>
                  <a:pt x="9662685" y="496147"/>
                </a:lnTo>
                <a:lnTo>
                  <a:pt x="9561387" y="457406"/>
                </a:lnTo>
                <a:lnTo>
                  <a:pt x="9462878" y="421493"/>
                </a:lnTo>
                <a:lnTo>
                  <a:pt x="9414941" y="404706"/>
                </a:lnTo>
                <a:lnTo>
                  <a:pt x="9368028" y="388756"/>
                </a:lnTo>
                <a:lnTo>
                  <a:pt x="9322246" y="373688"/>
                </a:lnTo>
                <a:lnTo>
                  <a:pt x="9277706" y="359544"/>
                </a:lnTo>
                <a:lnTo>
                  <a:pt x="9234515" y="346368"/>
                </a:lnTo>
                <a:lnTo>
                  <a:pt x="9192783" y="334203"/>
                </a:lnTo>
                <a:lnTo>
                  <a:pt x="9152618" y="323093"/>
                </a:lnTo>
                <a:lnTo>
                  <a:pt x="9114129" y="313081"/>
                </a:lnTo>
                <a:lnTo>
                  <a:pt x="9042615" y="296525"/>
                </a:lnTo>
                <a:lnTo>
                  <a:pt x="8943201" y="269403"/>
                </a:lnTo>
                <a:lnTo>
                  <a:pt x="8785887" y="229317"/>
                </a:lnTo>
                <a:lnTo>
                  <a:pt x="8623332" y="190902"/>
                </a:lnTo>
                <a:lnTo>
                  <a:pt x="8460699" y="155233"/>
                </a:lnTo>
                <a:lnTo>
                  <a:pt x="8303150" y="123382"/>
                </a:lnTo>
                <a:lnTo>
                  <a:pt x="8203491" y="104801"/>
                </a:lnTo>
                <a:lnTo>
                  <a:pt x="8109917" y="88712"/>
                </a:lnTo>
                <a:lnTo>
                  <a:pt x="8023957" y="75434"/>
                </a:lnTo>
                <a:lnTo>
                  <a:pt x="7984310" y="69949"/>
                </a:lnTo>
                <a:lnTo>
                  <a:pt x="7912639" y="61485"/>
                </a:lnTo>
                <a:lnTo>
                  <a:pt x="7809662" y="48701"/>
                </a:lnTo>
                <a:lnTo>
                  <a:pt x="7700764" y="37128"/>
                </a:lnTo>
                <a:lnTo>
                  <a:pt x="7590785" y="27149"/>
                </a:lnTo>
                <a:lnTo>
                  <a:pt x="7484563" y="19147"/>
                </a:lnTo>
                <a:lnTo>
                  <a:pt x="7386937" y="13507"/>
                </a:lnTo>
                <a:lnTo>
                  <a:pt x="7342860" y="11692"/>
                </a:lnTo>
                <a:lnTo>
                  <a:pt x="7302748" y="10612"/>
                </a:lnTo>
                <a:lnTo>
                  <a:pt x="7267203" y="10314"/>
                </a:lnTo>
                <a:lnTo>
                  <a:pt x="7161241" y="5761"/>
                </a:lnTo>
                <a:lnTo>
                  <a:pt x="6993552" y="1276"/>
                </a:lnTo>
                <a:lnTo>
                  <a:pt x="6885951" y="0"/>
                </a:lnTo>
                <a:close/>
              </a:path>
            </a:pathLst>
          </a:custGeom>
          <a:solidFill>
            <a:srgbClr val="B8DADB"/>
          </a:solidFill>
        </p:spPr>
        <p:txBody>
          <a:bodyPr wrap="square" lIns="0" tIns="0" rIns="0" bIns="0" rtlCol="0"/>
          <a:lstStyle/>
          <a:p>
            <a:endParaRPr/>
          </a:p>
        </p:txBody>
      </p:sp>
      <p:sp>
        <p:nvSpPr>
          <p:cNvPr id="4" name="object 4"/>
          <p:cNvSpPr/>
          <p:nvPr/>
        </p:nvSpPr>
        <p:spPr>
          <a:xfrm>
            <a:off x="691078" y="9141083"/>
            <a:ext cx="6860540" cy="1122045"/>
          </a:xfrm>
          <a:custGeom>
            <a:avLst/>
            <a:gdLst/>
            <a:ahLst/>
            <a:cxnLst/>
            <a:rect l="l" t="t" r="r" b="b"/>
            <a:pathLst>
              <a:path w="6860540" h="1122045">
                <a:moveTo>
                  <a:pt x="36292" y="0"/>
                </a:moveTo>
                <a:lnTo>
                  <a:pt x="0" y="831252"/>
                </a:lnTo>
                <a:lnTo>
                  <a:pt x="63925" y="834219"/>
                </a:lnTo>
                <a:lnTo>
                  <a:pt x="187011" y="837122"/>
                </a:lnTo>
                <a:lnTo>
                  <a:pt x="802726" y="848732"/>
                </a:lnTo>
                <a:lnTo>
                  <a:pt x="1059234" y="854478"/>
                </a:lnTo>
                <a:lnTo>
                  <a:pt x="1213102" y="858745"/>
                </a:lnTo>
                <a:lnTo>
                  <a:pt x="1366933" y="863857"/>
                </a:lnTo>
                <a:lnTo>
                  <a:pt x="1469462" y="867829"/>
                </a:lnTo>
                <a:lnTo>
                  <a:pt x="1572107" y="872333"/>
                </a:lnTo>
                <a:lnTo>
                  <a:pt x="1674866" y="877445"/>
                </a:lnTo>
                <a:lnTo>
                  <a:pt x="1777600" y="883091"/>
                </a:lnTo>
                <a:lnTo>
                  <a:pt x="1880315" y="889189"/>
                </a:lnTo>
                <a:lnTo>
                  <a:pt x="2034356" y="899002"/>
                </a:lnTo>
                <a:lnTo>
                  <a:pt x="2701770" y="944279"/>
                </a:lnTo>
                <a:lnTo>
                  <a:pt x="2855841" y="953785"/>
                </a:lnTo>
                <a:lnTo>
                  <a:pt x="2958580" y="959614"/>
                </a:lnTo>
                <a:lnTo>
                  <a:pt x="3365592" y="981005"/>
                </a:lnTo>
                <a:lnTo>
                  <a:pt x="3874465" y="1005758"/>
                </a:lnTo>
                <a:lnTo>
                  <a:pt x="4485232" y="1032918"/>
                </a:lnTo>
                <a:lnTo>
                  <a:pt x="5091150" y="1057301"/>
                </a:lnTo>
                <a:lnTo>
                  <a:pt x="6549758" y="1109348"/>
                </a:lnTo>
                <a:lnTo>
                  <a:pt x="6642479" y="1113065"/>
                </a:lnTo>
                <a:lnTo>
                  <a:pt x="6829142" y="1121452"/>
                </a:lnTo>
                <a:lnTo>
                  <a:pt x="6860094" y="412521"/>
                </a:lnTo>
                <a:lnTo>
                  <a:pt x="6708488" y="401698"/>
                </a:lnTo>
                <a:lnTo>
                  <a:pt x="3930467" y="196720"/>
                </a:lnTo>
                <a:lnTo>
                  <a:pt x="3273806" y="151537"/>
                </a:lnTo>
                <a:lnTo>
                  <a:pt x="2768548" y="119084"/>
                </a:lnTo>
                <a:lnTo>
                  <a:pt x="2364226" y="94925"/>
                </a:lnTo>
                <a:lnTo>
                  <a:pt x="2010343" y="75314"/>
                </a:lnTo>
                <a:lnTo>
                  <a:pt x="1656349" y="57303"/>
                </a:lnTo>
                <a:lnTo>
                  <a:pt x="1352828" y="43265"/>
                </a:lnTo>
                <a:lnTo>
                  <a:pt x="1049206" y="30631"/>
                </a:lnTo>
                <a:lnTo>
                  <a:pt x="796104" y="21250"/>
                </a:lnTo>
                <a:lnTo>
                  <a:pt x="542921" y="12977"/>
                </a:lnTo>
                <a:lnTo>
                  <a:pt x="289652" y="5874"/>
                </a:lnTo>
                <a:lnTo>
                  <a:pt x="36292" y="0"/>
                </a:lnTo>
                <a:close/>
              </a:path>
            </a:pathLst>
          </a:custGeom>
          <a:solidFill>
            <a:srgbClr val="EF796A"/>
          </a:solidFill>
        </p:spPr>
        <p:txBody>
          <a:bodyPr wrap="square" lIns="0" tIns="0" rIns="0" bIns="0" rtlCol="0"/>
          <a:lstStyle/>
          <a:p>
            <a:endParaRPr/>
          </a:p>
        </p:txBody>
      </p:sp>
      <p:sp>
        <p:nvSpPr>
          <p:cNvPr id="5" name="object 5"/>
          <p:cNvSpPr/>
          <p:nvPr/>
        </p:nvSpPr>
        <p:spPr>
          <a:xfrm>
            <a:off x="16523106" y="0"/>
            <a:ext cx="3581400" cy="4325620"/>
          </a:xfrm>
          <a:custGeom>
            <a:avLst/>
            <a:gdLst/>
            <a:ahLst/>
            <a:cxnLst/>
            <a:rect l="l" t="t" r="r" b="b"/>
            <a:pathLst>
              <a:path w="3581400" h="4325620">
                <a:moveTo>
                  <a:pt x="524292" y="0"/>
                </a:moveTo>
                <a:lnTo>
                  <a:pt x="14171" y="0"/>
                </a:lnTo>
                <a:lnTo>
                  <a:pt x="10731" y="48588"/>
                </a:lnTo>
                <a:lnTo>
                  <a:pt x="7657" y="99422"/>
                </a:lnTo>
                <a:lnTo>
                  <a:pt x="5108" y="150203"/>
                </a:lnTo>
                <a:lnTo>
                  <a:pt x="3076" y="200929"/>
                </a:lnTo>
                <a:lnTo>
                  <a:pt x="1556" y="251599"/>
                </a:lnTo>
                <a:lnTo>
                  <a:pt x="540" y="302214"/>
                </a:lnTo>
                <a:lnTo>
                  <a:pt x="104" y="344898"/>
                </a:lnTo>
                <a:lnTo>
                  <a:pt x="0" y="403272"/>
                </a:lnTo>
                <a:lnTo>
                  <a:pt x="398" y="446841"/>
                </a:lnTo>
                <a:lnTo>
                  <a:pt x="1282" y="497642"/>
                </a:lnTo>
                <a:lnTo>
                  <a:pt x="2818" y="554424"/>
                </a:lnTo>
                <a:lnTo>
                  <a:pt x="4700" y="604689"/>
                </a:lnTo>
                <a:lnTo>
                  <a:pt x="7282" y="658581"/>
                </a:lnTo>
                <a:lnTo>
                  <a:pt x="10483" y="712180"/>
                </a:lnTo>
                <a:lnTo>
                  <a:pt x="14297" y="765486"/>
                </a:lnTo>
                <a:lnTo>
                  <a:pt x="18723" y="818501"/>
                </a:lnTo>
                <a:lnTo>
                  <a:pt x="23757" y="871225"/>
                </a:lnTo>
                <a:lnTo>
                  <a:pt x="29395" y="923658"/>
                </a:lnTo>
                <a:lnTo>
                  <a:pt x="35635" y="975802"/>
                </a:lnTo>
                <a:lnTo>
                  <a:pt x="42474" y="1027657"/>
                </a:lnTo>
                <a:lnTo>
                  <a:pt x="49907" y="1079224"/>
                </a:lnTo>
                <a:lnTo>
                  <a:pt x="57933" y="1130503"/>
                </a:lnTo>
                <a:lnTo>
                  <a:pt x="66547" y="1181496"/>
                </a:lnTo>
                <a:lnTo>
                  <a:pt x="75747" y="1232202"/>
                </a:lnTo>
                <a:lnTo>
                  <a:pt x="85529" y="1282622"/>
                </a:lnTo>
                <a:lnTo>
                  <a:pt x="95891" y="1332758"/>
                </a:lnTo>
                <a:lnTo>
                  <a:pt x="106828" y="1382610"/>
                </a:lnTo>
                <a:lnTo>
                  <a:pt x="118338" y="1432179"/>
                </a:lnTo>
                <a:lnTo>
                  <a:pt x="130418" y="1481465"/>
                </a:lnTo>
                <a:lnTo>
                  <a:pt x="143065" y="1530468"/>
                </a:lnTo>
                <a:lnTo>
                  <a:pt x="156274" y="1579191"/>
                </a:lnTo>
                <a:lnTo>
                  <a:pt x="170044" y="1627633"/>
                </a:lnTo>
                <a:lnTo>
                  <a:pt x="184370" y="1675795"/>
                </a:lnTo>
                <a:lnTo>
                  <a:pt x="199250" y="1723677"/>
                </a:lnTo>
                <a:lnTo>
                  <a:pt x="214681" y="1771282"/>
                </a:lnTo>
                <a:lnTo>
                  <a:pt x="230659" y="1818608"/>
                </a:lnTo>
                <a:lnTo>
                  <a:pt x="247181" y="1865657"/>
                </a:lnTo>
                <a:lnTo>
                  <a:pt x="264243" y="1912430"/>
                </a:lnTo>
                <a:lnTo>
                  <a:pt x="281844" y="1958927"/>
                </a:lnTo>
                <a:lnTo>
                  <a:pt x="299979" y="2005149"/>
                </a:lnTo>
                <a:lnTo>
                  <a:pt x="320058" y="2054587"/>
                </a:lnTo>
                <a:lnTo>
                  <a:pt x="340626" y="2103555"/>
                </a:lnTo>
                <a:lnTo>
                  <a:pt x="361684" y="2152052"/>
                </a:lnTo>
                <a:lnTo>
                  <a:pt x="383229" y="2200080"/>
                </a:lnTo>
                <a:lnTo>
                  <a:pt x="405262" y="2247638"/>
                </a:lnTo>
                <a:lnTo>
                  <a:pt x="427781" y="2294727"/>
                </a:lnTo>
                <a:lnTo>
                  <a:pt x="450785" y="2341345"/>
                </a:lnTo>
                <a:lnTo>
                  <a:pt x="474274" y="2387494"/>
                </a:lnTo>
                <a:lnTo>
                  <a:pt x="498246" y="2433173"/>
                </a:lnTo>
                <a:lnTo>
                  <a:pt x="522619" y="2478229"/>
                </a:lnTo>
                <a:lnTo>
                  <a:pt x="547639" y="2523123"/>
                </a:lnTo>
                <a:lnTo>
                  <a:pt x="573057" y="2567393"/>
                </a:lnTo>
                <a:lnTo>
                  <a:pt x="598956" y="2611194"/>
                </a:lnTo>
                <a:lnTo>
                  <a:pt x="625334" y="2654526"/>
                </a:lnTo>
                <a:lnTo>
                  <a:pt x="652190" y="2697388"/>
                </a:lnTo>
                <a:lnTo>
                  <a:pt x="679525" y="2739781"/>
                </a:lnTo>
                <a:lnTo>
                  <a:pt x="707336" y="2781705"/>
                </a:lnTo>
                <a:lnTo>
                  <a:pt x="735623" y="2823160"/>
                </a:lnTo>
                <a:lnTo>
                  <a:pt x="764456" y="2864244"/>
                </a:lnTo>
                <a:lnTo>
                  <a:pt x="793621" y="2904662"/>
                </a:lnTo>
                <a:lnTo>
                  <a:pt x="823331" y="2944710"/>
                </a:lnTo>
                <a:lnTo>
                  <a:pt x="853513" y="2984289"/>
                </a:lnTo>
                <a:lnTo>
                  <a:pt x="884167" y="3023398"/>
                </a:lnTo>
                <a:lnTo>
                  <a:pt x="915292" y="3062039"/>
                </a:lnTo>
                <a:lnTo>
                  <a:pt x="946887" y="3100211"/>
                </a:lnTo>
                <a:lnTo>
                  <a:pt x="978951" y="3137915"/>
                </a:lnTo>
                <a:lnTo>
                  <a:pt x="1011483" y="3175149"/>
                </a:lnTo>
                <a:lnTo>
                  <a:pt x="1044483" y="3211915"/>
                </a:lnTo>
                <a:lnTo>
                  <a:pt x="1077949" y="3248213"/>
                </a:lnTo>
                <a:lnTo>
                  <a:pt x="1111881" y="3284042"/>
                </a:lnTo>
                <a:lnTo>
                  <a:pt x="1148488" y="3321825"/>
                </a:lnTo>
                <a:lnTo>
                  <a:pt x="1185425" y="3359221"/>
                </a:lnTo>
                <a:lnTo>
                  <a:pt x="1222693" y="3396204"/>
                </a:lnTo>
                <a:lnTo>
                  <a:pt x="1260299" y="3432746"/>
                </a:lnTo>
                <a:lnTo>
                  <a:pt x="1298247" y="3468823"/>
                </a:lnTo>
                <a:lnTo>
                  <a:pt x="1336539" y="3504407"/>
                </a:lnTo>
                <a:lnTo>
                  <a:pt x="1375182" y="3539473"/>
                </a:lnTo>
                <a:lnTo>
                  <a:pt x="1414179" y="3573994"/>
                </a:lnTo>
                <a:lnTo>
                  <a:pt x="1453534" y="3607945"/>
                </a:lnTo>
                <a:lnTo>
                  <a:pt x="1493251" y="3641298"/>
                </a:lnTo>
                <a:lnTo>
                  <a:pt x="1532540" y="3673047"/>
                </a:lnTo>
                <a:lnTo>
                  <a:pt x="1572465" y="3703854"/>
                </a:lnTo>
                <a:lnTo>
                  <a:pt x="1612948" y="3733819"/>
                </a:lnTo>
                <a:lnTo>
                  <a:pt x="1653912" y="3763044"/>
                </a:lnTo>
                <a:lnTo>
                  <a:pt x="1695277" y="3791629"/>
                </a:lnTo>
                <a:lnTo>
                  <a:pt x="1736967" y="3819676"/>
                </a:lnTo>
                <a:lnTo>
                  <a:pt x="1778902" y="3847285"/>
                </a:lnTo>
                <a:lnTo>
                  <a:pt x="1863198" y="3901594"/>
                </a:lnTo>
                <a:lnTo>
                  <a:pt x="1905729" y="3928156"/>
                </a:lnTo>
                <a:lnTo>
                  <a:pt x="1948757" y="3953876"/>
                </a:lnTo>
                <a:lnTo>
                  <a:pt x="1992251" y="3978757"/>
                </a:lnTo>
                <a:lnTo>
                  <a:pt x="2036178" y="4002800"/>
                </a:lnTo>
                <a:lnTo>
                  <a:pt x="2080507" y="4026007"/>
                </a:lnTo>
                <a:lnTo>
                  <a:pt x="2125207" y="4048381"/>
                </a:lnTo>
                <a:lnTo>
                  <a:pt x="2170246" y="4069924"/>
                </a:lnTo>
                <a:lnTo>
                  <a:pt x="2216857" y="4091485"/>
                </a:lnTo>
                <a:lnTo>
                  <a:pt x="2263686" y="4112580"/>
                </a:lnTo>
                <a:lnTo>
                  <a:pt x="2310780" y="4133061"/>
                </a:lnTo>
                <a:lnTo>
                  <a:pt x="2358191" y="4152778"/>
                </a:lnTo>
                <a:lnTo>
                  <a:pt x="2405967" y="4171582"/>
                </a:lnTo>
                <a:lnTo>
                  <a:pt x="2454157" y="4189322"/>
                </a:lnTo>
                <a:lnTo>
                  <a:pt x="2502812" y="4205851"/>
                </a:lnTo>
                <a:lnTo>
                  <a:pt x="2551980" y="4221019"/>
                </a:lnTo>
                <a:lnTo>
                  <a:pt x="2601711" y="4234676"/>
                </a:lnTo>
                <a:lnTo>
                  <a:pt x="2652054" y="4246672"/>
                </a:lnTo>
                <a:lnTo>
                  <a:pt x="2803346" y="4279043"/>
                </a:lnTo>
                <a:lnTo>
                  <a:pt x="2854069" y="4288816"/>
                </a:lnTo>
                <a:lnTo>
                  <a:pt x="2905013" y="4297649"/>
                </a:lnTo>
                <a:lnTo>
                  <a:pt x="2956221" y="4305282"/>
                </a:lnTo>
                <a:lnTo>
                  <a:pt x="3007739" y="4311456"/>
                </a:lnTo>
                <a:lnTo>
                  <a:pt x="3056154" y="4316017"/>
                </a:lnTo>
                <a:lnTo>
                  <a:pt x="3104874" y="4319683"/>
                </a:lnTo>
                <a:lnTo>
                  <a:pt x="3153871" y="4322450"/>
                </a:lnTo>
                <a:lnTo>
                  <a:pt x="3202887" y="4324288"/>
                </a:lnTo>
                <a:lnTo>
                  <a:pt x="3251766" y="4325201"/>
                </a:lnTo>
                <a:lnTo>
                  <a:pt x="3300467" y="4325201"/>
                </a:lnTo>
                <a:lnTo>
                  <a:pt x="3349756" y="4324288"/>
                </a:lnTo>
                <a:lnTo>
                  <a:pt x="3399178" y="4322450"/>
                </a:lnTo>
                <a:lnTo>
                  <a:pt x="3448731" y="4319683"/>
                </a:lnTo>
                <a:lnTo>
                  <a:pt x="3497975" y="4316017"/>
                </a:lnTo>
                <a:lnTo>
                  <a:pt x="3547075" y="4311456"/>
                </a:lnTo>
                <a:lnTo>
                  <a:pt x="3547266" y="4311456"/>
                </a:lnTo>
                <a:lnTo>
                  <a:pt x="3580993" y="4307690"/>
                </a:lnTo>
                <a:lnTo>
                  <a:pt x="3580993" y="3699077"/>
                </a:lnTo>
                <a:lnTo>
                  <a:pt x="3426094" y="3699077"/>
                </a:lnTo>
                <a:lnTo>
                  <a:pt x="3368167" y="3698214"/>
                </a:lnTo>
                <a:lnTo>
                  <a:pt x="3318894" y="3696784"/>
                </a:lnTo>
                <a:lnTo>
                  <a:pt x="3269783" y="3694576"/>
                </a:lnTo>
                <a:lnTo>
                  <a:pt x="3220854" y="3691507"/>
                </a:lnTo>
                <a:lnTo>
                  <a:pt x="3172126" y="3687492"/>
                </a:lnTo>
                <a:lnTo>
                  <a:pt x="3123618" y="3682448"/>
                </a:lnTo>
                <a:lnTo>
                  <a:pt x="3075350" y="3676290"/>
                </a:lnTo>
                <a:lnTo>
                  <a:pt x="3027339" y="3668934"/>
                </a:lnTo>
                <a:lnTo>
                  <a:pt x="2979607" y="3660296"/>
                </a:lnTo>
                <a:lnTo>
                  <a:pt x="2932171" y="3650293"/>
                </a:lnTo>
                <a:lnTo>
                  <a:pt x="2773187" y="3614354"/>
                </a:lnTo>
                <a:lnTo>
                  <a:pt x="2720475" y="3601485"/>
                </a:lnTo>
                <a:lnTo>
                  <a:pt x="2668137" y="3587607"/>
                </a:lnTo>
                <a:lnTo>
                  <a:pt x="2616314" y="3572381"/>
                </a:lnTo>
                <a:lnTo>
                  <a:pt x="2565145" y="3555468"/>
                </a:lnTo>
                <a:lnTo>
                  <a:pt x="2519628" y="3539048"/>
                </a:lnTo>
                <a:lnTo>
                  <a:pt x="2474406" y="3521833"/>
                </a:lnTo>
                <a:lnTo>
                  <a:pt x="2429540" y="3503728"/>
                </a:lnTo>
                <a:lnTo>
                  <a:pt x="2385087" y="3484637"/>
                </a:lnTo>
                <a:lnTo>
                  <a:pt x="2341108" y="3464463"/>
                </a:lnTo>
                <a:lnTo>
                  <a:pt x="2297660" y="3443112"/>
                </a:lnTo>
                <a:lnTo>
                  <a:pt x="2254804" y="3420486"/>
                </a:lnTo>
                <a:lnTo>
                  <a:pt x="2212598" y="3396491"/>
                </a:lnTo>
                <a:lnTo>
                  <a:pt x="2171101" y="3371031"/>
                </a:lnTo>
                <a:lnTo>
                  <a:pt x="2130373" y="3344009"/>
                </a:lnTo>
                <a:lnTo>
                  <a:pt x="1971585" y="3234687"/>
                </a:lnTo>
                <a:lnTo>
                  <a:pt x="1932195" y="3206843"/>
                </a:lnTo>
                <a:lnTo>
                  <a:pt x="1893111" y="3178527"/>
                </a:lnTo>
                <a:lnTo>
                  <a:pt x="1854424" y="3149605"/>
                </a:lnTo>
                <a:lnTo>
                  <a:pt x="1816224" y="3119943"/>
                </a:lnTo>
                <a:lnTo>
                  <a:pt x="1778604" y="3089409"/>
                </a:lnTo>
                <a:lnTo>
                  <a:pt x="1738328" y="3054786"/>
                </a:lnTo>
                <a:lnTo>
                  <a:pt x="1698918" y="3018767"/>
                </a:lnTo>
                <a:lnTo>
                  <a:pt x="1660301" y="2981528"/>
                </a:lnTo>
                <a:lnTo>
                  <a:pt x="1622402" y="2943244"/>
                </a:lnTo>
                <a:lnTo>
                  <a:pt x="1585147" y="2904091"/>
                </a:lnTo>
                <a:lnTo>
                  <a:pt x="1548464" y="2864244"/>
                </a:lnTo>
                <a:lnTo>
                  <a:pt x="1512277" y="2823878"/>
                </a:lnTo>
                <a:lnTo>
                  <a:pt x="1479882" y="2786956"/>
                </a:lnTo>
                <a:lnTo>
                  <a:pt x="1447852" y="2749677"/>
                </a:lnTo>
                <a:lnTo>
                  <a:pt x="1416194" y="2712035"/>
                </a:lnTo>
                <a:lnTo>
                  <a:pt x="1384912" y="2674023"/>
                </a:lnTo>
                <a:lnTo>
                  <a:pt x="1354015" y="2635638"/>
                </a:lnTo>
                <a:lnTo>
                  <a:pt x="1323507" y="2596871"/>
                </a:lnTo>
                <a:lnTo>
                  <a:pt x="1293395" y="2557718"/>
                </a:lnTo>
                <a:lnTo>
                  <a:pt x="1263685" y="2518173"/>
                </a:lnTo>
                <a:lnTo>
                  <a:pt x="1234497" y="2478383"/>
                </a:lnTo>
                <a:lnTo>
                  <a:pt x="1205498" y="2437882"/>
                </a:lnTo>
                <a:lnTo>
                  <a:pt x="1177033" y="2397125"/>
                </a:lnTo>
                <a:lnTo>
                  <a:pt x="1148996" y="2355952"/>
                </a:lnTo>
                <a:lnTo>
                  <a:pt x="1121392" y="2314357"/>
                </a:lnTo>
                <a:lnTo>
                  <a:pt x="1094227" y="2272335"/>
                </a:lnTo>
                <a:lnTo>
                  <a:pt x="1067509" y="2229880"/>
                </a:lnTo>
                <a:lnTo>
                  <a:pt x="1041243" y="2186986"/>
                </a:lnTo>
                <a:lnTo>
                  <a:pt x="1015436" y="2143647"/>
                </a:lnTo>
                <a:lnTo>
                  <a:pt x="990094" y="2099858"/>
                </a:lnTo>
                <a:lnTo>
                  <a:pt x="965223" y="2055612"/>
                </a:lnTo>
                <a:lnTo>
                  <a:pt x="940829" y="2010903"/>
                </a:lnTo>
                <a:lnTo>
                  <a:pt x="916919" y="1965726"/>
                </a:lnTo>
                <a:lnTo>
                  <a:pt x="893499" y="1920075"/>
                </a:lnTo>
                <a:lnTo>
                  <a:pt x="870574" y="1873944"/>
                </a:lnTo>
                <a:lnTo>
                  <a:pt x="848152" y="1827328"/>
                </a:lnTo>
                <a:lnTo>
                  <a:pt x="826239" y="1780219"/>
                </a:lnTo>
                <a:lnTo>
                  <a:pt x="804841" y="1732614"/>
                </a:lnTo>
                <a:lnTo>
                  <a:pt x="783964" y="1684505"/>
                </a:lnTo>
                <a:lnTo>
                  <a:pt x="763614" y="1635886"/>
                </a:lnTo>
                <a:lnTo>
                  <a:pt x="743798" y="1586753"/>
                </a:lnTo>
                <a:lnTo>
                  <a:pt x="725960" y="1540710"/>
                </a:lnTo>
                <a:lnTo>
                  <a:pt x="708764" y="1494338"/>
                </a:lnTo>
                <a:lnTo>
                  <a:pt x="692218" y="1447633"/>
                </a:lnTo>
                <a:lnTo>
                  <a:pt x="676328" y="1400590"/>
                </a:lnTo>
                <a:lnTo>
                  <a:pt x="661104" y="1353207"/>
                </a:lnTo>
                <a:lnTo>
                  <a:pt x="646551" y="1305479"/>
                </a:lnTo>
                <a:lnTo>
                  <a:pt x="632677" y="1257403"/>
                </a:lnTo>
                <a:lnTo>
                  <a:pt x="619491" y="1208973"/>
                </a:lnTo>
                <a:lnTo>
                  <a:pt x="606998" y="1160188"/>
                </a:lnTo>
                <a:lnTo>
                  <a:pt x="595208" y="1111041"/>
                </a:lnTo>
                <a:lnTo>
                  <a:pt x="584126" y="1061531"/>
                </a:lnTo>
                <a:lnTo>
                  <a:pt x="573761" y="1011652"/>
                </a:lnTo>
                <a:lnTo>
                  <a:pt x="564120" y="961401"/>
                </a:lnTo>
                <a:lnTo>
                  <a:pt x="555211" y="910774"/>
                </a:lnTo>
                <a:lnTo>
                  <a:pt x="547040" y="859768"/>
                </a:lnTo>
                <a:lnTo>
                  <a:pt x="539616" y="808377"/>
                </a:lnTo>
                <a:lnTo>
                  <a:pt x="532946" y="756599"/>
                </a:lnTo>
                <a:lnTo>
                  <a:pt x="527037" y="704429"/>
                </a:lnTo>
                <a:lnTo>
                  <a:pt x="521896" y="651863"/>
                </a:lnTo>
                <a:lnTo>
                  <a:pt x="517532" y="598899"/>
                </a:lnTo>
                <a:lnTo>
                  <a:pt x="514115" y="548329"/>
                </a:lnTo>
                <a:lnTo>
                  <a:pt x="511420" y="497642"/>
                </a:lnTo>
                <a:lnTo>
                  <a:pt x="509454" y="446841"/>
                </a:lnTo>
                <a:lnTo>
                  <a:pt x="508224" y="395926"/>
                </a:lnTo>
                <a:lnTo>
                  <a:pt x="507812" y="352771"/>
                </a:lnTo>
                <a:lnTo>
                  <a:pt x="507737" y="344898"/>
                </a:lnTo>
                <a:lnTo>
                  <a:pt x="507957" y="302214"/>
                </a:lnTo>
                <a:lnTo>
                  <a:pt x="509023" y="242507"/>
                </a:lnTo>
                <a:lnTo>
                  <a:pt x="510809" y="191146"/>
                </a:lnTo>
                <a:lnTo>
                  <a:pt x="513368" y="139676"/>
                </a:lnTo>
                <a:lnTo>
                  <a:pt x="516707" y="88099"/>
                </a:lnTo>
                <a:lnTo>
                  <a:pt x="520832" y="36415"/>
                </a:lnTo>
                <a:lnTo>
                  <a:pt x="524292" y="0"/>
                </a:lnTo>
                <a:close/>
              </a:path>
              <a:path w="3581400" h="4325620">
                <a:moveTo>
                  <a:pt x="3580993" y="3696236"/>
                </a:moveTo>
                <a:lnTo>
                  <a:pt x="3566133" y="3697189"/>
                </a:lnTo>
                <a:lnTo>
                  <a:pt x="3516771" y="3698678"/>
                </a:lnTo>
                <a:lnTo>
                  <a:pt x="3467125" y="3699077"/>
                </a:lnTo>
                <a:lnTo>
                  <a:pt x="3580993" y="3699077"/>
                </a:lnTo>
                <a:lnTo>
                  <a:pt x="3580993" y="3696236"/>
                </a:lnTo>
                <a:close/>
              </a:path>
            </a:pathLst>
          </a:custGeom>
          <a:solidFill>
            <a:srgbClr val="A4C598"/>
          </a:solidFill>
        </p:spPr>
        <p:txBody>
          <a:bodyPr wrap="square" lIns="0" tIns="0" rIns="0" bIns="0" rtlCol="0"/>
          <a:lstStyle/>
          <a:p>
            <a:endParaRPr/>
          </a:p>
        </p:txBody>
      </p:sp>
      <p:sp>
        <p:nvSpPr>
          <p:cNvPr id="6" name="object 6"/>
          <p:cNvSpPr/>
          <p:nvPr/>
        </p:nvSpPr>
        <p:spPr>
          <a:xfrm>
            <a:off x="0" y="692451"/>
            <a:ext cx="3801110" cy="5410200"/>
          </a:xfrm>
          <a:custGeom>
            <a:avLst/>
            <a:gdLst/>
            <a:ahLst/>
            <a:cxnLst/>
            <a:rect l="l" t="t" r="r" b="b"/>
            <a:pathLst>
              <a:path w="3801110" h="5410200">
                <a:moveTo>
                  <a:pt x="1563411" y="3162300"/>
                </a:moveTo>
                <a:lnTo>
                  <a:pt x="697821" y="3162300"/>
                </a:lnTo>
                <a:lnTo>
                  <a:pt x="702227" y="3175000"/>
                </a:lnTo>
                <a:lnTo>
                  <a:pt x="705974" y="3175000"/>
                </a:lnTo>
                <a:lnTo>
                  <a:pt x="709158" y="3187700"/>
                </a:lnTo>
                <a:lnTo>
                  <a:pt x="711873" y="3187700"/>
                </a:lnTo>
                <a:lnTo>
                  <a:pt x="731801" y="3238500"/>
                </a:lnTo>
                <a:lnTo>
                  <a:pt x="771612" y="3327400"/>
                </a:lnTo>
                <a:lnTo>
                  <a:pt x="811374" y="3429000"/>
                </a:lnTo>
                <a:lnTo>
                  <a:pt x="1009939" y="3898900"/>
                </a:lnTo>
                <a:lnTo>
                  <a:pt x="1069601" y="4038600"/>
                </a:lnTo>
                <a:lnTo>
                  <a:pt x="1149358" y="4216400"/>
                </a:lnTo>
                <a:lnTo>
                  <a:pt x="1189356" y="4318000"/>
                </a:lnTo>
                <a:lnTo>
                  <a:pt x="1209392" y="4356100"/>
                </a:lnTo>
                <a:lnTo>
                  <a:pt x="1249545" y="4457700"/>
                </a:lnTo>
                <a:lnTo>
                  <a:pt x="1269665" y="4495800"/>
                </a:lnTo>
                <a:lnTo>
                  <a:pt x="1310004" y="4597400"/>
                </a:lnTo>
                <a:lnTo>
                  <a:pt x="1330225" y="4635500"/>
                </a:lnTo>
                <a:lnTo>
                  <a:pt x="1370781" y="4737100"/>
                </a:lnTo>
                <a:lnTo>
                  <a:pt x="1391119" y="4775200"/>
                </a:lnTo>
                <a:lnTo>
                  <a:pt x="1410518" y="4826000"/>
                </a:lnTo>
                <a:lnTo>
                  <a:pt x="1429800" y="4876800"/>
                </a:lnTo>
                <a:lnTo>
                  <a:pt x="1449141" y="4914900"/>
                </a:lnTo>
                <a:lnTo>
                  <a:pt x="1468718" y="4965700"/>
                </a:lnTo>
                <a:lnTo>
                  <a:pt x="1488708" y="5003800"/>
                </a:lnTo>
                <a:lnTo>
                  <a:pt x="1509287" y="5054600"/>
                </a:lnTo>
                <a:lnTo>
                  <a:pt x="1530632" y="5092700"/>
                </a:lnTo>
                <a:lnTo>
                  <a:pt x="1552918" y="5130800"/>
                </a:lnTo>
                <a:lnTo>
                  <a:pt x="1576323" y="5181600"/>
                </a:lnTo>
                <a:lnTo>
                  <a:pt x="1601022" y="5219700"/>
                </a:lnTo>
                <a:lnTo>
                  <a:pt x="1627192" y="5257800"/>
                </a:lnTo>
                <a:lnTo>
                  <a:pt x="1655010" y="5308600"/>
                </a:lnTo>
                <a:lnTo>
                  <a:pt x="1684652" y="5346700"/>
                </a:lnTo>
                <a:lnTo>
                  <a:pt x="1716295" y="5384800"/>
                </a:lnTo>
                <a:lnTo>
                  <a:pt x="1750114" y="5410200"/>
                </a:lnTo>
                <a:lnTo>
                  <a:pt x="1803906" y="5410200"/>
                </a:lnTo>
                <a:lnTo>
                  <a:pt x="1806001" y="5397500"/>
                </a:lnTo>
                <a:lnTo>
                  <a:pt x="1807983" y="5384800"/>
                </a:lnTo>
                <a:lnTo>
                  <a:pt x="1809704" y="5372100"/>
                </a:lnTo>
                <a:lnTo>
                  <a:pt x="1819505" y="5321300"/>
                </a:lnTo>
                <a:lnTo>
                  <a:pt x="1830559" y="5270500"/>
                </a:lnTo>
                <a:lnTo>
                  <a:pt x="1837934" y="5232400"/>
                </a:lnTo>
                <a:lnTo>
                  <a:pt x="1836698" y="5181600"/>
                </a:lnTo>
                <a:lnTo>
                  <a:pt x="1829111" y="5130800"/>
                </a:lnTo>
                <a:lnTo>
                  <a:pt x="1821482" y="5080000"/>
                </a:lnTo>
                <a:lnTo>
                  <a:pt x="1813811" y="5029200"/>
                </a:lnTo>
                <a:lnTo>
                  <a:pt x="1806101" y="4978400"/>
                </a:lnTo>
                <a:lnTo>
                  <a:pt x="1798353" y="4927600"/>
                </a:lnTo>
                <a:lnTo>
                  <a:pt x="1790570" y="4876800"/>
                </a:lnTo>
                <a:lnTo>
                  <a:pt x="1782753" y="4826000"/>
                </a:lnTo>
                <a:lnTo>
                  <a:pt x="1774904" y="4775200"/>
                </a:lnTo>
                <a:lnTo>
                  <a:pt x="1767026" y="4724400"/>
                </a:lnTo>
                <a:lnTo>
                  <a:pt x="1759119" y="4673600"/>
                </a:lnTo>
                <a:lnTo>
                  <a:pt x="1743229" y="4584700"/>
                </a:lnTo>
                <a:lnTo>
                  <a:pt x="1727250" y="4483100"/>
                </a:lnTo>
                <a:lnTo>
                  <a:pt x="1711196" y="4381500"/>
                </a:lnTo>
                <a:lnTo>
                  <a:pt x="1687009" y="4229100"/>
                </a:lnTo>
                <a:lnTo>
                  <a:pt x="1598003" y="3683000"/>
                </a:lnTo>
                <a:lnTo>
                  <a:pt x="1590465" y="3632200"/>
                </a:lnTo>
                <a:lnTo>
                  <a:pt x="1583713" y="3581400"/>
                </a:lnTo>
                <a:lnTo>
                  <a:pt x="1577784" y="3530600"/>
                </a:lnTo>
                <a:lnTo>
                  <a:pt x="1572715" y="3479800"/>
                </a:lnTo>
                <a:lnTo>
                  <a:pt x="1568542" y="3441700"/>
                </a:lnTo>
                <a:lnTo>
                  <a:pt x="1565303" y="3390900"/>
                </a:lnTo>
                <a:lnTo>
                  <a:pt x="1563035" y="3340100"/>
                </a:lnTo>
                <a:lnTo>
                  <a:pt x="1561774" y="3289300"/>
                </a:lnTo>
                <a:lnTo>
                  <a:pt x="1561556" y="3238500"/>
                </a:lnTo>
                <a:lnTo>
                  <a:pt x="1562420" y="3187700"/>
                </a:lnTo>
                <a:lnTo>
                  <a:pt x="1563411" y="3162300"/>
                </a:lnTo>
                <a:close/>
              </a:path>
              <a:path w="3801110" h="5410200">
                <a:moveTo>
                  <a:pt x="0" y="1638300"/>
                </a:moveTo>
                <a:lnTo>
                  <a:pt x="0" y="2413000"/>
                </a:lnTo>
                <a:lnTo>
                  <a:pt x="11099" y="2425700"/>
                </a:lnTo>
                <a:lnTo>
                  <a:pt x="0" y="2438400"/>
                </a:lnTo>
                <a:lnTo>
                  <a:pt x="0" y="2997200"/>
                </a:lnTo>
                <a:lnTo>
                  <a:pt x="44819" y="2997200"/>
                </a:lnTo>
                <a:lnTo>
                  <a:pt x="93653" y="3009900"/>
                </a:lnTo>
                <a:lnTo>
                  <a:pt x="142477" y="3009900"/>
                </a:lnTo>
                <a:lnTo>
                  <a:pt x="156496" y="3022600"/>
                </a:lnTo>
                <a:lnTo>
                  <a:pt x="184227" y="3022600"/>
                </a:lnTo>
                <a:lnTo>
                  <a:pt x="198423" y="3035300"/>
                </a:lnTo>
                <a:lnTo>
                  <a:pt x="194234" y="3048000"/>
                </a:lnTo>
                <a:lnTo>
                  <a:pt x="193250" y="3048000"/>
                </a:lnTo>
                <a:lnTo>
                  <a:pt x="190528" y="3060700"/>
                </a:lnTo>
                <a:lnTo>
                  <a:pt x="160229" y="3098800"/>
                </a:lnTo>
                <a:lnTo>
                  <a:pt x="130231" y="3149600"/>
                </a:lnTo>
                <a:lnTo>
                  <a:pt x="99965" y="3187700"/>
                </a:lnTo>
                <a:lnTo>
                  <a:pt x="68859" y="3238500"/>
                </a:lnTo>
                <a:lnTo>
                  <a:pt x="36344" y="3276600"/>
                </a:lnTo>
                <a:lnTo>
                  <a:pt x="5761" y="3327400"/>
                </a:lnTo>
                <a:lnTo>
                  <a:pt x="0" y="3327400"/>
                </a:lnTo>
                <a:lnTo>
                  <a:pt x="0" y="4089400"/>
                </a:lnTo>
                <a:lnTo>
                  <a:pt x="124793" y="3937000"/>
                </a:lnTo>
                <a:lnTo>
                  <a:pt x="155890" y="3886200"/>
                </a:lnTo>
                <a:lnTo>
                  <a:pt x="279537" y="3733800"/>
                </a:lnTo>
                <a:lnTo>
                  <a:pt x="310242" y="3683000"/>
                </a:lnTo>
                <a:lnTo>
                  <a:pt x="432097" y="3530600"/>
                </a:lnTo>
                <a:lnTo>
                  <a:pt x="462297" y="3479800"/>
                </a:lnTo>
                <a:lnTo>
                  <a:pt x="552198" y="3365500"/>
                </a:lnTo>
                <a:lnTo>
                  <a:pt x="581916" y="3314700"/>
                </a:lnTo>
                <a:lnTo>
                  <a:pt x="670262" y="3200400"/>
                </a:lnTo>
                <a:lnTo>
                  <a:pt x="676163" y="3187700"/>
                </a:lnTo>
                <a:lnTo>
                  <a:pt x="682828" y="3175000"/>
                </a:lnTo>
                <a:lnTo>
                  <a:pt x="690100" y="3175000"/>
                </a:lnTo>
                <a:lnTo>
                  <a:pt x="697821" y="3162300"/>
                </a:lnTo>
                <a:lnTo>
                  <a:pt x="1563411" y="3162300"/>
                </a:lnTo>
                <a:lnTo>
                  <a:pt x="1564402" y="3136900"/>
                </a:lnTo>
                <a:lnTo>
                  <a:pt x="1571267" y="3086100"/>
                </a:lnTo>
                <a:lnTo>
                  <a:pt x="1586667" y="3035300"/>
                </a:lnTo>
                <a:lnTo>
                  <a:pt x="1653431" y="2984500"/>
                </a:lnTo>
                <a:lnTo>
                  <a:pt x="1709979" y="2959100"/>
                </a:lnTo>
                <a:lnTo>
                  <a:pt x="1859241" y="2933700"/>
                </a:lnTo>
                <a:lnTo>
                  <a:pt x="2705142" y="2730500"/>
                </a:lnTo>
                <a:lnTo>
                  <a:pt x="3003661" y="2667000"/>
                </a:lnTo>
                <a:lnTo>
                  <a:pt x="3202643" y="2616200"/>
                </a:lnTo>
                <a:lnTo>
                  <a:pt x="3351860" y="2590800"/>
                </a:lnTo>
                <a:lnTo>
                  <a:pt x="3655212" y="2514600"/>
                </a:lnTo>
                <a:lnTo>
                  <a:pt x="3705925" y="2489200"/>
                </a:lnTo>
                <a:lnTo>
                  <a:pt x="3756335" y="2476500"/>
                </a:lnTo>
                <a:lnTo>
                  <a:pt x="3779130" y="2463800"/>
                </a:lnTo>
                <a:lnTo>
                  <a:pt x="3794532" y="2438400"/>
                </a:lnTo>
                <a:lnTo>
                  <a:pt x="3800861" y="2413000"/>
                </a:lnTo>
                <a:lnTo>
                  <a:pt x="3796439" y="2387600"/>
                </a:lnTo>
                <a:lnTo>
                  <a:pt x="1795882" y="2387600"/>
                </a:lnTo>
                <a:lnTo>
                  <a:pt x="1799082" y="2374900"/>
                </a:lnTo>
                <a:lnTo>
                  <a:pt x="1801596" y="2374900"/>
                </a:lnTo>
                <a:lnTo>
                  <a:pt x="1803801" y="2362200"/>
                </a:lnTo>
                <a:lnTo>
                  <a:pt x="1806070" y="2362200"/>
                </a:lnTo>
                <a:lnTo>
                  <a:pt x="1830746" y="2324100"/>
                </a:lnTo>
                <a:lnTo>
                  <a:pt x="1855502" y="2273300"/>
                </a:lnTo>
                <a:lnTo>
                  <a:pt x="1880341" y="2235200"/>
                </a:lnTo>
                <a:lnTo>
                  <a:pt x="1905267" y="2184400"/>
                </a:lnTo>
                <a:lnTo>
                  <a:pt x="1930283" y="2146300"/>
                </a:lnTo>
                <a:lnTo>
                  <a:pt x="1955391" y="2095500"/>
                </a:lnTo>
                <a:lnTo>
                  <a:pt x="1980595" y="2057400"/>
                </a:lnTo>
                <a:lnTo>
                  <a:pt x="1999572" y="2019300"/>
                </a:lnTo>
                <a:lnTo>
                  <a:pt x="434688" y="2019300"/>
                </a:lnTo>
                <a:lnTo>
                  <a:pt x="410872" y="1993900"/>
                </a:lnTo>
                <a:lnTo>
                  <a:pt x="389477" y="1981200"/>
                </a:lnTo>
                <a:lnTo>
                  <a:pt x="370120" y="1968500"/>
                </a:lnTo>
                <a:lnTo>
                  <a:pt x="352418" y="1955800"/>
                </a:lnTo>
                <a:lnTo>
                  <a:pt x="277432" y="1892300"/>
                </a:lnTo>
                <a:lnTo>
                  <a:pt x="0" y="1638300"/>
                </a:lnTo>
                <a:close/>
              </a:path>
              <a:path w="3801110" h="5410200">
                <a:moveTo>
                  <a:pt x="3782518" y="2362200"/>
                </a:moveTo>
                <a:lnTo>
                  <a:pt x="3508436" y="2362200"/>
                </a:lnTo>
                <a:lnTo>
                  <a:pt x="3251386" y="2374900"/>
                </a:lnTo>
                <a:lnTo>
                  <a:pt x="2942910" y="2374900"/>
                </a:lnTo>
                <a:lnTo>
                  <a:pt x="2891492" y="2387600"/>
                </a:lnTo>
                <a:lnTo>
                  <a:pt x="3796439" y="2387600"/>
                </a:lnTo>
                <a:lnTo>
                  <a:pt x="3782518" y="2362200"/>
                </a:lnTo>
                <a:close/>
              </a:path>
              <a:path w="3801110" h="5410200">
                <a:moveTo>
                  <a:pt x="3739097" y="2349500"/>
                </a:moveTo>
                <a:lnTo>
                  <a:pt x="3662671" y="2349500"/>
                </a:lnTo>
                <a:lnTo>
                  <a:pt x="3611259" y="2362200"/>
                </a:lnTo>
                <a:lnTo>
                  <a:pt x="3762656" y="2362200"/>
                </a:lnTo>
                <a:lnTo>
                  <a:pt x="3739097" y="2349500"/>
                </a:lnTo>
                <a:close/>
              </a:path>
              <a:path w="3801110" h="5410200">
                <a:moveTo>
                  <a:pt x="725674" y="0"/>
                </a:moveTo>
                <a:lnTo>
                  <a:pt x="673927" y="0"/>
                </a:lnTo>
                <a:lnTo>
                  <a:pt x="659362" y="50800"/>
                </a:lnTo>
                <a:lnTo>
                  <a:pt x="644117" y="101600"/>
                </a:lnTo>
                <a:lnTo>
                  <a:pt x="628993" y="139700"/>
                </a:lnTo>
                <a:lnTo>
                  <a:pt x="614793" y="190500"/>
                </a:lnTo>
                <a:lnTo>
                  <a:pt x="602318" y="241300"/>
                </a:lnTo>
                <a:lnTo>
                  <a:pt x="592369" y="292100"/>
                </a:lnTo>
                <a:lnTo>
                  <a:pt x="584742" y="330200"/>
                </a:lnTo>
                <a:lnTo>
                  <a:pt x="578229" y="381000"/>
                </a:lnTo>
                <a:lnTo>
                  <a:pt x="572633" y="431800"/>
                </a:lnTo>
                <a:lnTo>
                  <a:pt x="567757" y="482600"/>
                </a:lnTo>
                <a:lnTo>
                  <a:pt x="563403" y="520700"/>
                </a:lnTo>
                <a:lnTo>
                  <a:pt x="559374" y="571500"/>
                </a:lnTo>
                <a:lnTo>
                  <a:pt x="555472" y="622300"/>
                </a:lnTo>
                <a:lnTo>
                  <a:pt x="551501" y="673100"/>
                </a:lnTo>
                <a:lnTo>
                  <a:pt x="547221" y="723900"/>
                </a:lnTo>
                <a:lnTo>
                  <a:pt x="538713" y="812800"/>
                </a:lnTo>
                <a:lnTo>
                  <a:pt x="530266" y="914400"/>
                </a:lnTo>
                <a:lnTo>
                  <a:pt x="517684" y="1066800"/>
                </a:lnTo>
                <a:lnTo>
                  <a:pt x="467706" y="1676400"/>
                </a:lnTo>
                <a:lnTo>
                  <a:pt x="455106" y="1828800"/>
                </a:lnTo>
                <a:lnTo>
                  <a:pt x="450831" y="1866900"/>
                </a:lnTo>
                <a:lnTo>
                  <a:pt x="445835" y="1917700"/>
                </a:lnTo>
                <a:lnTo>
                  <a:pt x="440371" y="1968500"/>
                </a:lnTo>
                <a:lnTo>
                  <a:pt x="434688" y="2019300"/>
                </a:lnTo>
                <a:lnTo>
                  <a:pt x="1999572" y="2019300"/>
                </a:lnTo>
                <a:lnTo>
                  <a:pt x="2005898" y="2006600"/>
                </a:lnTo>
                <a:lnTo>
                  <a:pt x="2039806" y="1955800"/>
                </a:lnTo>
                <a:lnTo>
                  <a:pt x="1208842" y="1955800"/>
                </a:lnTo>
                <a:lnTo>
                  <a:pt x="1192928" y="1892300"/>
                </a:lnTo>
                <a:lnTo>
                  <a:pt x="1177499" y="1841500"/>
                </a:lnTo>
                <a:lnTo>
                  <a:pt x="1163203" y="1790700"/>
                </a:lnTo>
                <a:lnTo>
                  <a:pt x="1150687" y="1739900"/>
                </a:lnTo>
                <a:lnTo>
                  <a:pt x="1139799" y="1689100"/>
                </a:lnTo>
                <a:lnTo>
                  <a:pt x="1128942" y="1638300"/>
                </a:lnTo>
                <a:lnTo>
                  <a:pt x="1107309" y="1536700"/>
                </a:lnTo>
                <a:lnTo>
                  <a:pt x="1085758" y="1435100"/>
                </a:lnTo>
                <a:lnTo>
                  <a:pt x="1010552" y="1092200"/>
                </a:lnTo>
                <a:lnTo>
                  <a:pt x="989006" y="990600"/>
                </a:lnTo>
                <a:lnTo>
                  <a:pt x="967381" y="901700"/>
                </a:lnTo>
                <a:lnTo>
                  <a:pt x="956529" y="850900"/>
                </a:lnTo>
                <a:lnTo>
                  <a:pt x="945646" y="800100"/>
                </a:lnTo>
                <a:lnTo>
                  <a:pt x="934728" y="749300"/>
                </a:lnTo>
                <a:lnTo>
                  <a:pt x="923772" y="698500"/>
                </a:lnTo>
                <a:lnTo>
                  <a:pt x="912774" y="647700"/>
                </a:lnTo>
                <a:lnTo>
                  <a:pt x="901731" y="596900"/>
                </a:lnTo>
                <a:lnTo>
                  <a:pt x="890637" y="558800"/>
                </a:lnTo>
                <a:lnTo>
                  <a:pt x="879491" y="508000"/>
                </a:lnTo>
                <a:lnTo>
                  <a:pt x="868767" y="457200"/>
                </a:lnTo>
                <a:lnTo>
                  <a:pt x="859017" y="406400"/>
                </a:lnTo>
                <a:lnTo>
                  <a:pt x="849487" y="355600"/>
                </a:lnTo>
                <a:lnTo>
                  <a:pt x="839424" y="304800"/>
                </a:lnTo>
                <a:lnTo>
                  <a:pt x="828075" y="254000"/>
                </a:lnTo>
                <a:lnTo>
                  <a:pt x="814685" y="203200"/>
                </a:lnTo>
                <a:lnTo>
                  <a:pt x="798502" y="152400"/>
                </a:lnTo>
                <a:lnTo>
                  <a:pt x="778771" y="101600"/>
                </a:lnTo>
                <a:lnTo>
                  <a:pt x="754739" y="50800"/>
                </a:lnTo>
                <a:lnTo>
                  <a:pt x="725653" y="12700"/>
                </a:lnTo>
                <a:lnTo>
                  <a:pt x="725674" y="0"/>
                </a:lnTo>
                <a:close/>
              </a:path>
              <a:path w="3801110" h="5410200">
                <a:moveTo>
                  <a:pt x="2787589" y="520700"/>
                </a:moveTo>
                <a:lnTo>
                  <a:pt x="2755286" y="520700"/>
                </a:lnTo>
                <a:lnTo>
                  <a:pt x="2721167" y="533400"/>
                </a:lnTo>
                <a:lnTo>
                  <a:pt x="2683028" y="558800"/>
                </a:lnTo>
                <a:lnTo>
                  <a:pt x="2538300" y="698500"/>
                </a:lnTo>
                <a:lnTo>
                  <a:pt x="2502144" y="723900"/>
                </a:lnTo>
                <a:lnTo>
                  <a:pt x="2429942" y="800100"/>
                </a:lnTo>
                <a:lnTo>
                  <a:pt x="2393918" y="825500"/>
                </a:lnTo>
                <a:lnTo>
                  <a:pt x="2357959" y="863600"/>
                </a:lnTo>
                <a:lnTo>
                  <a:pt x="2212263" y="1003300"/>
                </a:lnTo>
                <a:lnTo>
                  <a:pt x="1302033" y="1866900"/>
                </a:lnTo>
                <a:lnTo>
                  <a:pt x="1280007" y="1892300"/>
                </a:lnTo>
                <a:lnTo>
                  <a:pt x="1257268" y="1905000"/>
                </a:lnTo>
                <a:lnTo>
                  <a:pt x="1233613" y="1930400"/>
                </a:lnTo>
                <a:lnTo>
                  <a:pt x="1208842" y="1955800"/>
                </a:lnTo>
                <a:lnTo>
                  <a:pt x="2039806" y="1955800"/>
                </a:lnTo>
                <a:lnTo>
                  <a:pt x="2056813" y="1930400"/>
                </a:lnTo>
                <a:lnTo>
                  <a:pt x="2082431" y="1879600"/>
                </a:lnTo>
                <a:lnTo>
                  <a:pt x="2108160" y="1841500"/>
                </a:lnTo>
                <a:lnTo>
                  <a:pt x="2134004" y="1790700"/>
                </a:lnTo>
                <a:lnTo>
                  <a:pt x="2186047" y="1714500"/>
                </a:lnTo>
                <a:lnTo>
                  <a:pt x="2212252" y="1663700"/>
                </a:lnTo>
                <a:lnTo>
                  <a:pt x="2238584" y="1625600"/>
                </a:lnTo>
                <a:lnTo>
                  <a:pt x="2265046" y="1574800"/>
                </a:lnTo>
                <a:lnTo>
                  <a:pt x="2318372" y="1498600"/>
                </a:lnTo>
                <a:lnTo>
                  <a:pt x="2345242" y="1447800"/>
                </a:lnTo>
                <a:lnTo>
                  <a:pt x="2399411" y="1371600"/>
                </a:lnTo>
                <a:lnTo>
                  <a:pt x="2426717" y="1320800"/>
                </a:lnTo>
                <a:lnTo>
                  <a:pt x="2481786" y="1244600"/>
                </a:lnTo>
                <a:lnTo>
                  <a:pt x="2509556" y="1193800"/>
                </a:lnTo>
                <a:lnTo>
                  <a:pt x="2565580" y="1117600"/>
                </a:lnTo>
                <a:lnTo>
                  <a:pt x="2593841" y="1066800"/>
                </a:lnTo>
                <a:lnTo>
                  <a:pt x="2650877" y="990600"/>
                </a:lnTo>
                <a:lnTo>
                  <a:pt x="2679657" y="952500"/>
                </a:lnTo>
                <a:lnTo>
                  <a:pt x="2708617" y="901700"/>
                </a:lnTo>
                <a:lnTo>
                  <a:pt x="2737759" y="863600"/>
                </a:lnTo>
                <a:lnTo>
                  <a:pt x="2767999" y="825500"/>
                </a:lnTo>
                <a:lnTo>
                  <a:pt x="2797194" y="774700"/>
                </a:lnTo>
                <a:lnTo>
                  <a:pt x="2825012" y="736600"/>
                </a:lnTo>
                <a:lnTo>
                  <a:pt x="2851117" y="685800"/>
                </a:lnTo>
                <a:lnTo>
                  <a:pt x="2867629" y="635000"/>
                </a:lnTo>
                <a:lnTo>
                  <a:pt x="2867268" y="596900"/>
                </a:lnTo>
                <a:lnTo>
                  <a:pt x="2851123" y="558800"/>
                </a:lnTo>
                <a:lnTo>
                  <a:pt x="2820280" y="533400"/>
                </a:lnTo>
                <a:lnTo>
                  <a:pt x="2787589" y="520700"/>
                </a:lnTo>
                <a:close/>
              </a:path>
            </a:pathLst>
          </a:custGeom>
          <a:solidFill>
            <a:srgbClr val="FABA63"/>
          </a:solidFill>
        </p:spPr>
        <p:txBody>
          <a:bodyPr wrap="square" lIns="0" tIns="0" rIns="0" bIns="0" rtlCol="0"/>
          <a:lstStyle/>
          <a:p>
            <a:endParaRPr/>
          </a:p>
        </p:txBody>
      </p:sp>
      <p:sp>
        <p:nvSpPr>
          <p:cNvPr id="7" name="object 7"/>
          <p:cNvSpPr txBox="1">
            <a:spLocks noGrp="1"/>
          </p:cNvSpPr>
          <p:nvPr>
            <p:ph type="title"/>
          </p:nvPr>
        </p:nvSpPr>
        <p:spPr>
          <a:xfrm>
            <a:off x="2608005" y="1941792"/>
            <a:ext cx="14888210" cy="1030605"/>
          </a:xfrm>
          <a:prstGeom prst="rect">
            <a:avLst/>
          </a:prstGeom>
        </p:spPr>
        <p:txBody>
          <a:bodyPr vert="horz" wrap="square" lIns="0" tIns="12065" rIns="0" bIns="0" rtlCol="0">
            <a:spAutoFit/>
          </a:bodyPr>
          <a:lstStyle/>
          <a:p>
            <a:pPr marL="12700">
              <a:lnSpc>
                <a:spcPct val="100000"/>
              </a:lnSpc>
              <a:spcBef>
                <a:spcPts val="95"/>
              </a:spcBef>
            </a:pPr>
            <a:r>
              <a:rPr dirty="0">
                <a:solidFill>
                  <a:srgbClr val="FFFFFF"/>
                </a:solidFill>
                <a:latin typeface="+mn-lt"/>
              </a:rPr>
              <a:t>I DANNI DELLA PLASTICA SULLA SALUTE</a:t>
            </a:r>
          </a:p>
        </p:txBody>
      </p:sp>
      <p:sp>
        <p:nvSpPr>
          <p:cNvPr id="9" name="object 9"/>
          <p:cNvSpPr txBox="1">
            <a:spLocks noGrp="1"/>
          </p:cNvSpPr>
          <p:nvPr>
            <p:ph type="sldNum" sz="quarter" idx="7"/>
          </p:nvPr>
        </p:nvSpPr>
        <p:spPr>
          <a:prstGeom prst="rect">
            <a:avLst/>
          </a:prstGeom>
        </p:spPr>
        <p:txBody>
          <a:bodyPr vert="horz" wrap="square" lIns="0" tIns="8255" rIns="0" bIns="0" rtlCol="0">
            <a:spAutoFit/>
          </a:bodyPr>
          <a:lstStyle/>
          <a:p>
            <a:pPr marL="38100">
              <a:lnSpc>
                <a:spcPct val="100000"/>
              </a:lnSpc>
              <a:spcBef>
                <a:spcPts val="65"/>
              </a:spcBef>
            </a:pPr>
            <a:fld id="{81D60167-4931-47E6-BA6A-407CBD079E47}" type="slidenum">
              <a:rPr spc="-25" dirty="0"/>
              <a:t>12</a:t>
            </a:fld>
            <a:endParaRPr spc="-25" dirty="0"/>
          </a:p>
        </p:txBody>
      </p:sp>
      <p:sp>
        <p:nvSpPr>
          <p:cNvPr id="8" name="object 8"/>
          <p:cNvSpPr txBox="1"/>
          <p:nvPr/>
        </p:nvSpPr>
        <p:spPr>
          <a:xfrm>
            <a:off x="2709730" y="3546872"/>
            <a:ext cx="6317615" cy="4635243"/>
          </a:xfrm>
          <a:prstGeom prst="rect">
            <a:avLst/>
          </a:prstGeom>
        </p:spPr>
        <p:txBody>
          <a:bodyPr vert="horz" wrap="square" lIns="0" tIns="297815" rIns="0" bIns="0" rtlCol="0">
            <a:spAutoFit/>
          </a:bodyPr>
          <a:lstStyle/>
          <a:p>
            <a:pPr marL="745490" indent="-732790">
              <a:lnSpc>
                <a:spcPct val="100000"/>
              </a:lnSpc>
              <a:spcBef>
                <a:spcPts val="2345"/>
              </a:spcBef>
              <a:buAutoNum type="arabicPeriod"/>
              <a:tabLst>
                <a:tab pos="745490" algn="l"/>
              </a:tabLst>
            </a:pPr>
            <a:r>
              <a:rPr sz="4100" dirty="0">
                <a:solidFill>
                  <a:srgbClr val="FFFFFF"/>
                </a:solidFill>
                <a:latin typeface="+mn-lt"/>
                <a:cs typeface="Arial"/>
              </a:rPr>
              <a:t>Infiammazione dei tessuti</a:t>
            </a:r>
            <a:endParaRPr sz="4100" dirty="0">
              <a:latin typeface="+mn-lt"/>
              <a:cs typeface="Arial"/>
            </a:endParaRPr>
          </a:p>
          <a:p>
            <a:pPr marL="745490" indent="-732790">
              <a:lnSpc>
                <a:spcPct val="100000"/>
              </a:lnSpc>
              <a:spcBef>
                <a:spcPts val="2255"/>
              </a:spcBef>
              <a:buAutoNum type="arabicPeriod"/>
              <a:tabLst>
                <a:tab pos="745490" algn="l"/>
              </a:tabLst>
            </a:pPr>
            <a:r>
              <a:rPr sz="4100" dirty="0" err="1">
                <a:solidFill>
                  <a:srgbClr val="FFFFFF"/>
                </a:solidFill>
                <a:latin typeface="+mn-lt"/>
                <a:cs typeface="Arial"/>
              </a:rPr>
              <a:t>Danno</a:t>
            </a:r>
            <a:r>
              <a:rPr sz="4100" dirty="0">
                <a:solidFill>
                  <a:srgbClr val="FFFFFF"/>
                </a:solidFill>
                <a:latin typeface="+mn-lt"/>
                <a:cs typeface="Arial"/>
              </a:rPr>
              <a:t> </a:t>
            </a:r>
            <a:r>
              <a:rPr lang="it-IT" sz="4100" dirty="0">
                <a:solidFill>
                  <a:srgbClr val="FFFFFF"/>
                </a:solidFill>
                <a:latin typeface="+mn-lt"/>
                <a:cs typeface="Arial"/>
              </a:rPr>
              <a:t>alle</a:t>
            </a:r>
            <a:r>
              <a:rPr sz="4100" dirty="0">
                <a:solidFill>
                  <a:srgbClr val="FFFFFF"/>
                </a:solidFill>
                <a:latin typeface="+mn-lt"/>
                <a:cs typeface="Arial"/>
              </a:rPr>
              <a:t> cellule</a:t>
            </a:r>
          </a:p>
          <a:p>
            <a:pPr marL="745490" indent="-732790">
              <a:lnSpc>
                <a:spcPct val="100000"/>
              </a:lnSpc>
              <a:spcBef>
                <a:spcPts val="2255"/>
              </a:spcBef>
              <a:buAutoNum type="arabicPeriod"/>
              <a:tabLst>
                <a:tab pos="745490" algn="l"/>
              </a:tabLst>
            </a:pPr>
            <a:r>
              <a:rPr sz="4100" dirty="0">
                <a:solidFill>
                  <a:srgbClr val="FFFFFF"/>
                </a:solidFill>
                <a:latin typeface="+mn-lt"/>
                <a:cs typeface="Arial"/>
              </a:rPr>
              <a:t>Falsi ormoni</a:t>
            </a:r>
            <a:endParaRPr sz="4100" dirty="0">
              <a:latin typeface="+mn-lt"/>
              <a:cs typeface="Arial"/>
            </a:endParaRPr>
          </a:p>
          <a:p>
            <a:pPr marL="745490" indent="-732790">
              <a:lnSpc>
                <a:spcPct val="100000"/>
              </a:lnSpc>
              <a:spcBef>
                <a:spcPts val="2250"/>
              </a:spcBef>
              <a:buAutoNum type="arabicPeriod"/>
              <a:tabLst>
                <a:tab pos="745490" algn="l"/>
              </a:tabLst>
            </a:pPr>
            <a:r>
              <a:rPr sz="4100" dirty="0">
                <a:solidFill>
                  <a:srgbClr val="FFFFFF"/>
                </a:solidFill>
                <a:latin typeface="+mn-lt"/>
                <a:cs typeface="Arial"/>
              </a:rPr>
              <a:t>Infezioni</a:t>
            </a:r>
            <a:endParaRPr sz="4100" dirty="0">
              <a:latin typeface="+mn-lt"/>
              <a:cs typeface="Arial"/>
            </a:endParaRPr>
          </a:p>
          <a:p>
            <a:pPr marL="745490" indent="-732790">
              <a:lnSpc>
                <a:spcPct val="100000"/>
              </a:lnSpc>
              <a:spcBef>
                <a:spcPts val="2255"/>
              </a:spcBef>
              <a:buAutoNum type="arabicPeriod"/>
              <a:tabLst>
                <a:tab pos="745490" algn="l"/>
              </a:tabLst>
            </a:pPr>
            <a:r>
              <a:rPr sz="4100" dirty="0">
                <a:solidFill>
                  <a:srgbClr val="FFFFFF"/>
                </a:solidFill>
                <a:latin typeface="+mn-lt"/>
                <a:cs typeface="Arial"/>
              </a:rPr>
              <a:t>Danno chimico (veleni)</a:t>
            </a:r>
            <a:endParaRPr sz="4100" dirty="0">
              <a:latin typeface="+mn-lt"/>
              <a:cs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0192450" y="12180"/>
            <a:ext cx="9911715" cy="4762500"/>
          </a:xfrm>
          <a:custGeom>
            <a:avLst/>
            <a:gdLst/>
            <a:ahLst/>
            <a:cxnLst/>
            <a:rect l="l" t="t" r="r" b="b"/>
            <a:pathLst>
              <a:path w="9911715" h="4762500">
                <a:moveTo>
                  <a:pt x="5200568" y="4749800"/>
                </a:moveTo>
                <a:lnTo>
                  <a:pt x="4585270" y="4749800"/>
                </a:lnTo>
                <a:lnTo>
                  <a:pt x="4634793" y="4762500"/>
                </a:lnTo>
                <a:lnTo>
                  <a:pt x="5148687" y="4762500"/>
                </a:lnTo>
                <a:lnTo>
                  <a:pt x="5200568" y="4749800"/>
                </a:lnTo>
                <a:close/>
              </a:path>
              <a:path w="9911715" h="4762500">
                <a:moveTo>
                  <a:pt x="5355943" y="4737100"/>
                </a:moveTo>
                <a:lnTo>
                  <a:pt x="4486472" y="4737100"/>
                </a:lnTo>
                <a:lnTo>
                  <a:pt x="4535829" y="4749800"/>
                </a:lnTo>
                <a:lnTo>
                  <a:pt x="5304192" y="4749800"/>
                </a:lnTo>
                <a:lnTo>
                  <a:pt x="5355943" y="4737100"/>
                </a:lnTo>
                <a:close/>
              </a:path>
              <a:path w="9911715" h="4762500">
                <a:moveTo>
                  <a:pt x="5562644" y="4711700"/>
                </a:moveTo>
                <a:lnTo>
                  <a:pt x="4289950" y="4711700"/>
                </a:lnTo>
                <a:lnTo>
                  <a:pt x="4388024" y="4737100"/>
                </a:lnTo>
                <a:lnTo>
                  <a:pt x="5407659" y="4737100"/>
                </a:lnTo>
                <a:lnTo>
                  <a:pt x="5459345" y="4724400"/>
                </a:lnTo>
                <a:lnTo>
                  <a:pt x="5511005" y="4724400"/>
                </a:lnTo>
                <a:lnTo>
                  <a:pt x="5562644" y="4711700"/>
                </a:lnTo>
                <a:close/>
              </a:path>
              <a:path w="9911715" h="4762500">
                <a:moveTo>
                  <a:pt x="9911648" y="0"/>
                </a:moveTo>
                <a:lnTo>
                  <a:pt x="0" y="0"/>
                </a:lnTo>
                <a:lnTo>
                  <a:pt x="2418" y="25400"/>
                </a:lnTo>
                <a:lnTo>
                  <a:pt x="6990" y="76200"/>
                </a:lnTo>
                <a:lnTo>
                  <a:pt x="12104" y="127000"/>
                </a:lnTo>
                <a:lnTo>
                  <a:pt x="17762" y="177800"/>
                </a:lnTo>
                <a:lnTo>
                  <a:pt x="23964" y="228600"/>
                </a:lnTo>
                <a:lnTo>
                  <a:pt x="30711" y="279400"/>
                </a:lnTo>
                <a:lnTo>
                  <a:pt x="38005" y="317500"/>
                </a:lnTo>
                <a:lnTo>
                  <a:pt x="45846" y="368300"/>
                </a:lnTo>
                <a:lnTo>
                  <a:pt x="54311" y="419100"/>
                </a:lnTo>
                <a:lnTo>
                  <a:pt x="63286" y="469900"/>
                </a:lnTo>
                <a:lnTo>
                  <a:pt x="72769" y="520700"/>
                </a:lnTo>
                <a:lnTo>
                  <a:pt x="82763" y="571500"/>
                </a:lnTo>
                <a:lnTo>
                  <a:pt x="93265" y="622300"/>
                </a:lnTo>
                <a:lnTo>
                  <a:pt x="104278" y="673100"/>
                </a:lnTo>
                <a:lnTo>
                  <a:pt x="115800" y="723900"/>
                </a:lnTo>
                <a:lnTo>
                  <a:pt x="127832" y="774700"/>
                </a:lnTo>
                <a:lnTo>
                  <a:pt x="140374" y="825500"/>
                </a:lnTo>
                <a:lnTo>
                  <a:pt x="153425" y="876300"/>
                </a:lnTo>
                <a:lnTo>
                  <a:pt x="166987" y="927100"/>
                </a:lnTo>
                <a:lnTo>
                  <a:pt x="181058" y="977900"/>
                </a:lnTo>
                <a:lnTo>
                  <a:pt x="195640" y="1016000"/>
                </a:lnTo>
                <a:lnTo>
                  <a:pt x="210732" y="1066800"/>
                </a:lnTo>
                <a:lnTo>
                  <a:pt x="226335" y="1117600"/>
                </a:lnTo>
                <a:lnTo>
                  <a:pt x="242447" y="1168400"/>
                </a:lnTo>
                <a:lnTo>
                  <a:pt x="258713" y="1219200"/>
                </a:lnTo>
                <a:lnTo>
                  <a:pt x="275439" y="1257300"/>
                </a:lnTo>
                <a:lnTo>
                  <a:pt x="292622" y="1308100"/>
                </a:lnTo>
                <a:lnTo>
                  <a:pt x="310261" y="1358900"/>
                </a:lnTo>
                <a:lnTo>
                  <a:pt x="328355" y="1397000"/>
                </a:lnTo>
                <a:lnTo>
                  <a:pt x="346902" y="1447800"/>
                </a:lnTo>
                <a:lnTo>
                  <a:pt x="365899" y="1498600"/>
                </a:lnTo>
                <a:lnTo>
                  <a:pt x="385346" y="1536700"/>
                </a:lnTo>
                <a:lnTo>
                  <a:pt x="405241" y="1587500"/>
                </a:lnTo>
                <a:lnTo>
                  <a:pt x="425581" y="1638300"/>
                </a:lnTo>
                <a:lnTo>
                  <a:pt x="446366" y="1676400"/>
                </a:lnTo>
                <a:lnTo>
                  <a:pt x="467593" y="1727200"/>
                </a:lnTo>
                <a:lnTo>
                  <a:pt x="489261" y="1765300"/>
                </a:lnTo>
                <a:lnTo>
                  <a:pt x="511368" y="1816100"/>
                </a:lnTo>
                <a:lnTo>
                  <a:pt x="533912" y="1854200"/>
                </a:lnTo>
                <a:lnTo>
                  <a:pt x="556892" y="1905000"/>
                </a:lnTo>
                <a:lnTo>
                  <a:pt x="580306" y="1943100"/>
                </a:lnTo>
                <a:lnTo>
                  <a:pt x="604152" y="1993900"/>
                </a:lnTo>
                <a:lnTo>
                  <a:pt x="628429" y="2032000"/>
                </a:lnTo>
                <a:lnTo>
                  <a:pt x="653134" y="2082800"/>
                </a:lnTo>
                <a:lnTo>
                  <a:pt x="703524" y="2159000"/>
                </a:lnTo>
                <a:lnTo>
                  <a:pt x="729129" y="2209800"/>
                </a:lnTo>
                <a:lnTo>
                  <a:pt x="755087" y="2247900"/>
                </a:lnTo>
                <a:lnTo>
                  <a:pt x="781404" y="2286000"/>
                </a:lnTo>
                <a:lnTo>
                  <a:pt x="808083" y="2336800"/>
                </a:lnTo>
                <a:lnTo>
                  <a:pt x="835131" y="2374900"/>
                </a:lnTo>
                <a:lnTo>
                  <a:pt x="862550" y="2413000"/>
                </a:lnTo>
                <a:lnTo>
                  <a:pt x="890348" y="2451100"/>
                </a:lnTo>
                <a:lnTo>
                  <a:pt x="918527" y="2501900"/>
                </a:lnTo>
                <a:lnTo>
                  <a:pt x="947094" y="2540000"/>
                </a:lnTo>
                <a:lnTo>
                  <a:pt x="976053" y="2578100"/>
                </a:lnTo>
                <a:lnTo>
                  <a:pt x="1005409" y="2616200"/>
                </a:lnTo>
                <a:lnTo>
                  <a:pt x="1035167" y="2654300"/>
                </a:lnTo>
                <a:lnTo>
                  <a:pt x="1065331" y="2692400"/>
                </a:lnTo>
                <a:lnTo>
                  <a:pt x="1095907" y="2730500"/>
                </a:lnTo>
                <a:lnTo>
                  <a:pt x="1126900" y="2768600"/>
                </a:lnTo>
                <a:lnTo>
                  <a:pt x="1158313" y="2819400"/>
                </a:lnTo>
                <a:lnTo>
                  <a:pt x="1190153" y="2844800"/>
                </a:lnTo>
                <a:lnTo>
                  <a:pt x="1222424" y="2882900"/>
                </a:lnTo>
                <a:lnTo>
                  <a:pt x="1255130" y="2921000"/>
                </a:lnTo>
                <a:lnTo>
                  <a:pt x="1288277" y="2959100"/>
                </a:lnTo>
                <a:lnTo>
                  <a:pt x="1321870" y="2997200"/>
                </a:lnTo>
                <a:lnTo>
                  <a:pt x="1357529" y="3035300"/>
                </a:lnTo>
                <a:lnTo>
                  <a:pt x="1465856" y="3149600"/>
                </a:lnTo>
                <a:lnTo>
                  <a:pt x="1576206" y="3263900"/>
                </a:lnTo>
                <a:lnTo>
                  <a:pt x="1688572" y="3378200"/>
                </a:lnTo>
                <a:lnTo>
                  <a:pt x="1726475" y="3403600"/>
                </a:lnTo>
                <a:lnTo>
                  <a:pt x="1802547" y="3479800"/>
                </a:lnTo>
                <a:lnTo>
                  <a:pt x="1841215" y="3517900"/>
                </a:lnTo>
                <a:lnTo>
                  <a:pt x="1880491" y="3543300"/>
                </a:lnTo>
                <a:lnTo>
                  <a:pt x="1920262" y="3581400"/>
                </a:lnTo>
                <a:lnTo>
                  <a:pt x="1960417" y="3606800"/>
                </a:lnTo>
                <a:lnTo>
                  <a:pt x="2000842" y="3644900"/>
                </a:lnTo>
                <a:lnTo>
                  <a:pt x="2041424" y="3670300"/>
                </a:lnTo>
                <a:lnTo>
                  <a:pt x="2082051" y="3708400"/>
                </a:lnTo>
                <a:lnTo>
                  <a:pt x="2122610" y="3733800"/>
                </a:lnTo>
                <a:lnTo>
                  <a:pt x="2162206" y="3771900"/>
                </a:lnTo>
                <a:lnTo>
                  <a:pt x="2202045" y="3797300"/>
                </a:lnTo>
                <a:lnTo>
                  <a:pt x="2242159" y="3835400"/>
                </a:lnTo>
                <a:lnTo>
                  <a:pt x="2364476" y="3911600"/>
                </a:lnTo>
                <a:lnTo>
                  <a:pt x="2406015" y="3949700"/>
                </a:lnTo>
                <a:lnTo>
                  <a:pt x="2487867" y="4000500"/>
                </a:lnTo>
                <a:lnTo>
                  <a:pt x="2655831" y="4102100"/>
                </a:lnTo>
                <a:lnTo>
                  <a:pt x="2698477" y="4114800"/>
                </a:lnTo>
                <a:lnTo>
                  <a:pt x="2915290" y="4241800"/>
                </a:lnTo>
                <a:lnTo>
                  <a:pt x="2958829" y="4254500"/>
                </a:lnTo>
                <a:lnTo>
                  <a:pt x="3134390" y="4356100"/>
                </a:lnTo>
                <a:lnTo>
                  <a:pt x="3178752" y="4368800"/>
                </a:lnTo>
                <a:lnTo>
                  <a:pt x="3223351" y="4394200"/>
                </a:lnTo>
                <a:lnTo>
                  <a:pt x="3268369" y="4406900"/>
                </a:lnTo>
                <a:lnTo>
                  <a:pt x="3313924" y="4432300"/>
                </a:lnTo>
                <a:lnTo>
                  <a:pt x="3359931" y="4445000"/>
                </a:lnTo>
                <a:lnTo>
                  <a:pt x="3406305" y="4470400"/>
                </a:lnTo>
                <a:lnTo>
                  <a:pt x="3546793" y="4508500"/>
                </a:lnTo>
                <a:lnTo>
                  <a:pt x="3691005" y="4559300"/>
                </a:lnTo>
                <a:lnTo>
                  <a:pt x="3741371" y="4584700"/>
                </a:lnTo>
                <a:lnTo>
                  <a:pt x="4046562" y="4660900"/>
                </a:lnTo>
                <a:lnTo>
                  <a:pt x="4241060" y="4711700"/>
                </a:lnTo>
                <a:lnTo>
                  <a:pt x="5614265" y="4711700"/>
                </a:lnTo>
                <a:lnTo>
                  <a:pt x="5715667" y="4686300"/>
                </a:lnTo>
                <a:lnTo>
                  <a:pt x="5765395" y="4686300"/>
                </a:lnTo>
                <a:lnTo>
                  <a:pt x="5864664" y="4660900"/>
                </a:lnTo>
                <a:lnTo>
                  <a:pt x="5914203" y="4660900"/>
                </a:lnTo>
                <a:lnTo>
                  <a:pt x="6111740" y="4610100"/>
                </a:lnTo>
                <a:lnTo>
                  <a:pt x="6160969" y="4610100"/>
                </a:lnTo>
                <a:lnTo>
                  <a:pt x="7085048" y="4368800"/>
                </a:lnTo>
                <a:lnTo>
                  <a:pt x="7133110" y="4343400"/>
                </a:lnTo>
                <a:lnTo>
                  <a:pt x="7278124" y="4305300"/>
                </a:lnTo>
                <a:lnTo>
                  <a:pt x="7326512" y="4279900"/>
                </a:lnTo>
                <a:lnTo>
                  <a:pt x="7471204" y="4241800"/>
                </a:lnTo>
                <a:lnTo>
                  <a:pt x="7519276" y="4216400"/>
                </a:lnTo>
                <a:lnTo>
                  <a:pt x="7567268" y="4203700"/>
                </a:lnTo>
                <a:lnTo>
                  <a:pt x="7615180" y="4178300"/>
                </a:lnTo>
                <a:lnTo>
                  <a:pt x="7710761" y="4152900"/>
                </a:lnTo>
                <a:lnTo>
                  <a:pt x="7758429" y="4127500"/>
                </a:lnTo>
                <a:lnTo>
                  <a:pt x="7806015" y="4114800"/>
                </a:lnTo>
                <a:lnTo>
                  <a:pt x="7853519" y="4089400"/>
                </a:lnTo>
                <a:lnTo>
                  <a:pt x="7900939" y="4076700"/>
                </a:lnTo>
                <a:lnTo>
                  <a:pt x="7948277" y="4051300"/>
                </a:lnTo>
                <a:lnTo>
                  <a:pt x="7995530" y="4038600"/>
                </a:lnTo>
                <a:lnTo>
                  <a:pt x="8042700" y="4013200"/>
                </a:lnTo>
                <a:lnTo>
                  <a:pt x="8089784" y="4000500"/>
                </a:lnTo>
                <a:lnTo>
                  <a:pt x="8136784" y="3975100"/>
                </a:lnTo>
                <a:lnTo>
                  <a:pt x="8183699" y="3962400"/>
                </a:lnTo>
                <a:lnTo>
                  <a:pt x="8277269" y="3911600"/>
                </a:lnTo>
                <a:lnTo>
                  <a:pt x="8323925" y="3898900"/>
                </a:lnTo>
                <a:lnTo>
                  <a:pt x="8370493" y="3873500"/>
                </a:lnTo>
                <a:lnTo>
                  <a:pt x="8416084" y="3860800"/>
                </a:lnTo>
                <a:lnTo>
                  <a:pt x="8506994" y="3810000"/>
                </a:lnTo>
                <a:lnTo>
                  <a:pt x="8552311" y="3797300"/>
                </a:lnTo>
                <a:lnTo>
                  <a:pt x="8687692" y="3721100"/>
                </a:lnTo>
                <a:lnTo>
                  <a:pt x="8732625" y="3708400"/>
                </a:lnTo>
                <a:lnTo>
                  <a:pt x="8866820" y="3632200"/>
                </a:lnTo>
                <a:lnTo>
                  <a:pt x="8911346" y="3619500"/>
                </a:lnTo>
                <a:lnTo>
                  <a:pt x="9132373" y="3492500"/>
                </a:lnTo>
                <a:lnTo>
                  <a:pt x="9176248" y="3479800"/>
                </a:lnTo>
                <a:lnTo>
                  <a:pt x="9307187" y="3403600"/>
                </a:lnTo>
                <a:lnTo>
                  <a:pt x="9484143" y="3302000"/>
                </a:lnTo>
                <a:lnTo>
                  <a:pt x="9527994" y="3263900"/>
                </a:lnTo>
                <a:lnTo>
                  <a:pt x="9787667" y="3111500"/>
                </a:lnTo>
                <a:lnTo>
                  <a:pt x="9830355" y="3073400"/>
                </a:lnTo>
                <a:lnTo>
                  <a:pt x="9872869" y="3048000"/>
                </a:lnTo>
                <a:lnTo>
                  <a:pt x="9911648" y="3022600"/>
                </a:lnTo>
                <a:lnTo>
                  <a:pt x="9911648" y="0"/>
                </a:lnTo>
                <a:close/>
              </a:path>
            </a:pathLst>
          </a:custGeom>
          <a:solidFill>
            <a:srgbClr val="FABA63">
              <a:alpha val="69999"/>
            </a:srgbClr>
          </a:solidFill>
        </p:spPr>
        <p:txBody>
          <a:bodyPr wrap="square" lIns="0" tIns="0" rIns="0" bIns="0" rtlCol="0"/>
          <a:lstStyle/>
          <a:p>
            <a:endParaRPr/>
          </a:p>
        </p:txBody>
      </p:sp>
      <p:grpSp>
        <p:nvGrpSpPr>
          <p:cNvPr id="3" name="object 3"/>
          <p:cNvGrpSpPr/>
          <p:nvPr/>
        </p:nvGrpSpPr>
        <p:grpSpPr>
          <a:xfrm>
            <a:off x="0" y="1445120"/>
            <a:ext cx="9764395" cy="8607425"/>
            <a:chOff x="0" y="1445120"/>
            <a:chExt cx="9764395" cy="8607425"/>
          </a:xfrm>
        </p:grpSpPr>
        <p:sp>
          <p:nvSpPr>
            <p:cNvPr id="4" name="object 4"/>
            <p:cNvSpPr/>
            <p:nvPr/>
          </p:nvSpPr>
          <p:spPr>
            <a:xfrm>
              <a:off x="0" y="1445120"/>
              <a:ext cx="4041140" cy="6487795"/>
            </a:xfrm>
            <a:custGeom>
              <a:avLst/>
              <a:gdLst/>
              <a:ahLst/>
              <a:cxnLst/>
              <a:rect l="l" t="t" r="r" b="b"/>
              <a:pathLst>
                <a:path w="4041140" h="6487795">
                  <a:moveTo>
                    <a:pt x="2520630" y="0"/>
                  </a:moveTo>
                  <a:lnTo>
                    <a:pt x="2451356" y="26408"/>
                  </a:lnTo>
                  <a:lnTo>
                    <a:pt x="2421623" y="62209"/>
                  </a:lnTo>
                  <a:lnTo>
                    <a:pt x="2398611" y="101249"/>
                  </a:lnTo>
                  <a:lnTo>
                    <a:pt x="2378043" y="141942"/>
                  </a:lnTo>
                  <a:lnTo>
                    <a:pt x="2359588" y="183746"/>
                  </a:lnTo>
                  <a:lnTo>
                    <a:pt x="2342914" y="226120"/>
                  </a:lnTo>
                  <a:lnTo>
                    <a:pt x="1270088" y="3098860"/>
                  </a:lnTo>
                  <a:lnTo>
                    <a:pt x="1265425" y="3110650"/>
                  </a:lnTo>
                  <a:lnTo>
                    <a:pt x="1248957" y="3148523"/>
                  </a:lnTo>
                  <a:lnTo>
                    <a:pt x="1225215" y="3131861"/>
                  </a:lnTo>
                  <a:lnTo>
                    <a:pt x="1205398" y="3117634"/>
                  </a:lnTo>
                  <a:lnTo>
                    <a:pt x="758704" y="2784198"/>
                  </a:lnTo>
                  <a:lnTo>
                    <a:pt x="555082" y="2633440"/>
                  </a:lnTo>
                  <a:lnTo>
                    <a:pt x="432442" y="2543633"/>
                  </a:lnTo>
                  <a:lnTo>
                    <a:pt x="309325" y="2454489"/>
                  </a:lnTo>
                  <a:lnTo>
                    <a:pt x="226931" y="2395498"/>
                  </a:lnTo>
                  <a:lnTo>
                    <a:pt x="144249" y="2336909"/>
                  </a:lnTo>
                  <a:lnTo>
                    <a:pt x="61246" y="2278763"/>
                  </a:lnTo>
                  <a:lnTo>
                    <a:pt x="0" y="2236346"/>
                  </a:lnTo>
                  <a:lnTo>
                    <a:pt x="0" y="2940611"/>
                  </a:lnTo>
                  <a:lnTo>
                    <a:pt x="912695" y="3629870"/>
                  </a:lnTo>
                  <a:lnTo>
                    <a:pt x="955013" y="3665372"/>
                  </a:lnTo>
                  <a:lnTo>
                    <a:pt x="983645" y="3698917"/>
                  </a:lnTo>
                  <a:lnTo>
                    <a:pt x="999269" y="3733079"/>
                  </a:lnTo>
                  <a:lnTo>
                    <a:pt x="1002561" y="3770432"/>
                  </a:lnTo>
                  <a:lnTo>
                    <a:pt x="994199" y="3813553"/>
                  </a:lnTo>
                  <a:lnTo>
                    <a:pt x="974861" y="3865014"/>
                  </a:lnTo>
                  <a:lnTo>
                    <a:pt x="409834" y="5163442"/>
                  </a:lnTo>
                  <a:lnTo>
                    <a:pt x="348433" y="5307204"/>
                  </a:lnTo>
                  <a:lnTo>
                    <a:pt x="287718" y="5451258"/>
                  </a:lnTo>
                  <a:lnTo>
                    <a:pt x="227819" y="5595646"/>
                  </a:lnTo>
                  <a:lnTo>
                    <a:pt x="188403" y="5692110"/>
                  </a:lnTo>
                  <a:lnTo>
                    <a:pt x="172533" y="5738200"/>
                  </a:lnTo>
                  <a:lnTo>
                    <a:pt x="162326" y="5784158"/>
                  </a:lnTo>
                  <a:lnTo>
                    <a:pt x="157712" y="5829909"/>
                  </a:lnTo>
                  <a:lnTo>
                    <a:pt x="158623" y="5875377"/>
                  </a:lnTo>
                  <a:lnTo>
                    <a:pt x="164987" y="5920486"/>
                  </a:lnTo>
                  <a:lnTo>
                    <a:pt x="176734" y="5965159"/>
                  </a:lnTo>
                  <a:lnTo>
                    <a:pt x="193795" y="6009321"/>
                  </a:lnTo>
                  <a:lnTo>
                    <a:pt x="216099" y="6052895"/>
                  </a:lnTo>
                  <a:lnTo>
                    <a:pt x="264977" y="6137161"/>
                  </a:lnTo>
                  <a:lnTo>
                    <a:pt x="289678" y="6179144"/>
                  </a:lnTo>
                  <a:lnTo>
                    <a:pt x="314595" y="6220997"/>
                  </a:lnTo>
                  <a:lnTo>
                    <a:pt x="339759" y="6262697"/>
                  </a:lnTo>
                  <a:lnTo>
                    <a:pt x="365201" y="6304221"/>
                  </a:lnTo>
                  <a:lnTo>
                    <a:pt x="390952" y="6345546"/>
                  </a:lnTo>
                  <a:lnTo>
                    <a:pt x="429244" y="6397577"/>
                  </a:lnTo>
                  <a:lnTo>
                    <a:pt x="473787" y="6444590"/>
                  </a:lnTo>
                  <a:lnTo>
                    <a:pt x="518207" y="6476229"/>
                  </a:lnTo>
                  <a:lnTo>
                    <a:pt x="563343" y="6487733"/>
                  </a:lnTo>
                  <a:lnTo>
                    <a:pt x="608681" y="6478869"/>
                  </a:lnTo>
                  <a:lnTo>
                    <a:pt x="653708" y="6449407"/>
                  </a:lnTo>
                  <a:lnTo>
                    <a:pt x="698257" y="6402690"/>
                  </a:lnTo>
                  <a:lnTo>
                    <a:pt x="733947" y="6349148"/>
                  </a:lnTo>
                  <a:lnTo>
                    <a:pt x="784802" y="6254821"/>
                  </a:lnTo>
                  <a:lnTo>
                    <a:pt x="810066" y="6207496"/>
                  </a:lnTo>
                  <a:lnTo>
                    <a:pt x="834615" y="6159865"/>
                  </a:lnTo>
                  <a:lnTo>
                    <a:pt x="857994" y="6111779"/>
                  </a:lnTo>
                  <a:lnTo>
                    <a:pt x="879746" y="6063091"/>
                  </a:lnTo>
                  <a:lnTo>
                    <a:pt x="899418" y="6013650"/>
                  </a:lnTo>
                  <a:lnTo>
                    <a:pt x="988580" y="5771199"/>
                  </a:lnTo>
                  <a:lnTo>
                    <a:pt x="1094253" y="5479766"/>
                  </a:lnTo>
                  <a:lnTo>
                    <a:pt x="1390230" y="4652781"/>
                  </a:lnTo>
                  <a:lnTo>
                    <a:pt x="1441808" y="4507352"/>
                  </a:lnTo>
                  <a:lnTo>
                    <a:pt x="1562738" y="4161644"/>
                  </a:lnTo>
                  <a:lnTo>
                    <a:pt x="1589873" y="4179526"/>
                  </a:lnTo>
                  <a:lnTo>
                    <a:pt x="1596528" y="4184418"/>
                  </a:lnTo>
                  <a:lnTo>
                    <a:pt x="3435673" y="5627265"/>
                  </a:lnTo>
                  <a:lnTo>
                    <a:pt x="3477583" y="5659433"/>
                  </a:lnTo>
                  <a:lnTo>
                    <a:pt x="3519987" y="5690860"/>
                  </a:lnTo>
                  <a:lnTo>
                    <a:pt x="3563079" y="5721200"/>
                  </a:lnTo>
                  <a:lnTo>
                    <a:pt x="3607053" y="5750109"/>
                  </a:lnTo>
                  <a:lnTo>
                    <a:pt x="3652825" y="5773639"/>
                  </a:lnTo>
                  <a:lnTo>
                    <a:pt x="3697229" y="5785747"/>
                  </a:lnTo>
                  <a:lnTo>
                    <a:pt x="3739990" y="5786506"/>
                  </a:lnTo>
                  <a:lnTo>
                    <a:pt x="3780834" y="5775987"/>
                  </a:lnTo>
                  <a:lnTo>
                    <a:pt x="3819487" y="5754263"/>
                  </a:lnTo>
                  <a:lnTo>
                    <a:pt x="3855674" y="5721408"/>
                  </a:lnTo>
                  <a:lnTo>
                    <a:pt x="3889545" y="5682484"/>
                  </a:lnTo>
                  <a:lnTo>
                    <a:pt x="3921916" y="5642050"/>
                  </a:lnTo>
                  <a:lnTo>
                    <a:pt x="3952700" y="5600301"/>
                  </a:lnTo>
                  <a:lnTo>
                    <a:pt x="3981809" y="5557434"/>
                  </a:lnTo>
                  <a:lnTo>
                    <a:pt x="4009156" y="5513645"/>
                  </a:lnTo>
                  <a:lnTo>
                    <a:pt x="4030903" y="5469205"/>
                  </a:lnTo>
                  <a:lnTo>
                    <a:pt x="4041124" y="5427663"/>
                  </a:lnTo>
                  <a:lnTo>
                    <a:pt x="4040063" y="5388294"/>
                  </a:lnTo>
                  <a:lnTo>
                    <a:pt x="4027965" y="5350374"/>
                  </a:lnTo>
                  <a:lnTo>
                    <a:pt x="4005072" y="5313180"/>
                  </a:lnTo>
                  <a:lnTo>
                    <a:pt x="3971628" y="5275987"/>
                  </a:lnTo>
                  <a:lnTo>
                    <a:pt x="3939063" y="5247616"/>
                  </a:lnTo>
                  <a:lnTo>
                    <a:pt x="2600960" y="4179941"/>
                  </a:lnTo>
                  <a:lnTo>
                    <a:pt x="1924246" y="3647796"/>
                  </a:lnTo>
                  <a:lnTo>
                    <a:pt x="1880348" y="3609216"/>
                  </a:lnTo>
                  <a:lnTo>
                    <a:pt x="1850415" y="3572499"/>
                  </a:lnTo>
                  <a:lnTo>
                    <a:pt x="1833671" y="3535066"/>
                  </a:lnTo>
                  <a:lnTo>
                    <a:pt x="1829338" y="3494338"/>
                  </a:lnTo>
                  <a:lnTo>
                    <a:pt x="1836637" y="3447737"/>
                  </a:lnTo>
                  <a:lnTo>
                    <a:pt x="1854792" y="3392683"/>
                  </a:lnTo>
                  <a:lnTo>
                    <a:pt x="2856709" y="894864"/>
                  </a:lnTo>
                  <a:lnTo>
                    <a:pt x="2873844" y="849348"/>
                  </a:lnTo>
                  <a:lnTo>
                    <a:pt x="2889405" y="803165"/>
                  </a:lnTo>
                  <a:lnTo>
                    <a:pt x="2903660" y="756469"/>
                  </a:lnTo>
                  <a:lnTo>
                    <a:pt x="2916873" y="709416"/>
                  </a:lnTo>
                  <a:lnTo>
                    <a:pt x="2929311" y="662162"/>
                  </a:lnTo>
                  <a:lnTo>
                    <a:pt x="2941241" y="614862"/>
                  </a:lnTo>
                  <a:lnTo>
                    <a:pt x="2949294" y="564414"/>
                  </a:lnTo>
                  <a:lnTo>
                    <a:pt x="2947885" y="514137"/>
                  </a:lnTo>
                  <a:lnTo>
                    <a:pt x="2935999" y="465486"/>
                  </a:lnTo>
                  <a:lnTo>
                    <a:pt x="2912624" y="419915"/>
                  </a:lnTo>
                  <a:lnTo>
                    <a:pt x="2884909" y="379875"/>
                  </a:lnTo>
                  <a:lnTo>
                    <a:pt x="2856390" y="340362"/>
                  </a:lnTo>
                  <a:lnTo>
                    <a:pt x="2827187" y="301317"/>
                  </a:lnTo>
                  <a:lnTo>
                    <a:pt x="2797422" y="262680"/>
                  </a:lnTo>
                  <a:lnTo>
                    <a:pt x="2767216" y="224392"/>
                  </a:lnTo>
                  <a:lnTo>
                    <a:pt x="2736692" y="186393"/>
                  </a:lnTo>
                  <a:lnTo>
                    <a:pt x="2703969" y="146560"/>
                  </a:lnTo>
                  <a:lnTo>
                    <a:pt x="2670121" y="107528"/>
                  </a:lnTo>
                  <a:lnTo>
                    <a:pt x="2634659" y="70155"/>
                  </a:lnTo>
                  <a:lnTo>
                    <a:pt x="2597094" y="35298"/>
                  </a:lnTo>
                  <a:lnTo>
                    <a:pt x="2558405" y="9827"/>
                  </a:lnTo>
                  <a:lnTo>
                    <a:pt x="2520630" y="0"/>
                  </a:lnTo>
                  <a:close/>
                </a:path>
              </a:pathLst>
            </a:custGeom>
            <a:solidFill>
              <a:srgbClr val="EF796A"/>
            </a:solidFill>
          </p:spPr>
          <p:txBody>
            <a:bodyPr wrap="square" lIns="0" tIns="0" rIns="0" bIns="0" rtlCol="0"/>
            <a:lstStyle/>
            <a:p>
              <a:endParaRPr/>
            </a:p>
          </p:txBody>
        </p:sp>
        <p:sp>
          <p:nvSpPr>
            <p:cNvPr id="5" name="object 5"/>
            <p:cNvSpPr/>
            <p:nvPr/>
          </p:nvSpPr>
          <p:spPr>
            <a:xfrm>
              <a:off x="2795734" y="2919387"/>
              <a:ext cx="6968490" cy="7132955"/>
            </a:xfrm>
            <a:custGeom>
              <a:avLst/>
              <a:gdLst/>
              <a:ahLst/>
              <a:cxnLst/>
              <a:rect l="l" t="t" r="r" b="b"/>
              <a:pathLst>
                <a:path w="6968490" h="7132955">
                  <a:moveTo>
                    <a:pt x="2779913" y="0"/>
                  </a:moveTo>
                  <a:lnTo>
                    <a:pt x="2724523" y="251"/>
                  </a:lnTo>
                  <a:lnTo>
                    <a:pt x="2669844" y="1096"/>
                  </a:lnTo>
                  <a:lnTo>
                    <a:pt x="2615872" y="2530"/>
                  </a:lnTo>
                  <a:lnTo>
                    <a:pt x="2562604" y="4554"/>
                  </a:lnTo>
                  <a:lnTo>
                    <a:pt x="2510033" y="7163"/>
                  </a:lnTo>
                  <a:lnTo>
                    <a:pt x="2458157" y="10356"/>
                  </a:lnTo>
                  <a:lnTo>
                    <a:pt x="2406971" y="14131"/>
                  </a:lnTo>
                  <a:lnTo>
                    <a:pt x="2356470" y="18486"/>
                  </a:lnTo>
                  <a:lnTo>
                    <a:pt x="2306651" y="23418"/>
                  </a:lnTo>
                  <a:lnTo>
                    <a:pt x="2257508" y="28925"/>
                  </a:lnTo>
                  <a:lnTo>
                    <a:pt x="2209038" y="35006"/>
                  </a:lnTo>
                  <a:lnTo>
                    <a:pt x="2161237" y="41657"/>
                  </a:lnTo>
                  <a:lnTo>
                    <a:pt x="2114099" y="48877"/>
                  </a:lnTo>
                  <a:lnTo>
                    <a:pt x="2067622" y="56664"/>
                  </a:lnTo>
                  <a:lnTo>
                    <a:pt x="2021799" y="65015"/>
                  </a:lnTo>
                  <a:lnTo>
                    <a:pt x="1976628" y="73928"/>
                  </a:lnTo>
                  <a:lnTo>
                    <a:pt x="1932103" y="83401"/>
                  </a:lnTo>
                  <a:lnTo>
                    <a:pt x="1888221" y="93432"/>
                  </a:lnTo>
                  <a:lnTo>
                    <a:pt x="1844977" y="104019"/>
                  </a:lnTo>
                  <a:lnTo>
                    <a:pt x="1802366" y="115159"/>
                  </a:lnTo>
                  <a:lnTo>
                    <a:pt x="1760386" y="126851"/>
                  </a:lnTo>
                  <a:lnTo>
                    <a:pt x="1719030" y="139092"/>
                  </a:lnTo>
                  <a:lnTo>
                    <a:pt x="1678295" y="151879"/>
                  </a:lnTo>
                  <a:lnTo>
                    <a:pt x="1638177" y="165212"/>
                  </a:lnTo>
                  <a:lnTo>
                    <a:pt x="1598671" y="179087"/>
                  </a:lnTo>
                  <a:lnTo>
                    <a:pt x="1559773" y="193503"/>
                  </a:lnTo>
                  <a:lnTo>
                    <a:pt x="1521479" y="208456"/>
                  </a:lnTo>
                  <a:lnTo>
                    <a:pt x="1483783" y="223946"/>
                  </a:lnTo>
                  <a:lnTo>
                    <a:pt x="1446683" y="239970"/>
                  </a:lnTo>
                  <a:lnTo>
                    <a:pt x="1410174" y="256525"/>
                  </a:lnTo>
                  <a:lnTo>
                    <a:pt x="1374251" y="273610"/>
                  </a:lnTo>
                  <a:lnTo>
                    <a:pt x="1338910" y="291223"/>
                  </a:lnTo>
                  <a:lnTo>
                    <a:pt x="1304146" y="309361"/>
                  </a:lnTo>
                  <a:lnTo>
                    <a:pt x="1269957" y="328021"/>
                  </a:lnTo>
                  <a:lnTo>
                    <a:pt x="1236336" y="347203"/>
                  </a:lnTo>
                  <a:lnTo>
                    <a:pt x="1203280" y="366903"/>
                  </a:lnTo>
                  <a:lnTo>
                    <a:pt x="1170784" y="387120"/>
                  </a:lnTo>
                  <a:lnTo>
                    <a:pt x="1107458" y="429094"/>
                  </a:lnTo>
                  <a:lnTo>
                    <a:pt x="1046321" y="473108"/>
                  </a:lnTo>
                  <a:lnTo>
                    <a:pt x="987340" y="519145"/>
                  </a:lnTo>
                  <a:lnTo>
                    <a:pt x="930480" y="567186"/>
                  </a:lnTo>
                  <a:lnTo>
                    <a:pt x="875707" y="617215"/>
                  </a:lnTo>
                  <a:lnTo>
                    <a:pt x="822987" y="669215"/>
                  </a:lnTo>
                  <a:lnTo>
                    <a:pt x="772283" y="723167"/>
                  </a:lnTo>
                  <a:lnTo>
                    <a:pt x="723563" y="779055"/>
                  </a:lnTo>
                  <a:lnTo>
                    <a:pt x="676792" y="836861"/>
                  </a:lnTo>
                  <a:lnTo>
                    <a:pt x="631934" y="896567"/>
                  </a:lnTo>
                  <a:lnTo>
                    <a:pt x="588957" y="958157"/>
                  </a:lnTo>
                  <a:lnTo>
                    <a:pt x="547824" y="1021612"/>
                  </a:lnTo>
                  <a:lnTo>
                    <a:pt x="508502" y="1086916"/>
                  </a:lnTo>
                  <a:lnTo>
                    <a:pt x="489509" y="1120255"/>
                  </a:lnTo>
                  <a:lnTo>
                    <a:pt x="470956" y="1154050"/>
                  </a:lnTo>
                  <a:lnTo>
                    <a:pt x="452839" y="1188299"/>
                  </a:lnTo>
                  <a:lnTo>
                    <a:pt x="435152" y="1222998"/>
                  </a:lnTo>
                  <a:lnTo>
                    <a:pt x="417892" y="1258147"/>
                  </a:lnTo>
                  <a:lnTo>
                    <a:pt x="401055" y="1293743"/>
                  </a:lnTo>
                  <a:lnTo>
                    <a:pt x="384636" y="1329783"/>
                  </a:lnTo>
                  <a:lnTo>
                    <a:pt x="368630" y="1366266"/>
                  </a:lnTo>
                  <a:lnTo>
                    <a:pt x="353034" y="1403189"/>
                  </a:lnTo>
                  <a:lnTo>
                    <a:pt x="337844" y="1440550"/>
                  </a:lnTo>
                  <a:lnTo>
                    <a:pt x="323054" y="1478347"/>
                  </a:lnTo>
                  <a:lnTo>
                    <a:pt x="308661" y="1516578"/>
                  </a:lnTo>
                  <a:lnTo>
                    <a:pt x="294660" y="1555241"/>
                  </a:lnTo>
                  <a:lnTo>
                    <a:pt x="281047" y="1594333"/>
                  </a:lnTo>
                  <a:lnTo>
                    <a:pt x="267818" y="1633853"/>
                  </a:lnTo>
                  <a:lnTo>
                    <a:pt x="254968" y="1673797"/>
                  </a:lnTo>
                  <a:lnTo>
                    <a:pt x="242493" y="1714165"/>
                  </a:lnTo>
                  <a:lnTo>
                    <a:pt x="230389" y="1754953"/>
                  </a:lnTo>
                  <a:lnTo>
                    <a:pt x="218651" y="1796159"/>
                  </a:lnTo>
                  <a:lnTo>
                    <a:pt x="207275" y="1837782"/>
                  </a:lnTo>
                  <a:lnTo>
                    <a:pt x="196257" y="1879820"/>
                  </a:lnTo>
                  <a:lnTo>
                    <a:pt x="185593" y="1922269"/>
                  </a:lnTo>
                  <a:lnTo>
                    <a:pt x="175277" y="1965128"/>
                  </a:lnTo>
                  <a:lnTo>
                    <a:pt x="165307" y="2008395"/>
                  </a:lnTo>
                  <a:lnTo>
                    <a:pt x="155677" y="2052068"/>
                  </a:lnTo>
                  <a:lnTo>
                    <a:pt x="146383" y="2096143"/>
                  </a:lnTo>
                  <a:lnTo>
                    <a:pt x="137421" y="2140620"/>
                  </a:lnTo>
                  <a:lnTo>
                    <a:pt x="128787" y="2185496"/>
                  </a:lnTo>
                  <a:lnTo>
                    <a:pt x="120475" y="2230769"/>
                  </a:lnTo>
                  <a:lnTo>
                    <a:pt x="112483" y="2276436"/>
                  </a:lnTo>
                  <a:lnTo>
                    <a:pt x="104806" y="2322496"/>
                  </a:lnTo>
                  <a:lnTo>
                    <a:pt x="97438" y="2368946"/>
                  </a:lnTo>
                  <a:lnTo>
                    <a:pt x="90377" y="2415784"/>
                  </a:lnTo>
                  <a:lnTo>
                    <a:pt x="83618" y="2463008"/>
                  </a:lnTo>
                  <a:lnTo>
                    <a:pt x="77155" y="2510616"/>
                  </a:lnTo>
                  <a:lnTo>
                    <a:pt x="70986" y="2558606"/>
                  </a:lnTo>
                  <a:lnTo>
                    <a:pt x="65106" y="2606974"/>
                  </a:lnTo>
                  <a:lnTo>
                    <a:pt x="59510" y="2655720"/>
                  </a:lnTo>
                  <a:lnTo>
                    <a:pt x="54194" y="2704841"/>
                  </a:lnTo>
                  <a:lnTo>
                    <a:pt x="49154" y="2754335"/>
                  </a:lnTo>
                  <a:lnTo>
                    <a:pt x="44386" y="2804200"/>
                  </a:lnTo>
                  <a:lnTo>
                    <a:pt x="39885" y="2854433"/>
                  </a:lnTo>
                  <a:lnTo>
                    <a:pt x="35646" y="2905032"/>
                  </a:lnTo>
                  <a:lnTo>
                    <a:pt x="31666" y="2955996"/>
                  </a:lnTo>
                  <a:lnTo>
                    <a:pt x="27941" y="3007322"/>
                  </a:lnTo>
                  <a:lnTo>
                    <a:pt x="24465" y="3059007"/>
                  </a:lnTo>
                  <a:lnTo>
                    <a:pt x="21235" y="3111050"/>
                  </a:lnTo>
                  <a:lnTo>
                    <a:pt x="18246" y="3163449"/>
                  </a:lnTo>
                  <a:lnTo>
                    <a:pt x="15495" y="3216200"/>
                  </a:lnTo>
                  <a:lnTo>
                    <a:pt x="12976" y="3269303"/>
                  </a:lnTo>
                  <a:lnTo>
                    <a:pt x="10685" y="3322755"/>
                  </a:lnTo>
                  <a:lnTo>
                    <a:pt x="8618" y="3376553"/>
                  </a:lnTo>
                  <a:lnTo>
                    <a:pt x="6772" y="3430697"/>
                  </a:lnTo>
                  <a:lnTo>
                    <a:pt x="5140" y="3485182"/>
                  </a:lnTo>
                  <a:lnTo>
                    <a:pt x="3720" y="3540008"/>
                  </a:lnTo>
                  <a:lnTo>
                    <a:pt x="2506" y="3595172"/>
                  </a:lnTo>
                  <a:lnTo>
                    <a:pt x="682" y="3706505"/>
                  </a:lnTo>
                  <a:lnTo>
                    <a:pt x="126" y="3766582"/>
                  </a:lnTo>
                  <a:lnTo>
                    <a:pt x="0" y="3826084"/>
                  </a:lnTo>
                  <a:lnTo>
                    <a:pt x="303" y="3885012"/>
                  </a:lnTo>
                  <a:lnTo>
                    <a:pt x="1038" y="3943368"/>
                  </a:lnTo>
                  <a:lnTo>
                    <a:pt x="2204" y="4001151"/>
                  </a:lnTo>
                  <a:lnTo>
                    <a:pt x="3803" y="4058364"/>
                  </a:lnTo>
                  <a:lnTo>
                    <a:pt x="5835" y="4115008"/>
                  </a:lnTo>
                  <a:lnTo>
                    <a:pt x="8300" y="4171083"/>
                  </a:lnTo>
                  <a:lnTo>
                    <a:pt x="11200" y="4226591"/>
                  </a:lnTo>
                  <a:lnTo>
                    <a:pt x="14534" y="4281534"/>
                  </a:lnTo>
                  <a:lnTo>
                    <a:pt x="18304" y="4335911"/>
                  </a:lnTo>
                  <a:lnTo>
                    <a:pt x="22511" y="4389725"/>
                  </a:lnTo>
                  <a:lnTo>
                    <a:pt x="27154" y="4442976"/>
                  </a:lnTo>
                  <a:lnTo>
                    <a:pt x="32235" y="4495666"/>
                  </a:lnTo>
                  <a:lnTo>
                    <a:pt x="37754" y="4547796"/>
                  </a:lnTo>
                  <a:lnTo>
                    <a:pt x="43712" y="4599366"/>
                  </a:lnTo>
                  <a:lnTo>
                    <a:pt x="50110" y="4650379"/>
                  </a:lnTo>
                  <a:lnTo>
                    <a:pt x="56948" y="4700835"/>
                  </a:lnTo>
                  <a:lnTo>
                    <a:pt x="64226" y="4750735"/>
                  </a:lnTo>
                  <a:lnTo>
                    <a:pt x="71947" y="4800081"/>
                  </a:lnTo>
                  <a:lnTo>
                    <a:pt x="80109" y="4848874"/>
                  </a:lnTo>
                  <a:lnTo>
                    <a:pt x="88715" y="4897114"/>
                  </a:lnTo>
                  <a:lnTo>
                    <a:pt x="97764" y="4944804"/>
                  </a:lnTo>
                  <a:lnTo>
                    <a:pt x="107257" y="4991943"/>
                  </a:lnTo>
                  <a:lnTo>
                    <a:pt x="117195" y="5038534"/>
                  </a:lnTo>
                  <a:lnTo>
                    <a:pt x="127578" y="5084578"/>
                  </a:lnTo>
                  <a:lnTo>
                    <a:pt x="138408" y="5130075"/>
                  </a:lnTo>
                  <a:lnTo>
                    <a:pt x="149684" y="5175026"/>
                  </a:lnTo>
                  <a:lnTo>
                    <a:pt x="161408" y="5219434"/>
                  </a:lnTo>
                  <a:lnTo>
                    <a:pt x="173580" y="5263299"/>
                  </a:lnTo>
                  <a:lnTo>
                    <a:pt x="186201" y="5306622"/>
                  </a:lnTo>
                  <a:lnTo>
                    <a:pt x="199272" y="5349404"/>
                  </a:lnTo>
                  <a:lnTo>
                    <a:pt x="212792" y="5391647"/>
                  </a:lnTo>
                  <a:lnTo>
                    <a:pt x="226763" y="5433351"/>
                  </a:lnTo>
                  <a:lnTo>
                    <a:pt x="241186" y="5474519"/>
                  </a:lnTo>
                  <a:lnTo>
                    <a:pt x="256061" y="5515150"/>
                  </a:lnTo>
                  <a:lnTo>
                    <a:pt x="271388" y="5555246"/>
                  </a:lnTo>
                  <a:lnTo>
                    <a:pt x="287170" y="5594809"/>
                  </a:lnTo>
                  <a:lnTo>
                    <a:pt x="303405" y="5633839"/>
                  </a:lnTo>
                  <a:lnTo>
                    <a:pt x="320094" y="5672338"/>
                  </a:lnTo>
                  <a:lnTo>
                    <a:pt x="337240" y="5710306"/>
                  </a:lnTo>
                  <a:lnTo>
                    <a:pt x="354841" y="5747745"/>
                  </a:lnTo>
                  <a:lnTo>
                    <a:pt x="372899" y="5784657"/>
                  </a:lnTo>
                  <a:lnTo>
                    <a:pt x="391414" y="5821041"/>
                  </a:lnTo>
                  <a:lnTo>
                    <a:pt x="410388" y="5856900"/>
                  </a:lnTo>
                  <a:lnTo>
                    <a:pt x="429820" y="5892234"/>
                  </a:lnTo>
                  <a:lnTo>
                    <a:pt x="449711" y="5927045"/>
                  </a:lnTo>
                  <a:lnTo>
                    <a:pt x="470063" y="5961334"/>
                  </a:lnTo>
                  <a:lnTo>
                    <a:pt x="490875" y="5995101"/>
                  </a:lnTo>
                  <a:lnTo>
                    <a:pt x="512149" y="6028349"/>
                  </a:lnTo>
                  <a:lnTo>
                    <a:pt x="533884" y="6061078"/>
                  </a:lnTo>
                  <a:lnTo>
                    <a:pt x="556083" y="6093289"/>
                  </a:lnTo>
                  <a:lnTo>
                    <a:pt x="578744" y="6124984"/>
                  </a:lnTo>
                  <a:lnTo>
                    <a:pt x="601870" y="6156164"/>
                  </a:lnTo>
                  <a:lnTo>
                    <a:pt x="625460" y="6186829"/>
                  </a:lnTo>
                  <a:lnTo>
                    <a:pt x="649515" y="6216982"/>
                  </a:lnTo>
                  <a:lnTo>
                    <a:pt x="674037" y="6246622"/>
                  </a:lnTo>
                  <a:lnTo>
                    <a:pt x="699025" y="6275752"/>
                  </a:lnTo>
                  <a:lnTo>
                    <a:pt x="724480" y="6304372"/>
                  </a:lnTo>
                  <a:lnTo>
                    <a:pt x="750403" y="6332484"/>
                  </a:lnTo>
                  <a:lnTo>
                    <a:pt x="776795" y="6360089"/>
                  </a:lnTo>
                  <a:lnTo>
                    <a:pt x="803656" y="6387187"/>
                  </a:lnTo>
                  <a:lnTo>
                    <a:pt x="830987" y="6413781"/>
                  </a:lnTo>
                  <a:lnTo>
                    <a:pt x="858789" y="6439871"/>
                  </a:lnTo>
                  <a:lnTo>
                    <a:pt x="887061" y="6465458"/>
                  </a:lnTo>
                  <a:lnTo>
                    <a:pt x="915806" y="6490544"/>
                  </a:lnTo>
                  <a:lnTo>
                    <a:pt x="945023" y="6515129"/>
                  </a:lnTo>
                  <a:lnTo>
                    <a:pt x="974714" y="6539215"/>
                  </a:lnTo>
                  <a:lnTo>
                    <a:pt x="1004878" y="6562803"/>
                  </a:lnTo>
                  <a:lnTo>
                    <a:pt x="1035517" y="6585894"/>
                  </a:lnTo>
                  <a:lnTo>
                    <a:pt x="1066631" y="6608490"/>
                  </a:lnTo>
                  <a:lnTo>
                    <a:pt x="1098221" y="6630591"/>
                  </a:lnTo>
                  <a:lnTo>
                    <a:pt x="1130288" y="6652198"/>
                  </a:lnTo>
                  <a:lnTo>
                    <a:pt x="1162831" y="6673313"/>
                  </a:lnTo>
                  <a:lnTo>
                    <a:pt x="1195853" y="6693938"/>
                  </a:lnTo>
                  <a:lnTo>
                    <a:pt x="1229353" y="6714072"/>
                  </a:lnTo>
                  <a:lnTo>
                    <a:pt x="1263332" y="6733717"/>
                  </a:lnTo>
                  <a:lnTo>
                    <a:pt x="1297791" y="6752874"/>
                  </a:lnTo>
                  <a:lnTo>
                    <a:pt x="1332730" y="6771545"/>
                  </a:lnTo>
                  <a:lnTo>
                    <a:pt x="1368150" y="6789731"/>
                  </a:lnTo>
                  <a:lnTo>
                    <a:pt x="1404053" y="6807433"/>
                  </a:lnTo>
                  <a:lnTo>
                    <a:pt x="1440438" y="6824651"/>
                  </a:lnTo>
                  <a:lnTo>
                    <a:pt x="1477305" y="6841387"/>
                  </a:lnTo>
                  <a:lnTo>
                    <a:pt x="1514657" y="6857643"/>
                  </a:lnTo>
                  <a:lnTo>
                    <a:pt x="1552493" y="6873419"/>
                  </a:lnTo>
                  <a:lnTo>
                    <a:pt x="1590814" y="6888717"/>
                  </a:lnTo>
                  <a:lnTo>
                    <a:pt x="1629621" y="6903537"/>
                  </a:lnTo>
                  <a:lnTo>
                    <a:pt x="1668914" y="6917881"/>
                  </a:lnTo>
                  <a:lnTo>
                    <a:pt x="1708695" y="6931750"/>
                  </a:lnTo>
                  <a:lnTo>
                    <a:pt x="1748963" y="6945146"/>
                  </a:lnTo>
                  <a:lnTo>
                    <a:pt x="1789719" y="6958068"/>
                  </a:lnTo>
                  <a:lnTo>
                    <a:pt x="1830965" y="6970519"/>
                  </a:lnTo>
                  <a:lnTo>
                    <a:pt x="1872700" y="6982500"/>
                  </a:lnTo>
                  <a:lnTo>
                    <a:pt x="1914926" y="6994011"/>
                  </a:lnTo>
                  <a:lnTo>
                    <a:pt x="1957643" y="7005054"/>
                  </a:lnTo>
                  <a:lnTo>
                    <a:pt x="2000851" y="7015630"/>
                  </a:lnTo>
                  <a:lnTo>
                    <a:pt x="2044552" y="7025741"/>
                  </a:lnTo>
                  <a:lnTo>
                    <a:pt x="2088745" y="7035387"/>
                  </a:lnTo>
                  <a:lnTo>
                    <a:pt x="2133433" y="7044569"/>
                  </a:lnTo>
                  <a:lnTo>
                    <a:pt x="2178614" y="7053289"/>
                  </a:lnTo>
                  <a:lnTo>
                    <a:pt x="2224291" y="7061548"/>
                  </a:lnTo>
                  <a:lnTo>
                    <a:pt x="2270463" y="7069346"/>
                  </a:lnTo>
                  <a:lnTo>
                    <a:pt x="2317132" y="7076686"/>
                  </a:lnTo>
                  <a:lnTo>
                    <a:pt x="2364298" y="7083568"/>
                  </a:lnTo>
                  <a:lnTo>
                    <a:pt x="2411961" y="7089994"/>
                  </a:lnTo>
                  <a:lnTo>
                    <a:pt x="2460122" y="7095964"/>
                  </a:lnTo>
                  <a:lnTo>
                    <a:pt x="2508783" y="7101480"/>
                  </a:lnTo>
                  <a:lnTo>
                    <a:pt x="2557943" y="7106542"/>
                  </a:lnTo>
                  <a:lnTo>
                    <a:pt x="2607603" y="7111153"/>
                  </a:lnTo>
                  <a:lnTo>
                    <a:pt x="2657764" y="7115313"/>
                  </a:lnTo>
                  <a:lnTo>
                    <a:pt x="2708427" y="7119023"/>
                  </a:lnTo>
                  <a:lnTo>
                    <a:pt x="2759592" y="7122284"/>
                  </a:lnTo>
                  <a:lnTo>
                    <a:pt x="2811260" y="7125099"/>
                  </a:lnTo>
                  <a:lnTo>
                    <a:pt x="2863432" y="7127467"/>
                  </a:lnTo>
                  <a:lnTo>
                    <a:pt x="2916107" y="7129389"/>
                  </a:lnTo>
                  <a:lnTo>
                    <a:pt x="2969288" y="7130868"/>
                  </a:lnTo>
                  <a:lnTo>
                    <a:pt x="3022974" y="7131905"/>
                  </a:lnTo>
                  <a:lnTo>
                    <a:pt x="3077167" y="7132499"/>
                  </a:lnTo>
                  <a:lnTo>
                    <a:pt x="3131866" y="7132653"/>
                  </a:lnTo>
                  <a:lnTo>
                    <a:pt x="3187073" y="7132368"/>
                  </a:lnTo>
                  <a:lnTo>
                    <a:pt x="3242788" y="7131645"/>
                  </a:lnTo>
                  <a:lnTo>
                    <a:pt x="3299011" y="7130484"/>
                  </a:lnTo>
                  <a:lnTo>
                    <a:pt x="3383227" y="7128203"/>
                  </a:lnTo>
                  <a:lnTo>
                    <a:pt x="3466149" y="7125503"/>
                  </a:lnTo>
                  <a:lnTo>
                    <a:pt x="3547789" y="7122388"/>
                  </a:lnTo>
                  <a:lnTo>
                    <a:pt x="3628155" y="7118861"/>
                  </a:lnTo>
                  <a:lnTo>
                    <a:pt x="3707257" y="7114924"/>
                  </a:lnTo>
                  <a:lnTo>
                    <a:pt x="3785106" y="7110580"/>
                  </a:lnTo>
                  <a:lnTo>
                    <a:pt x="3861712" y="7105832"/>
                  </a:lnTo>
                  <a:lnTo>
                    <a:pt x="3937084" y="7100683"/>
                  </a:lnTo>
                  <a:lnTo>
                    <a:pt x="4011232" y="7095136"/>
                  </a:lnTo>
                  <a:lnTo>
                    <a:pt x="4084167" y="7089193"/>
                  </a:lnTo>
                  <a:lnTo>
                    <a:pt x="4155898" y="7082857"/>
                  </a:lnTo>
                  <a:lnTo>
                    <a:pt x="4226434" y="7076132"/>
                  </a:lnTo>
                  <a:lnTo>
                    <a:pt x="4295787" y="7069019"/>
                  </a:lnTo>
                  <a:lnTo>
                    <a:pt x="4363965" y="7061521"/>
                  </a:lnTo>
                  <a:lnTo>
                    <a:pt x="4430979" y="7053642"/>
                  </a:lnTo>
                  <a:lnTo>
                    <a:pt x="4496839" y="7045385"/>
                  </a:lnTo>
                  <a:lnTo>
                    <a:pt x="4561555" y="7036751"/>
                  </a:lnTo>
                  <a:lnTo>
                    <a:pt x="4625136" y="7027744"/>
                  </a:lnTo>
                  <a:lnTo>
                    <a:pt x="4687592" y="7018367"/>
                  </a:lnTo>
                  <a:lnTo>
                    <a:pt x="4748933" y="7008622"/>
                  </a:lnTo>
                  <a:lnTo>
                    <a:pt x="4809170" y="6998512"/>
                  </a:lnTo>
                  <a:lnTo>
                    <a:pt x="4868312" y="6988041"/>
                  </a:lnTo>
                  <a:lnTo>
                    <a:pt x="4926369" y="6977210"/>
                  </a:lnTo>
                  <a:lnTo>
                    <a:pt x="4983351" y="6966023"/>
                  </a:lnTo>
                  <a:lnTo>
                    <a:pt x="5039268" y="6954482"/>
                  </a:lnTo>
                  <a:lnTo>
                    <a:pt x="5094130" y="6942591"/>
                  </a:lnTo>
                  <a:lnTo>
                    <a:pt x="5147946" y="6930351"/>
                  </a:lnTo>
                  <a:lnTo>
                    <a:pt x="5200727" y="6917767"/>
                  </a:lnTo>
                  <a:lnTo>
                    <a:pt x="5252483" y="6904840"/>
                  </a:lnTo>
                  <a:lnTo>
                    <a:pt x="5303223" y="6891573"/>
                  </a:lnTo>
                  <a:lnTo>
                    <a:pt x="5352957" y="6877970"/>
                  </a:lnTo>
                  <a:lnTo>
                    <a:pt x="5401696" y="6864033"/>
                  </a:lnTo>
                  <a:lnTo>
                    <a:pt x="5449448" y="6849764"/>
                  </a:lnTo>
                  <a:lnTo>
                    <a:pt x="5496225" y="6835167"/>
                  </a:lnTo>
                  <a:lnTo>
                    <a:pt x="5542036" y="6820245"/>
                  </a:lnTo>
                  <a:lnTo>
                    <a:pt x="5586891" y="6805000"/>
                  </a:lnTo>
                  <a:lnTo>
                    <a:pt x="5630799" y="6789435"/>
                  </a:lnTo>
                  <a:lnTo>
                    <a:pt x="5673772" y="6773553"/>
                  </a:lnTo>
                  <a:lnTo>
                    <a:pt x="5715818" y="6757356"/>
                  </a:lnTo>
                  <a:lnTo>
                    <a:pt x="5756947" y="6740848"/>
                  </a:lnTo>
                  <a:lnTo>
                    <a:pt x="5797170" y="6724031"/>
                  </a:lnTo>
                  <a:lnTo>
                    <a:pt x="5836496" y="6706909"/>
                  </a:lnTo>
                  <a:lnTo>
                    <a:pt x="5874936" y="6689483"/>
                  </a:lnTo>
                  <a:lnTo>
                    <a:pt x="5912499" y="6671757"/>
                  </a:lnTo>
                  <a:lnTo>
                    <a:pt x="5949195" y="6653733"/>
                  </a:lnTo>
                  <a:lnTo>
                    <a:pt x="5985034" y="6635415"/>
                  </a:lnTo>
                  <a:lnTo>
                    <a:pt x="6020026" y="6616804"/>
                  </a:lnTo>
                  <a:lnTo>
                    <a:pt x="6054180" y="6597905"/>
                  </a:lnTo>
                  <a:lnTo>
                    <a:pt x="6087508" y="6578719"/>
                  </a:lnTo>
                  <a:lnTo>
                    <a:pt x="6151721" y="6539499"/>
                  </a:lnTo>
                  <a:lnTo>
                    <a:pt x="6212744" y="6499168"/>
                  </a:lnTo>
                  <a:lnTo>
                    <a:pt x="6270657" y="6457748"/>
                  </a:lnTo>
                  <a:lnTo>
                    <a:pt x="6325537" y="6415261"/>
                  </a:lnTo>
                  <a:lnTo>
                    <a:pt x="6377466" y="6371729"/>
                  </a:lnTo>
                  <a:lnTo>
                    <a:pt x="6426522" y="6327176"/>
                  </a:lnTo>
                  <a:lnTo>
                    <a:pt x="6472785" y="6281623"/>
                  </a:lnTo>
                  <a:lnTo>
                    <a:pt x="6516333" y="6235092"/>
                  </a:lnTo>
                  <a:lnTo>
                    <a:pt x="6557247" y="6187607"/>
                  </a:lnTo>
                  <a:lnTo>
                    <a:pt x="6595605" y="6139190"/>
                  </a:lnTo>
                  <a:lnTo>
                    <a:pt x="6631486" y="6089863"/>
                  </a:lnTo>
                  <a:lnTo>
                    <a:pt x="6664971" y="6039648"/>
                  </a:lnTo>
                  <a:lnTo>
                    <a:pt x="6696138" y="5988568"/>
                  </a:lnTo>
                  <a:lnTo>
                    <a:pt x="6725066" y="5936645"/>
                  </a:lnTo>
                  <a:lnTo>
                    <a:pt x="6751835" y="5883903"/>
                  </a:lnTo>
                  <a:lnTo>
                    <a:pt x="6776524" y="5830362"/>
                  </a:lnTo>
                  <a:lnTo>
                    <a:pt x="6799213" y="5776046"/>
                  </a:lnTo>
                  <a:lnTo>
                    <a:pt x="6819981" y="5720977"/>
                  </a:lnTo>
                  <a:lnTo>
                    <a:pt x="6838907" y="5665177"/>
                  </a:lnTo>
                  <a:lnTo>
                    <a:pt x="6856070" y="5608669"/>
                  </a:lnTo>
                  <a:lnTo>
                    <a:pt x="6871549" y="5551476"/>
                  </a:lnTo>
                  <a:lnTo>
                    <a:pt x="6885425" y="5493619"/>
                  </a:lnTo>
                  <a:lnTo>
                    <a:pt x="6897776" y="5435121"/>
                  </a:lnTo>
                  <a:lnTo>
                    <a:pt x="6908681" y="5376004"/>
                  </a:lnTo>
                  <a:lnTo>
                    <a:pt x="6918220" y="5316292"/>
                  </a:lnTo>
                  <a:lnTo>
                    <a:pt x="6926473" y="5256006"/>
                  </a:lnTo>
                  <a:lnTo>
                    <a:pt x="6933517" y="5195168"/>
                  </a:lnTo>
                  <a:lnTo>
                    <a:pt x="6939434" y="5133802"/>
                  </a:lnTo>
                  <a:lnTo>
                    <a:pt x="6944302" y="5071929"/>
                  </a:lnTo>
                  <a:lnTo>
                    <a:pt x="6948199" y="5009573"/>
                  </a:lnTo>
                  <a:lnTo>
                    <a:pt x="6952401" y="4915179"/>
                  </a:lnTo>
                  <a:lnTo>
                    <a:pt x="6954222" y="4851711"/>
                  </a:lnTo>
                  <a:lnTo>
                    <a:pt x="6955350" y="4787836"/>
                  </a:lnTo>
                  <a:lnTo>
                    <a:pt x="6955866" y="4723579"/>
                  </a:lnTo>
                  <a:lnTo>
                    <a:pt x="6955848" y="4658961"/>
                  </a:lnTo>
                  <a:lnTo>
                    <a:pt x="6955376" y="4594005"/>
                  </a:lnTo>
                  <a:lnTo>
                    <a:pt x="6953989" y="4495985"/>
                  </a:lnTo>
                  <a:lnTo>
                    <a:pt x="6944227" y="4031384"/>
                  </a:lnTo>
                  <a:lnTo>
                    <a:pt x="6943115" y="3930766"/>
                  </a:lnTo>
                  <a:lnTo>
                    <a:pt x="6942879" y="3863568"/>
                  </a:lnTo>
                  <a:lnTo>
                    <a:pt x="6943136" y="3803973"/>
                  </a:lnTo>
                  <a:lnTo>
                    <a:pt x="6943865" y="3744004"/>
                  </a:lnTo>
                  <a:lnTo>
                    <a:pt x="6945703" y="3653404"/>
                  </a:lnTo>
                  <a:lnTo>
                    <a:pt x="6948246" y="3562106"/>
                  </a:lnTo>
                  <a:lnTo>
                    <a:pt x="6962203" y="3160522"/>
                  </a:lnTo>
                  <a:lnTo>
                    <a:pt x="6965663" y="3035734"/>
                  </a:lnTo>
                  <a:lnTo>
                    <a:pt x="6967448" y="2941991"/>
                  </a:lnTo>
                  <a:lnTo>
                    <a:pt x="6968132" y="2879470"/>
                  </a:lnTo>
                  <a:lnTo>
                    <a:pt x="6968339" y="2816958"/>
                  </a:lnTo>
                  <a:lnTo>
                    <a:pt x="6968004" y="2754483"/>
                  </a:lnTo>
                  <a:lnTo>
                    <a:pt x="6967065" y="2692068"/>
                  </a:lnTo>
                  <a:lnTo>
                    <a:pt x="6965459" y="2629740"/>
                  </a:lnTo>
                  <a:lnTo>
                    <a:pt x="6963121" y="2567524"/>
                  </a:lnTo>
                  <a:lnTo>
                    <a:pt x="6959989" y="2505446"/>
                  </a:lnTo>
                  <a:lnTo>
                    <a:pt x="6956000" y="2443532"/>
                  </a:lnTo>
                  <a:lnTo>
                    <a:pt x="6951089" y="2381807"/>
                  </a:lnTo>
                  <a:lnTo>
                    <a:pt x="6945195" y="2320296"/>
                  </a:lnTo>
                  <a:lnTo>
                    <a:pt x="6938253" y="2259026"/>
                  </a:lnTo>
                  <a:lnTo>
                    <a:pt x="6930200" y="2198022"/>
                  </a:lnTo>
                  <a:lnTo>
                    <a:pt x="6920973" y="2137309"/>
                  </a:lnTo>
                  <a:lnTo>
                    <a:pt x="6910509" y="2076913"/>
                  </a:lnTo>
                  <a:lnTo>
                    <a:pt x="6898744" y="2016860"/>
                  </a:lnTo>
                  <a:lnTo>
                    <a:pt x="6885615" y="1957176"/>
                  </a:lnTo>
                  <a:lnTo>
                    <a:pt x="6871059" y="1897885"/>
                  </a:lnTo>
                  <a:lnTo>
                    <a:pt x="6855013" y="1839015"/>
                  </a:lnTo>
                  <a:lnTo>
                    <a:pt x="6837412" y="1780589"/>
                  </a:lnTo>
                  <a:lnTo>
                    <a:pt x="6818195" y="1722634"/>
                  </a:lnTo>
                  <a:lnTo>
                    <a:pt x="6797297" y="1665176"/>
                  </a:lnTo>
                  <a:lnTo>
                    <a:pt x="6774656" y="1608239"/>
                  </a:lnTo>
                  <a:lnTo>
                    <a:pt x="6750207" y="1551850"/>
                  </a:lnTo>
                  <a:lnTo>
                    <a:pt x="6723889" y="1496035"/>
                  </a:lnTo>
                  <a:lnTo>
                    <a:pt x="6695636" y="1440818"/>
                  </a:lnTo>
                  <a:lnTo>
                    <a:pt x="6665387" y="1386226"/>
                  </a:lnTo>
                  <a:lnTo>
                    <a:pt x="6633078" y="1332284"/>
                  </a:lnTo>
                  <a:lnTo>
                    <a:pt x="6598645" y="1279018"/>
                  </a:lnTo>
                  <a:lnTo>
                    <a:pt x="6562026" y="1226453"/>
                  </a:lnTo>
                  <a:lnTo>
                    <a:pt x="6523156" y="1174615"/>
                  </a:lnTo>
                  <a:lnTo>
                    <a:pt x="6481974" y="1123530"/>
                  </a:lnTo>
                  <a:lnTo>
                    <a:pt x="6438414" y="1073222"/>
                  </a:lnTo>
                  <a:lnTo>
                    <a:pt x="6392415" y="1023719"/>
                  </a:lnTo>
                  <a:lnTo>
                    <a:pt x="6343912" y="975045"/>
                  </a:lnTo>
                  <a:lnTo>
                    <a:pt x="6292843" y="927226"/>
                  </a:lnTo>
                  <a:lnTo>
                    <a:pt x="6239145" y="880287"/>
                  </a:lnTo>
                  <a:lnTo>
                    <a:pt x="6182753" y="834255"/>
                  </a:lnTo>
                  <a:lnTo>
                    <a:pt x="6123605" y="789154"/>
                  </a:lnTo>
                  <a:lnTo>
                    <a:pt x="6061637" y="745011"/>
                  </a:lnTo>
                  <a:lnTo>
                    <a:pt x="6029576" y="723306"/>
                  </a:lnTo>
                  <a:lnTo>
                    <a:pt x="5996786" y="701851"/>
                  </a:lnTo>
                  <a:lnTo>
                    <a:pt x="5963260" y="680648"/>
                  </a:lnTo>
                  <a:lnTo>
                    <a:pt x="5928989" y="659700"/>
                  </a:lnTo>
                  <a:lnTo>
                    <a:pt x="5893966" y="639010"/>
                  </a:lnTo>
                  <a:lnTo>
                    <a:pt x="5858182" y="618582"/>
                  </a:lnTo>
                  <a:lnTo>
                    <a:pt x="5821631" y="598420"/>
                  </a:lnTo>
                  <a:lnTo>
                    <a:pt x="5784303" y="578525"/>
                  </a:lnTo>
                  <a:lnTo>
                    <a:pt x="5746191" y="558902"/>
                  </a:lnTo>
                  <a:lnTo>
                    <a:pt x="5707288" y="539554"/>
                  </a:lnTo>
                  <a:lnTo>
                    <a:pt x="5667584" y="520483"/>
                  </a:lnTo>
                  <a:lnTo>
                    <a:pt x="5627073" y="501693"/>
                  </a:lnTo>
                  <a:lnTo>
                    <a:pt x="5585746" y="483187"/>
                  </a:lnTo>
                  <a:lnTo>
                    <a:pt x="5543595" y="464969"/>
                  </a:lnTo>
                  <a:lnTo>
                    <a:pt x="5500613" y="447041"/>
                  </a:lnTo>
                  <a:lnTo>
                    <a:pt x="5456791" y="429407"/>
                  </a:lnTo>
                  <a:lnTo>
                    <a:pt x="5412123" y="412070"/>
                  </a:lnTo>
                  <a:lnTo>
                    <a:pt x="5366598" y="395034"/>
                  </a:lnTo>
                  <a:lnTo>
                    <a:pt x="5320211" y="378300"/>
                  </a:lnTo>
                  <a:lnTo>
                    <a:pt x="5272953" y="361874"/>
                  </a:lnTo>
                  <a:lnTo>
                    <a:pt x="5224816" y="345757"/>
                  </a:lnTo>
                  <a:lnTo>
                    <a:pt x="5175792" y="329953"/>
                  </a:lnTo>
                  <a:lnTo>
                    <a:pt x="5125873" y="314465"/>
                  </a:lnTo>
                  <a:lnTo>
                    <a:pt x="5075051" y="299297"/>
                  </a:lnTo>
                  <a:lnTo>
                    <a:pt x="5023319" y="284451"/>
                  </a:lnTo>
                  <a:lnTo>
                    <a:pt x="4970668" y="269931"/>
                  </a:lnTo>
                  <a:lnTo>
                    <a:pt x="4917091" y="255740"/>
                  </a:lnTo>
                  <a:lnTo>
                    <a:pt x="4862579" y="241881"/>
                  </a:lnTo>
                  <a:lnTo>
                    <a:pt x="4807125" y="228358"/>
                  </a:lnTo>
                  <a:lnTo>
                    <a:pt x="4750722" y="215173"/>
                  </a:lnTo>
                  <a:lnTo>
                    <a:pt x="4693359" y="202330"/>
                  </a:lnTo>
                  <a:lnTo>
                    <a:pt x="4635031" y="189832"/>
                  </a:lnTo>
                  <a:lnTo>
                    <a:pt x="4575729" y="177682"/>
                  </a:lnTo>
                  <a:lnTo>
                    <a:pt x="4515446" y="165884"/>
                  </a:lnTo>
                  <a:lnTo>
                    <a:pt x="4454172" y="154440"/>
                  </a:lnTo>
                  <a:lnTo>
                    <a:pt x="4391901" y="143354"/>
                  </a:lnTo>
                  <a:lnTo>
                    <a:pt x="4328624" y="132629"/>
                  </a:lnTo>
                  <a:lnTo>
                    <a:pt x="4264334" y="122268"/>
                  </a:lnTo>
                  <a:lnTo>
                    <a:pt x="4199023" y="112275"/>
                  </a:lnTo>
                  <a:lnTo>
                    <a:pt x="4132682" y="102652"/>
                  </a:lnTo>
                  <a:lnTo>
                    <a:pt x="4065304" y="93403"/>
                  </a:lnTo>
                  <a:lnTo>
                    <a:pt x="3996880" y="84532"/>
                  </a:lnTo>
                  <a:lnTo>
                    <a:pt x="3927404" y="76040"/>
                  </a:lnTo>
                  <a:lnTo>
                    <a:pt x="3856867" y="67932"/>
                  </a:lnTo>
                  <a:lnTo>
                    <a:pt x="3785261" y="60210"/>
                  </a:lnTo>
                  <a:lnTo>
                    <a:pt x="3712579" y="52878"/>
                  </a:lnTo>
                  <a:lnTo>
                    <a:pt x="3638811" y="45940"/>
                  </a:lnTo>
                  <a:lnTo>
                    <a:pt x="3563951" y="39397"/>
                  </a:lnTo>
                  <a:lnTo>
                    <a:pt x="3487991" y="33254"/>
                  </a:lnTo>
                  <a:lnTo>
                    <a:pt x="3410922" y="27514"/>
                  </a:lnTo>
                  <a:lnTo>
                    <a:pt x="3332737" y="22179"/>
                  </a:lnTo>
                  <a:lnTo>
                    <a:pt x="3253427" y="17253"/>
                  </a:lnTo>
                  <a:lnTo>
                    <a:pt x="3172986" y="12740"/>
                  </a:lnTo>
                  <a:lnTo>
                    <a:pt x="3091404" y="8642"/>
                  </a:lnTo>
                  <a:lnTo>
                    <a:pt x="3008675" y="4963"/>
                  </a:lnTo>
                  <a:lnTo>
                    <a:pt x="2950395" y="2822"/>
                  </a:lnTo>
                  <a:lnTo>
                    <a:pt x="2892845" y="1283"/>
                  </a:lnTo>
                  <a:lnTo>
                    <a:pt x="2836019" y="343"/>
                  </a:lnTo>
                  <a:lnTo>
                    <a:pt x="2779913" y="0"/>
                  </a:lnTo>
                  <a:close/>
                </a:path>
              </a:pathLst>
            </a:custGeom>
            <a:solidFill>
              <a:srgbClr val="F3B68C"/>
            </a:solidFill>
          </p:spPr>
          <p:txBody>
            <a:bodyPr wrap="square" lIns="0" tIns="0" rIns="0" bIns="0" rtlCol="0"/>
            <a:lstStyle/>
            <a:p>
              <a:endParaRPr/>
            </a:p>
          </p:txBody>
        </p:sp>
        <p:pic>
          <p:nvPicPr>
            <p:cNvPr id="6" name="object 6"/>
            <p:cNvPicPr/>
            <p:nvPr/>
          </p:nvPicPr>
          <p:blipFill>
            <a:blip r:embed="rId2" cstate="print"/>
            <a:stretch>
              <a:fillRect/>
            </a:stretch>
          </p:blipFill>
          <p:spPr>
            <a:xfrm>
              <a:off x="2795841" y="2925803"/>
              <a:ext cx="6968136" cy="3898899"/>
            </a:xfrm>
            <a:prstGeom prst="rect">
              <a:avLst/>
            </a:prstGeom>
          </p:spPr>
        </p:pic>
        <p:pic>
          <p:nvPicPr>
            <p:cNvPr id="7" name="object 7"/>
            <p:cNvPicPr/>
            <p:nvPr/>
          </p:nvPicPr>
          <p:blipFill>
            <a:blip r:embed="rId3" cstate="print"/>
            <a:stretch>
              <a:fillRect/>
            </a:stretch>
          </p:blipFill>
          <p:spPr>
            <a:xfrm>
              <a:off x="2795735" y="6508740"/>
              <a:ext cx="6955679" cy="3543300"/>
            </a:xfrm>
            <a:prstGeom prst="rect">
              <a:avLst/>
            </a:prstGeom>
          </p:spPr>
        </p:pic>
      </p:grpSp>
      <p:sp>
        <p:nvSpPr>
          <p:cNvPr id="8" name="object 8"/>
          <p:cNvSpPr txBox="1"/>
          <p:nvPr/>
        </p:nvSpPr>
        <p:spPr>
          <a:xfrm>
            <a:off x="10898221" y="4138093"/>
            <a:ext cx="7443470" cy="4681346"/>
          </a:xfrm>
          <a:prstGeom prst="rect">
            <a:avLst/>
          </a:prstGeom>
        </p:spPr>
        <p:txBody>
          <a:bodyPr vert="horz" wrap="square" lIns="0" tIns="12065" rIns="0" bIns="0" rtlCol="0">
            <a:spAutoFit/>
          </a:bodyPr>
          <a:lstStyle/>
          <a:p>
            <a:pPr marL="12700" marR="1383030">
              <a:lnSpc>
                <a:spcPct val="100800"/>
              </a:lnSpc>
              <a:spcBef>
                <a:spcPts val="95"/>
              </a:spcBef>
            </a:pPr>
            <a:r>
              <a:rPr sz="3350" dirty="0">
                <a:latin typeface="+mn-lt"/>
                <a:cs typeface="Arial"/>
              </a:rPr>
              <a:t>La nostra </a:t>
            </a:r>
            <a:r>
              <a:rPr sz="3350" b="1" dirty="0">
                <a:latin typeface="+mn-lt"/>
                <a:cs typeface="Arial"/>
              </a:rPr>
              <a:t>pelle è una formidabile barriera </a:t>
            </a:r>
            <a:r>
              <a:rPr sz="3350" dirty="0">
                <a:latin typeface="+mn-lt"/>
                <a:cs typeface="Arial"/>
              </a:rPr>
              <a:t>che, se non ci sono ferite,</a:t>
            </a:r>
          </a:p>
          <a:p>
            <a:pPr marL="12700" marR="5080">
              <a:lnSpc>
                <a:spcPct val="100800"/>
              </a:lnSpc>
            </a:pPr>
            <a:r>
              <a:rPr sz="3350" dirty="0">
                <a:latin typeface="+mn-lt"/>
                <a:cs typeface="Arial"/>
              </a:rPr>
              <a:t>non lascia passare nulla, proprio come una corazza. Ma le micro e nano-plastiche contenute nei </a:t>
            </a:r>
            <a:r>
              <a:rPr sz="3350" b="1" dirty="0">
                <a:latin typeface="+mn-lt"/>
                <a:cs typeface="Arial"/>
              </a:rPr>
              <a:t>cosmetici (creme, bagnischiuma, saponi…) </a:t>
            </a:r>
            <a:r>
              <a:rPr sz="3350" dirty="0">
                <a:latin typeface="+mn-lt"/>
                <a:cs typeface="Arial"/>
              </a:rPr>
              <a:t>sono talmente piccole che riescono a passare… portandosi dietro tutte le sostanze chimi- che che contengono.</a:t>
            </a:r>
          </a:p>
        </p:txBody>
      </p:sp>
      <p:sp>
        <p:nvSpPr>
          <p:cNvPr id="9" name="object 9"/>
          <p:cNvSpPr/>
          <p:nvPr/>
        </p:nvSpPr>
        <p:spPr>
          <a:xfrm>
            <a:off x="11884172" y="9073356"/>
            <a:ext cx="5220335" cy="2235200"/>
          </a:xfrm>
          <a:custGeom>
            <a:avLst/>
            <a:gdLst/>
            <a:ahLst/>
            <a:cxnLst/>
            <a:rect l="l" t="t" r="r" b="b"/>
            <a:pathLst>
              <a:path w="5220334" h="2235200">
                <a:moveTo>
                  <a:pt x="1150438" y="1219200"/>
                </a:moveTo>
                <a:lnTo>
                  <a:pt x="904935" y="1219200"/>
                </a:lnTo>
                <a:lnTo>
                  <a:pt x="855639" y="1231900"/>
                </a:lnTo>
                <a:lnTo>
                  <a:pt x="808304" y="1257300"/>
                </a:lnTo>
                <a:lnTo>
                  <a:pt x="762957" y="1282700"/>
                </a:lnTo>
                <a:lnTo>
                  <a:pt x="719626" y="1308100"/>
                </a:lnTo>
                <a:lnTo>
                  <a:pt x="678338" y="1333500"/>
                </a:lnTo>
                <a:lnTo>
                  <a:pt x="639119" y="1371600"/>
                </a:lnTo>
                <a:lnTo>
                  <a:pt x="601206" y="1409700"/>
                </a:lnTo>
                <a:lnTo>
                  <a:pt x="563901" y="1447800"/>
                </a:lnTo>
                <a:lnTo>
                  <a:pt x="527220" y="1473200"/>
                </a:lnTo>
                <a:lnTo>
                  <a:pt x="491182" y="1511300"/>
                </a:lnTo>
                <a:lnTo>
                  <a:pt x="455804" y="1562100"/>
                </a:lnTo>
                <a:lnTo>
                  <a:pt x="421104" y="1600200"/>
                </a:lnTo>
                <a:lnTo>
                  <a:pt x="387101" y="1638300"/>
                </a:lnTo>
                <a:lnTo>
                  <a:pt x="353811" y="1676400"/>
                </a:lnTo>
                <a:lnTo>
                  <a:pt x="321253" y="1714500"/>
                </a:lnTo>
                <a:lnTo>
                  <a:pt x="289444" y="1752600"/>
                </a:lnTo>
                <a:lnTo>
                  <a:pt x="260070" y="1803400"/>
                </a:lnTo>
                <a:lnTo>
                  <a:pt x="231480" y="1841500"/>
                </a:lnTo>
                <a:lnTo>
                  <a:pt x="203668" y="1879600"/>
                </a:lnTo>
                <a:lnTo>
                  <a:pt x="176629" y="1917700"/>
                </a:lnTo>
                <a:lnTo>
                  <a:pt x="150358" y="1968500"/>
                </a:lnTo>
                <a:lnTo>
                  <a:pt x="124849" y="2006600"/>
                </a:lnTo>
                <a:lnTo>
                  <a:pt x="100099" y="2044700"/>
                </a:lnTo>
                <a:lnTo>
                  <a:pt x="76101" y="2095500"/>
                </a:lnTo>
                <a:lnTo>
                  <a:pt x="52850" y="2133600"/>
                </a:lnTo>
                <a:lnTo>
                  <a:pt x="30342" y="2184400"/>
                </a:lnTo>
                <a:lnTo>
                  <a:pt x="8571" y="2222500"/>
                </a:lnTo>
                <a:lnTo>
                  <a:pt x="0" y="2235200"/>
                </a:lnTo>
                <a:lnTo>
                  <a:pt x="262849" y="2235200"/>
                </a:lnTo>
                <a:lnTo>
                  <a:pt x="283639" y="2197100"/>
                </a:lnTo>
                <a:lnTo>
                  <a:pt x="308612" y="2159000"/>
                </a:lnTo>
                <a:lnTo>
                  <a:pt x="334571" y="2108200"/>
                </a:lnTo>
                <a:lnTo>
                  <a:pt x="361542" y="2070100"/>
                </a:lnTo>
                <a:lnTo>
                  <a:pt x="389556" y="2032000"/>
                </a:lnTo>
                <a:lnTo>
                  <a:pt x="418662" y="1981200"/>
                </a:lnTo>
                <a:lnTo>
                  <a:pt x="448532" y="1943100"/>
                </a:lnTo>
                <a:lnTo>
                  <a:pt x="479067" y="1905000"/>
                </a:lnTo>
                <a:lnTo>
                  <a:pt x="510166" y="1854200"/>
                </a:lnTo>
                <a:lnTo>
                  <a:pt x="541731" y="1816100"/>
                </a:lnTo>
                <a:lnTo>
                  <a:pt x="605862" y="1739900"/>
                </a:lnTo>
                <a:lnTo>
                  <a:pt x="638229" y="1689100"/>
                </a:lnTo>
                <a:lnTo>
                  <a:pt x="671529" y="1651000"/>
                </a:lnTo>
                <a:lnTo>
                  <a:pt x="706698" y="1612900"/>
                </a:lnTo>
                <a:lnTo>
                  <a:pt x="743955" y="1587500"/>
                </a:lnTo>
                <a:lnTo>
                  <a:pt x="783520" y="1549400"/>
                </a:lnTo>
                <a:lnTo>
                  <a:pt x="825613" y="1524000"/>
                </a:lnTo>
                <a:lnTo>
                  <a:pt x="870452" y="1485900"/>
                </a:lnTo>
                <a:lnTo>
                  <a:pt x="1002238" y="1447800"/>
                </a:lnTo>
                <a:lnTo>
                  <a:pt x="1553260" y="1447800"/>
                </a:lnTo>
                <a:lnTo>
                  <a:pt x="1520512" y="1422400"/>
                </a:lnTo>
                <a:lnTo>
                  <a:pt x="1487586" y="1384300"/>
                </a:lnTo>
                <a:lnTo>
                  <a:pt x="1453722" y="1358900"/>
                </a:lnTo>
                <a:lnTo>
                  <a:pt x="1413667" y="1333500"/>
                </a:lnTo>
                <a:lnTo>
                  <a:pt x="1372452" y="1308100"/>
                </a:lnTo>
                <a:lnTo>
                  <a:pt x="1330120" y="1282700"/>
                </a:lnTo>
                <a:lnTo>
                  <a:pt x="1286711" y="1257300"/>
                </a:lnTo>
                <a:lnTo>
                  <a:pt x="1150438" y="1219200"/>
                </a:lnTo>
                <a:close/>
              </a:path>
              <a:path w="5220334" h="2235200">
                <a:moveTo>
                  <a:pt x="1553260" y="1447800"/>
                </a:moveTo>
                <a:lnTo>
                  <a:pt x="1136641" y="1447800"/>
                </a:lnTo>
                <a:lnTo>
                  <a:pt x="1180401" y="1473200"/>
                </a:lnTo>
                <a:lnTo>
                  <a:pt x="1223061" y="1485900"/>
                </a:lnTo>
                <a:lnTo>
                  <a:pt x="1264273" y="1511300"/>
                </a:lnTo>
                <a:lnTo>
                  <a:pt x="1302322" y="1549400"/>
                </a:lnTo>
                <a:lnTo>
                  <a:pt x="1337796" y="1574800"/>
                </a:lnTo>
                <a:lnTo>
                  <a:pt x="1371143" y="1612900"/>
                </a:lnTo>
                <a:lnTo>
                  <a:pt x="1402812" y="1651000"/>
                </a:lnTo>
                <a:lnTo>
                  <a:pt x="1433252" y="1689100"/>
                </a:lnTo>
                <a:lnTo>
                  <a:pt x="1439457" y="1689100"/>
                </a:lnTo>
                <a:lnTo>
                  <a:pt x="1440938" y="1701800"/>
                </a:lnTo>
                <a:lnTo>
                  <a:pt x="1438665" y="1714500"/>
                </a:lnTo>
                <a:lnTo>
                  <a:pt x="1433608" y="1727200"/>
                </a:lnTo>
                <a:lnTo>
                  <a:pt x="1389604" y="1803400"/>
                </a:lnTo>
                <a:lnTo>
                  <a:pt x="1367843" y="1854200"/>
                </a:lnTo>
                <a:lnTo>
                  <a:pt x="1346471" y="1892300"/>
                </a:lnTo>
                <a:lnTo>
                  <a:pt x="1325664" y="1930400"/>
                </a:lnTo>
                <a:lnTo>
                  <a:pt x="1304353" y="1981200"/>
                </a:lnTo>
                <a:lnTo>
                  <a:pt x="1283743" y="2019300"/>
                </a:lnTo>
                <a:lnTo>
                  <a:pt x="1263852" y="2070100"/>
                </a:lnTo>
                <a:lnTo>
                  <a:pt x="1244696" y="2108200"/>
                </a:lnTo>
                <a:lnTo>
                  <a:pt x="1226294" y="2159000"/>
                </a:lnTo>
                <a:lnTo>
                  <a:pt x="1208662" y="2197100"/>
                </a:lnTo>
                <a:lnTo>
                  <a:pt x="1193827" y="2235200"/>
                </a:lnTo>
                <a:lnTo>
                  <a:pt x="1445175" y="2235200"/>
                </a:lnTo>
                <a:lnTo>
                  <a:pt x="1451701" y="2222500"/>
                </a:lnTo>
                <a:lnTo>
                  <a:pt x="1469331" y="2184400"/>
                </a:lnTo>
                <a:lnTo>
                  <a:pt x="1487452" y="2133600"/>
                </a:lnTo>
                <a:lnTo>
                  <a:pt x="1506018" y="2082800"/>
                </a:lnTo>
                <a:lnTo>
                  <a:pt x="1524985" y="2044700"/>
                </a:lnTo>
                <a:lnTo>
                  <a:pt x="1544306" y="1993900"/>
                </a:lnTo>
                <a:lnTo>
                  <a:pt x="1547112" y="1993900"/>
                </a:lnTo>
                <a:lnTo>
                  <a:pt x="1556191" y="1981200"/>
                </a:lnTo>
                <a:lnTo>
                  <a:pt x="1818037" y="1981200"/>
                </a:lnTo>
                <a:lnTo>
                  <a:pt x="1811513" y="1955800"/>
                </a:lnTo>
                <a:lnTo>
                  <a:pt x="1796851" y="1905000"/>
                </a:lnTo>
                <a:lnTo>
                  <a:pt x="1780574" y="1866900"/>
                </a:lnTo>
                <a:lnTo>
                  <a:pt x="1762678" y="1816100"/>
                </a:lnTo>
                <a:lnTo>
                  <a:pt x="1743159" y="1765300"/>
                </a:lnTo>
                <a:lnTo>
                  <a:pt x="1734689" y="1739900"/>
                </a:lnTo>
                <a:lnTo>
                  <a:pt x="1734039" y="1714500"/>
                </a:lnTo>
                <a:lnTo>
                  <a:pt x="1740959" y="1689100"/>
                </a:lnTo>
                <a:lnTo>
                  <a:pt x="1755200" y="1663700"/>
                </a:lnTo>
                <a:lnTo>
                  <a:pt x="1784147" y="1625600"/>
                </a:lnTo>
                <a:lnTo>
                  <a:pt x="1812586" y="1574800"/>
                </a:lnTo>
                <a:lnTo>
                  <a:pt x="1869123" y="1498600"/>
                </a:lnTo>
                <a:lnTo>
                  <a:pt x="1876250" y="1485900"/>
                </a:lnTo>
                <a:lnTo>
                  <a:pt x="1586588" y="1485900"/>
                </a:lnTo>
                <a:lnTo>
                  <a:pt x="1553260" y="1447800"/>
                </a:lnTo>
                <a:close/>
              </a:path>
              <a:path w="5220334" h="2235200">
                <a:moveTo>
                  <a:pt x="1818037" y="1981200"/>
                </a:moveTo>
                <a:lnTo>
                  <a:pt x="1567782" y="1981200"/>
                </a:lnTo>
                <a:lnTo>
                  <a:pt x="1576598" y="1993900"/>
                </a:lnTo>
                <a:lnTo>
                  <a:pt x="1578148" y="1993900"/>
                </a:lnTo>
                <a:lnTo>
                  <a:pt x="1601611" y="2095500"/>
                </a:lnTo>
                <a:lnTo>
                  <a:pt x="1612109" y="2146300"/>
                </a:lnTo>
                <a:lnTo>
                  <a:pt x="1620157" y="2197100"/>
                </a:lnTo>
                <a:lnTo>
                  <a:pt x="1625638" y="2235200"/>
                </a:lnTo>
                <a:lnTo>
                  <a:pt x="1861956" y="2235200"/>
                </a:lnTo>
                <a:lnTo>
                  <a:pt x="1858764" y="2197100"/>
                </a:lnTo>
                <a:lnTo>
                  <a:pt x="1854077" y="2159000"/>
                </a:lnTo>
                <a:lnTo>
                  <a:pt x="1845841" y="2108200"/>
                </a:lnTo>
                <a:lnTo>
                  <a:pt x="1836004" y="2057400"/>
                </a:lnTo>
                <a:lnTo>
                  <a:pt x="1824562" y="2006600"/>
                </a:lnTo>
                <a:lnTo>
                  <a:pt x="1818037" y="1981200"/>
                </a:lnTo>
                <a:close/>
              </a:path>
              <a:path w="5220334" h="2235200">
                <a:moveTo>
                  <a:pt x="3146697" y="774700"/>
                </a:moveTo>
                <a:lnTo>
                  <a:pt x="2716961" y="774700"/>
                </a:lnTo>
                <a:lnTo>
                  <a:pt x="2766476" y="787400"/>
                </a:lnTo>
                <a:lnTo>
                  <a:pt x="2812236" y="812800"/>
                </a:lnTo>
                <a:lnTo>
                  <a:pt x="2854617" y="838200"/>
                </a:lnTo>
                <a:lnTo>
                  <a:pt x="2893992" y="863600"/>
                </a:lnTo>
                <a:lnTo>
                  <a:pt x="2930737" y="901700"/>
                </a:lnTo>
                <a:lnTo>
                  <a:pt x="2965226" y="927100"/>
                </a:lnTo>
                <a:lnTo>
                  <a:pt x="2991701" y="965200"/>
                </a:lnTo>
                <a:lnTo>
                  <a:pt x="3001581" y="990600"/>
                </a:lnTo>
                <a:lnTo>
                  <a:pt x="2996116" y="1016000"/>
                </a:lnTo>
                <a:lnTo>
                  <a:pt x="2976556" y="1054100"/>
                </a:lnTo>
                <a:lnTo>
                  <a:pt x="2951481" y="1104900"/>
                </a:lnTo>
                <a:lnTo>
                  <a:pt x="2926287" y="1143000"/>
                </a:lnTo>
                <a:lnTo>
                  <a:pt x="2875803" y="1231900"/>
                </a:lnTo>
                <a:lnTo>
                  <a:pt x="2825625" y="1308100"/>
                </a:lnTo>
                <a:lnTo>
                  <a:pt x="2800814" y="1358900"/>
                </a:lnTo>
                <a:lnTo>
                  <a:pt x="2776274" y="1397000"/>
                </a:lnTo>
                <a:lnTo>
                  <a:pt x="2752070" y="1447800"/>
                </a:lnTo>
                <a:lnTo>
                  <a:pt x="2728410" y="1485900"/>
                </a:lnTo>
                <a:lnTo>
                  <a:pt x="2705436" y="1524000"/>
                </a:lnTo>
                <a:lnTo>
                  <a:pt x="2683199" y="1574800"/>
                </a:lnTo>
                <a:lnTo>
                  <a:pt x="2661748" y="1612900"/>
                </a:lnTo>
                <a:lnTo>
                  <a:pt x="2641133" y="1663700"/>
                </a:lnTo>
                <a:lnTo>
                  <a:pt x="2621404" y="1701800"/>
                </a:lnTo>
                <a:lnTo>
                  <a:pt x="2602611" y="1752600"/>
                </a:lnTo>
                <a:lnTo>
                  <a:pt x="2584804" y="1803400"/>
                </a:lnTo>
                <a:lnTo>
                  <a:pt x="2568032" y="1841500"/>
                </a:lnTo>
                <a:lnTo>
                  <a:pt x="2552346" y="1892300"/>
                </a:lnTo>
                <a:lnTo>
                  <a:pt x="2537795" y="1943100"/>
                </a:lnTo>
                <a:lnTo>
                  <a:pt x="2524429" y="1981200"/>
                </a:lnTo>
                <a:lnTo>
                  <a:pt x="2512298" y="2032000"/>
                </a:lnTo>
                <a:lnTo>
                  <a:pt x="2501336" y="2082800"/>
                </a:lnTo>
                <a:lnTo>
                  <a:pt x="2491371" y="2133600"/>
                </a:lnTo>
                <a:lnTo>
                  <a:pt x="2482308" y="2184400"/>
                </a:lnTo>
                <a:lnTo>
                  <a:pt x="2474049" y="2235200"/>
                </a:lnTo>
                <a:lnTo>
                  <a:pt x="2709070" y="2235200"/>
                </a:lnTo>
                <a:lnTo>
                  <a:pt x="2712185" y="2222500"/>
                </a:lnTo>
                <a:lnTo>
                  <a:pt x="2722752" y="2171700"/>
                </a:lnTo>
                <a:lnTo>
                  <a:pt x="2733674" y="2120900"/>
                </a:lnTo>
                <a:lnTo>
                  <a:pt x="2746048" y="2070100"/>
                </a:lnTo>
                <a:lnTo>
                  <a:pt x="2759799" y="2019300"/>
                </a:lnTo>
                <a:lnTo>
                  <a:pt x="2774852" y="1968500"/>
                </a:lnTo>
                <a:lnTo>
                  <a:pt x="2791133" y="1917700"/>
                </a:lnTo>
                <a:lnTo>
                  <a:pt x="2808567" y="1879600"/>
                </a:lnTo>
                <a:lnTo>
                  <a:pt x="2827079" y="1828800"/>
                </a:lnTo>
                <a:lnTo>
                  <a:pt x="2846594" y="1778000"/>
                </a:lnTo>
                <a:lnTo>
                  <a:pt x="2867038" y="1739900"/>
                </a:lnTo>
                <a:lnTo>
                  <a:pt x="2888335" y="1689100"/>
                </a:lnTo>
                <a:lnTo>
                  <a:pt x="2910412" y="1651000"/>
                </a:lnTo>
                <a:lnTo>
                  <a:pt x="2933193" y="1600200"/>
                </a:lnTo>
                <a:lnTo>
                  <a:pt x="2956604" y="1562100"/>
                </a:lnTo>
                <a:lnTo>
                  <a:pt x="2980570" y="1511300"/>
                </a:lnTo>
                <a:lnTo>
                  <a:pt x="3005016" y="1473200"/>
                </a:lnTo>
                <a:lnTo>
                  <a:pt x="3029817" y="1422400"/>
                </a:lnTo>
                <a:lnTo>
                  <a:pt x="3054564" y="1384300"/>
                </a:lnTo>
                <a:lnTo>
                  <a:pt x="3079448" y="1333500"/>
                </a:lnTo>
                <a:lnTo>
                  <a:pt x="3104658" y="1282700"/>
                </a:lnTo>
                <a:lnTo>
                  <a:pt x="3130383" y="1244600"/>
                </a:lnTo>
                <a:lnTo>
                  <a:pt x="3396876" y="1244600"/>
                </a:lnTo>
                <a:lnTo>
                  <a:pt x="3393652" y="1231900"/>
                </a:lnTo>
                <a:lnTo>
                  <a:pt x="3378938" y="1181100"/>
                </a:lnTo>
                <a:lnTo>
                  <a:pt x="3362491" y="1130300"/>
                </a:lnTo>
                <a:lnTo>
                  <a:pt x="3344392" y="1092200"/>
                </a:lnTo>
                <a:lnTo>
                  <a:pt x="3324723" y="1041400"/>
                </a:lnTo>
                <a:lnTo>
                  <a:pt x="3316868" y="1016000"/>
                </a:lnTo>
                <a:lnTo>
                  <a:pt x="3316061" y="990600"/>
                </a:lnTo>
                <a:lnTo>
                  <a:pt x="3322114" y="965200"/>
                </a:lnTo>
                <a:lnTo>
                  <a:pt x="3334838" y="952500"/>
                </a:lnTo>
                <a:lnTo>
                  <a:pt x="3395741" y="876300"/>
                </a:lnTo>
                <a:lnTo>
                  <a:pt x="3426488" y="838200"/>
                </a:lnTo>
                <a:lnTo>
                  <a:pt x="3457810" y="800100"/>
                </a:lnTo>
                <a:lnTo>
                  <a:pt x="3468537" y="787400"/>
                </a:lnTo>
                <a:lnTo>
                  <a:pt x="3149587" y="787400"/>
                </a:lnTo>
                <a:lnTo>
                  <a:pt x="3146697" y="774700"/>
                </a:lnTo>
                <a:close/>
              </a:path>
              <a:path w="5220334" h="2235200">
                <a:moveTo>
                  <a:pt x="3396876" y="1244600"/>
                </a:moveTo>
                <a:lnTo>
                  <a:pt x="3130383" y="1244600"/>
                </a:lnTo>
                <a:lnTo>
                  <a:pt x="3151268" y="1295400"/>
                </a:lnTo>
                <a:lnTo>
                  <a:pt x="3169285" y="1346200"/>
                </a:lnTo>
                <a:lnTo>
                  <a:pt x="3183954" y="1397000"/>
                </a:lnTo>
                <a:lnTo>
                  <a:pt x="3194793" y="1447800"/>
                </a:lnTo>
                <a:lnTo>
                  <a:pt x="3201324" y="1498600"/>
                </a:lnTo>
                <a:lnTo>
                  <a:pt x="3204775" y="1536700"/>
                </a:lnTo>
                <a:lnTo>
                  <a:pt x="3208025" y="1587500"/>
                </a:lnTo>
                <a:lnTo>
                  <a:pt x="3210106" y="1625600"/>
                </a:lnTo>
                <a:lnTo>
                  <a:pt x="3210046" y="1663700"/>
                </a:lnTo>
                <a:lnTo>
                  <a:pt x="3207414" y="1714500"/>
                </a:lnTo>
                <a:lnTo>
                  <a:pt x="3203260" y="1765300"/>
                </a:lnTo>
                <a:lnTo>
                  <a:pt x="3197540" y="1828800"/>
                </a:lnTo>
                <a:lnTo>
                  <a:pt x="3190214" y="1879600"/>
                </a:lnTo>
                <a:lnTo>
                  <a:pt x="3182016" y="1930400"/>
                </a:lnTo>
                <a:lnTo>
                  <a:pt x="3173496" y="1981200"/>
                </a:lnTo>
                <a:lnTo>
                  <a:pt x="3164449" y="2032000"/>
                </a:lnTo>
                <a:lnTo>
                  <a:pt x="3154672" y="2082800"/>
                </a:lnTo>
                <a:lnTo>
                  <a:pt x="3143961" y="2133600"/>
                </a:lnTo>
                <a:lnTo>
                  <a:pt x="3132111" y="2184400"/>
                </a:lnTo>
                <a:lnTo>
                  <a:pt x="3119175" y="2235200"/>
                </a:lnTo>
                <a:lnTo>
                  <a:pt x="3352867" y="2235200"/>
                </a:lnTo>
                <a:lnTo>
                  <a:pt x="3365885" y="2197100"/>
                </a:lnTo>
                <a:lnTo>
                  <a:pt x="3378481" y="2146300"/>
                </a:lnTo>
                <a:lnTo>
                  <a:pt x="3390620" y="2095500"/>
                </a:lnTo>
                <a:lnTo>
                  <a:pt x="3401708" y="2044700"/>
                </a:lnTo>
                <a:lnTo>
                  <a:pt x="3411694" y="2006600"/>
                </a:lnTo>
                <a:lnTo>
                  <a:pt x="3420529" y="1955800"/>
                </a:lnTo>
                <a:lnTo>
                  <a:pt x="3428163" y="1905000"/>
                </a:lnTo>
                <a:lnTo>
                  <a:pt x="3434546" y="1854200"/>
                </a:lnTo>
                <a:lnTo>
                  <a:pt x="3439628" y="1803400"/>
                </a:lnTo>
                <a:lnTo>
                  <a:pt x="3443361" y="1752600"/>
                </a:lnTo>
                <a:lnTo>
                  <a:pt x="3445693" y="1701800"/>
                </a:lnTo>
                <a:lnTo>
                  <a:pt x="3446609" y="1663700"/>
                </a:lnTo>
                <a:lnTo>
                  <a:pt x="3446542" y="1651000"/>
                </a:lnTo>
                <a:lnTo>
                  <a:pt x="3446476" y="1638300"/>
                </a:lnTo>
                <a:lnTo>
                  <a:pt x="3446409" y="1625600"/>
                </a:lnTo>
                <a:lnTo>
                  <a:pt x="3446343" y="1612900"/>
                </a:lnTo>
                <a:lnTo>
                  <a:pt x="3444897" y="1562100"/>
                </a:lnTo>
                <a:lnTo>
                  <a:pt x="3442276" y="1511300"/>
                </a:lnTo>
                <a:lnTo>
                  <a:pt x="3438481" y="1473200"/>
                </a:lnTo>
                <a:lnTo>
                  <a:pt x="3433516" y="1422400"/>
                </a:lnTo>
                <a:lnTo>
                  <a:pt x="3426563" y="1371600"/>
                </a:lnTo>
                <a:lnTo>
                  <a:pt x="3417546" y="1320800"/>
                </a:lnTo>
                <a:lnTo>
                  <a:pt x="3406548" y="1282700"/>
                </a:lnTo>
                <a:lnTo>
                  <a:pt x="3396876" y="1244600"/>
                </a:lnTo>
                <a:close/>
              </a:path>
              <a:path w="5220334" h="2235200">
                <a:moveTo>
                  <a:pt x="4904850" y="228600"/>
                </a:moveTo>
                <a:lnTo>
                  <a:pt x="4446943" y="228600"/>
                </a:lnTo>
                <a:lnTo>
                  <a:pt x="4584503" y="266700"/>
                </a:lnTo>
                <a:lnTo>
                  <a:pt x="4628330" y="292100"/>
                </a:lnTo>
                <a:lnTo>
                  <a:pt x="4671038" y="330200"/>
                </a:lnTo>
                <a:lnTo>
                  <a:pt x="4708610" y="355600"/>
                </a:lnTo>
                <a:lnTo>
                  <a:pt x="4742615" y="393700"/>
                </a:lnTo>
                <a:lnTo>
                  <a:pt x="4773400" y="431800"/>
                </a:lnTo>
                <a:lnTo>
                  <a:pt x="4801313" y="469900"/>
                </a:lnTo>
                <a:lnTo>
                  <a:pt x="4826703" y="508000"/>
                </a:lnTo>
                <a:lnTo>
                  <a:pt x="4849917" y="546100"/>
                </a:lnTo>
                <a:lnTo>
                  <a:pt x="4871303" y="596900"/>
                </a:lnTo>
                <a:lnTo>
                  <a:pt x="4891210" y="635000"/>
                </a:lnTo>
                <a:lnTo>
                  <a:pt x="4909984" y="685800"/>
                </a:lnTo>
                <a:lnTo>
                  <a:pt x="4927616" y="723900"/>
                </a:lnTo>
                <a:lnTo>
                  <a:pt x="4942240" y="774700"/>
                </a:lnTo>
                <a:lnTo>
                  <a:pt x="4954141" y="825500"/>
                </a:lnTo>
                <a:lnTo>
                  <a:pt x="4963606" y="876300"/>
                </a:lnTo>
                <a:lnTo>
                  <a:pt x="4970921" y="927100"/>
                </a:lnTo>
                <a:lnTo>
                  <a:pt x="4976371" y="977900"/>
                </a:lnTo>
                <a:lnTo>
                  <a:pt x="4980242" y="1028700"/>
                </a:lnTo>
                <a:lnTo>
                  <a:pt x="4982819" y="1079500"/>
                </a:lnTo>
                <a:lnTo>
                  <a:pt x="4984390" y="1130300"/>
                </a:lnTo>
                <a:lnTo>
                  <a:pt x="4985408" y="1168400"/>
                </a:lnTo>
                <a:lnTo>
                  <a:pt x="4986053" y="1219200"/>
                </a:lnTo>
                <a:lnTo>
                  <a:pt x="4986106" y="1270000"/>
                </a:lnTo>
                <a:lnTo>
                  <a:pt x="4985345" y="1320800"/>
                </a:lnTo>
                <a:lnTo>
                  <a:pt x="4983551" y="1371600"/>
                </a:lnTo>
                <a:lnTo>
                  <a:pt x="4980503" y="1422400"/>
                </a:lnTo>
                <a:lnTo>
                  <a:pt x="4975980" y="1460500"/>
                </a:lnTo>
                <a:lnTo>
                  <a:pt x="4969762" y="1511300"/>
                </a:lnTo>
                <a:lnTo>
                  <a:pt x="4963625" y="1562100"/>
                </a:lnTo>
                <a:lnTo>
                  <a:pt x="4958524" y="1612900"/>
                </a:lnTo>
                <a:lnTo>
                  <a:pt x="4953765" y="1651000"/>
                </a:lnTo>
                <a:lnTo>
                  <a:pt x="4948653" y="1701800"/>
                </a:lnTo>
                <a:lnTo>
                  <a:pt x="4942986" y="1739900"/>
                </a:lnTo>
                <a:lnTo>
                  <a:pt x="4936832" y="1790700"/>
                </a:lnTo>
                <a:lnTo>
                  <a:pt x="4931473" y="1828800"/>
                </a:lnTo>
                <a:lnTo>
                  <a:pt x="4928193" y="1866900"/>
                </a:lnTo>
                <a:lnTo>
                  <a:pt x="4935628" y="1917700"/>
                </a:lnTo>
                <a:lnTo>
                  <a:pt x="4959414" y="1955800"/>
                </a:lnTo>
                <a:lnTo>
                  <a:pt x="4995643" y="1981200"/>
                </a:lnTo>
                <a:lnTo>
                  <a:pt x="5087790" y="1981200"/>
                </a:lnTo>
                <a:lnTo>
                  <a:pt x="5124477" y="1955800"/>
                </a:lnTo>
                <a:lnTo>
                  <a:pt x="5148580" y="1917700"/>
                </a:lnTo>
                <a:lnTo>
                  <a:pt x="5158207" y="1866900"/>
                </a:lnTo>
                <a:lnTo>
                  <a:pt x="5159876" y="1841500"/>
                </a:lnTo>
                <a:lnTo>
                  <a:pt x="5162451" y="1816100"/>
                </a:lnTo>
                <a:lnTo>
                  <a:pt x="5165559" y="1778000"/>
                </a:lnTo>
                <a:lnTo>
                  <a:pt x="5168824" y="1752600"/>
                </a:lnTo>
                <a:lnTo>
                  <a:pt x="5173791" y="1701800"/>
                </a:lnTo>
                <a:lnTo>
                  <a:pt x="5179003" y="1651000"/>
                </a:lnTo>
                <a:lnTo>
                  <a:pt x="5184154" y="1612900"/>
                </a:lnTo>
                <a:lnTo>
                  <a:pt x="5188939" y="1562100"/>
                </a:lnTo>
                <a:lnTo>
                  <a:pt x="5192067" y="1536700"/>
                </a:lnTo>
                <a:lnTo>
                  <a:pt x="5194763" y="1498600"/>
                </a:lnTo>
                <a:lnTo>
                  <a:pt x="5197267" y="1460500"/>
                </a:lnTo>
                <a:lnTo>
                  <a:pt x="5199818" y="1422400"/>
                </a:lnTo>
                <a:lnTo>
                  <a:pt x="5204052" y="1371600"/>
                </a:lnTo>
                <a:lnTo>
                  <a:pt x="5208372" y="1320800"/>
                </a:lnTo>
                <a:lnTo>
                  <a:pt x="5212571" y="1257300"/>
                </a:lnTo>
                <a:lnTo>
                  <a:pt x="5216441" y="1206500"/>
                </a:lnTo>
                <a:lnTo>
                  <a:pt x="5219775" y="1155700"/>
                </a:lnTo>
                <a:lnTo>
                  <a:pt x="5220258" y="1130300"/>
                </a:lnTo>
                <a:lnTo>
                  <a:pt x="5219171" y="1104900"/>
                </a:lnTo>
                <a:lnTo>
                  <a:pt x="5217184" y="1066800"/>
                </a:lnTo>
                <a:lnTo>
                  <a:pt x="5214969" y="1041400"/>
                </a:lnTo>
                <a:lnTo>
                  <a:pt x="5204971" y="914400"/>
                </a:lnTo>
                <a:lnTo>
                  <a:pt x="5198991" y="876300"/>
                </a:lnTo>
                <a:lnTo>
                  <a:pt x="5189416" y="825500"/>
                </a:lnTo>
                <a:lnTo>
                  <a:pt x="5178405" y="774700"/>
                </a:lnTo>
                <a:lnTo>
                  <a:pt x="5165876" y="723900"/>
                </a:lnTo>
                <a:lnTo>
                  <a:pt x="5151748" y="673100"/>
                </a:lnTo>
                <a:lnTo>
                  <a:pt x="5135939" y="622300"/>
                </a:lnTo>
                <a:lnTo>
                  <a:pt x="5118366" y="571500"/>
                </a:lnTo>
                <a:lnTo>
                  <a:pt x="5098948" y="533400"/>
                </a:lnTo>
                <a:lnTo>
                  <a:pt x="5077603" y="482600"/>
                </a:lnTo>
                <a:lnTo>
                  <a:pt x="5054248" y="431800"/>
                </a:lnTo>
                <a:lnTo>
                  <a:pt x="5028803" y="393700"/>
                </a:lnTo>
                <a:lnTo>
                  <a:pt x="5001185" y="342900"/>
                </a:lnTo>
                <a:lnTo>
                  <a:pt x="4971312" y="304800"/>
                </a:lnTo>
                <a:lnTo>
                  <a:pt x="4939191" y="266700"/>
                </a:lnTo>
                <a:lnTo>
                  <a:pt x="4904850" y="228600"/>
                </a:lnTo>
                <a:close/>
              </a:path>
              <a:path w="5220334" h="2235200">
                <a:moveTo>
                  <a:pt x="2763776" y="546100"/>
                </a:moveTo>
                <a:lnTo>
                  <a:pt x="2574914" y="546100"/>
                </a:lnTo>
                <a:lnTo>
                  <a:pt x="2528759" y="558800"/>
                </a:lnTo>
                <a:lnTo>
                  <a:pt x="2396448" y="596900"/>
                </a:lnTo>
                <a:lnTo>
                  <a:pt x="2348523" y="622300"/>
                </a:lnTo>
                <a:lnTo>
                  <a:pt x="2302629" y="647700"/>
                </a:lnTo>
                <a:lnTo>
                  <a:pt x="2258528" y="685800"/>
                </a:lnTo>
                <a:lnTo>
                  <a:pt x="2215986" y="711200"/>
                </a:lnTo>
                <a:lnTo>
                  <a:pt x="2174769" y="749300"/>
                </a:lnTo>
                <a:lnTo>
                  <a:pt x="2134641" y="787400"/>
                </a:lnTo>
                <a:lnTo>
                  <a:pt x="2095368" y="825500"/>
                </a:lnTo>
                <a:lnTo>
                  <a:pt x="2061006" y="850900"/>
                </a:lnTo>
                <a:lnTo>
                  <a:pt x="2027772" y="889000"/>
                </a:lnTo>
                <a:lnTo>
                  <a:pt x="1995564" y="927100"/>
                </a:lnTo>
                <a:lnTo>
                  <a:pt x="1964282" y="965200"/>
                </a:lnTo>
                <a:lnTo>
                  <a:pt x="1933826" y="1003300"/>
                </a:lnTo>
                <a:lnTo>
                  <a:pt x="1904095" y="1041400"/>
                </a:lnTo>
                <a:lnTo>
                  <a:pt x="1874988" y="1079500"/>
                </a:lnTo>
                <a:lnTo>
                  <a:pt x="1846405" y="1117600"/>
                </a:lnTo>
                <a:lnTo>
                  <a:pt x="1818245" y="1155700"/>
                </a:lnTo>
                <a:lnTo>
                  <a:pt x="1760081" y="1231900"/>
                </a:lnTo>
                <a:lnTo>
                  <a:pt x="1731109" y="1282700"/>
                </a:lnTo>
                <a:lnTo>
                  <a:pt x="1702185" y="1320800"/>
                </a:lnTo>
                <a:lnTo>
                  <a:pt x="1615510" y="1447800"/>
                </a:lnTo>
                <a:lnTo>
                  <a:pt x="1586588" y="1485900"/>
                </a:lnTo>
                <a:lnTo>
                  <a:pt x="1876250" y="1485900"/>
                </a:lnTo>
                <a:lnTo>
                  <a:pt x="1897631" y="1447800"/>
                </a:lnTo>
                <a:lnTo>
                  <a:pt x="1926349" y="1409700"/>
                </a:lnTo>
                <a:lnTo>
                  <a:pt x="1955370" y="1371600"/>
                </a:lnTo>
                <a:lnTo>
                  <a:pt x="1984786" y="1320800"/>
                </a:lnTo>
                <a:lnTo>
                  <a:pt x="2014692" y="1282700"/>
                </a:lnTo>
                <a:lnTo>
                  <a:pt x="2045179" y="1244600"/>
                </a:lnTo>
                <a:lnTo>
                  <a:pt x="2076341" y="1206500"/>
                </a:lnTo>
                <a:lnTo>
                  <a:pt x="2108270" y="1168400"/>
                </a:lnTo>
                <a:lnTo>
                  <a:pt x="2141059" y="1130300"/>
                </a:lnTo>
                <a:lnTo>
                  <a:pt x="2174800" y="1092200"/>
                </a:lnTo>
                <a:lnTo>
                  <a:pt x="2209588" y="1054100"/>
                </a:lnTo>
                <a:lnTo>
                  <a:pt x="2245514" y="1016000"/>
                </a:lnTo>
                <a:lnTo>
                  <a:pt x="2282671" y="977900"/>
                </a:lnTo>
                <a:lnTo>
                  <a:pt x="2318424" y="952500"/>
                </a:lnTo>
                <a:lnTo>
                  <a:pt x="2355063" y="914400"/>
                </a:lnTo>
                <a:lnTo>
                  <a:pt x="2392568" y="889000"/>
                </a:lnTo>
                <a:lnTo>
                  <a:pt x="2430914" y="863600"/>
                </a:lnTo>
                <a:lnTo>
                  <a:pt x="2470079" y="825500"/>
                </a:lnTo>
                <a:lnTo>
                  <a:pt x="2515465" y="800100"/>
                </a:lnTo>
                <a:lnTo>
                  <a:pt x="2563165" y="787400"/>
                </a:lnTo>
                <a:lnTo>
                  <a:pt x="2612861" y="774700"/>
                </a:lnTo>
                <a:lnTo>
                  <a:pt x="3146697" y="774700"/>
                </a:lnTo>
                <a:lnTo>
                  <a:pt x="3109416" y="736600"/>
                </a:lnTo>
                <a:lnTo>
                  <a:pt x="3070298" y="698500"/>
                </a:lnTo>
                <a:lnTo>
                  <a:pt x="3029152" y="673100"/>
                </a:lnTo>
                <a:lnTo>
                  <a:pt x="2985787" y="635000"/>
                </a:lnTo>
                <a:lnTo>
                  <a:pt x="2940012" y="609600"/>
                </a:lnTo>
                <a:lnTo>
                  <a:pt x="2897253" y="596900"/>
                </a:lnTo>
                <a:lnTo>
                  <a:pt x="2853637" y="571500"/>
                </a:lnTo>
                <a:lnTo>
                  <a:pt x="2763776" y="546100"/>
                </a:lnTo>
                <a:close/>
              </a:path>
              <a:path w="5220334" h="2235200">
                <a:moveTo>
                  <a:pt x="1054961" y="1206500"/>
                </a:moveTo>
                <a:lnTo>
                  <a:pt x="1005958" y="1206500"/>
                </a:lnTo>
                <a:lnTo>
                  <a:pt x="956167" y="1219200"/>
                </a:lnTo>
                <a:lnTo>
                  <a:pt x="1103135" y="1219200"/>
                </a:lnTo>
                <a:lnTo>
                  <a:pt x="1054961" y="1206500"/>
                </a:lnTo>
                <a:close/>
              </a:path>
              <a:path w="5220334" h="2235200">
                <a:moveTo>
                  <a:pt x="4506627" y="12700"/>
                </a:moveTo>
                <a:lnTo>
                  <a:pt x="4208039" y="12700"/>
                </a:lnTo>
                <a:lnTo>
                  <a:pt x="4114600" y="38100"/>
                </a:lnTo>
                <a:lnTo>
                  <a:pt x="4069139" y="63500"/>
                </a:lnTo>
                <a:lnTo>
                  <a:pt x="3980425" y="88900"/>
                </a:lnTo>
                <a:lnTo>
                  <a:pt x="3894244" y="139700"/>
                </a:lnTo>
                <a:lnTo>
                  <a:pt x="3810101" y="190500"/>
                </a:lnTo>
                <a:lnTo>
                  <a:pt x="3766947" y="215900"/>
                </a:lnTo>
                <a:lnTo>
                  <a:pt x="3724602" y="241300"/>
                </a:lnTo>
                <a:lnTo>
                  <a:pt x="3683044" y="266700"/>
                </a:lnTo>
                <a:lnTo>
                  <a:pt x="3642251" y="304800"/>
                </a:lnTo>
                <a:lnTo>
                  <a:pt x="3602203" y="330200"/>
                </a:lnTo>
                <a:lnTo>
                  <a:pt x="3562879" y="368300"/>
                </a:lnTo>
                <a:lnTo>
                  <a:pt x="3524256" y="393700"/>
                </a:lnTo>
                <a:lnTo>
                  <a:pt x="3484212" y="431800"/>
                </a:lnTo>
                <a:lnTo>
                  <a:pt x="3445048" y="469900"/>
                </a:lnTo>
                <a:lnTo>
                  <a:pt x="3406745" y="508000"/>
                </a:lnTo>
                <a:lnTo>
                  <a:pt x="3369282" y="546100"/>
                </a:lnTo>
                <a:lnTo>
                  <a:pt x="3332640" y="584200"/>
                </a:lnTo>
                <a:lnTo>
                  <a:pt x="3296800" y="622300"/>
                </a:lnTo>
                <a:lnTo>
                  <a:pt x="3261741" y="660400"/>
                </a:lnTo>
                <a:lnTo>
                  <a:pt x="3235704" y="698500"/>
                </a:lnTo>
                <a:lnTo>
                  <a:pt x="3153451" y="787400"/>
                </a:lnTo>
                <a:lnTo>
                  <a:pt x="3468537" y="787400"/>
                </a:lnTo>
                <a:lnTo>
                  <a:pt x="3489991" y="762000"/>
                </a:lnTo>
                <a:lnTo>
                  <a:pt x="3523314" y="723900"/>
                </a:lnTo>
                <a:lnTo>
                  <a:pt x="3557840" y="685800"/>
                </a:lnTo>
                <a:lnTo>
                  <a:pt x="3593339" y="647700"/>
                </a:lnTo>
                <a:lnTo>
                  <a:pt x="3629703" y="622300"/>
                </a:lnTo>
                <a:lnTo>
                  <a:pt x="3666825" y="584200"/>
                </a:lnTo>
                <a:lnTo>
                  <a:pt x="3704596" y="546100"/>
                </a:lnTo>
                <a:lnTo>
                  <a:pt x="3742909" y="520700"/>
                </a:lnTo>
                <a:lnTo>
                  <a:pt x="3784728" y="482600"/>
                </a:lnTo>
                <a:lnTo>
                  <a:pt x="3827389" y="457200"/>
                </a:lnTo>
                <a:lnTo>
                  <a:pt x="3870908" y="431800"/>
                </a:lnTo>
                <a:lnTo>
                  <a:pt x="3915300" y="393700"/>
                </a:lnTo>
                <a:lnTo>
                  <a:pt x="3960578" y="368300"/>
                </a:lnTo>
                <a:lnTo>
                  <a:pt x="4006759" y="342900"/>
                </a:lnTo>
                <a:lnTo>
                  <a:pt x="4053857" y="330200"/>
                </a:lnTo>
                <a:lnTo>
                  <a:pt x="4101886" y="304800"/>
                </a:lnTo>
                <a:lnTo>
                  <a:pt x="4150861" y="279400"/>
                </a:lnTo>
                <a:lnTo>
                  <a:pt x="4350804" y="228600"/>
                </a:lnTo>
                <a:lnTo>
                  <a:pt x="4904850" y="228600"/>
                </a:lnTo>
                <a:lnTo>
                  <a:pt x="4868227" y="190500"/>
                </a:lnTo>
                <a:lnTo>
                  <a:pt x="4829258" y="152400"/>
                </a:lnTo>
                <a:lnTo>
                  <a:pt x="4787881" y="127000"/>
                </a:lnTo>
                <a:lnTo>
                  <a:pt x="4744034" y="101600"/>
                </a:lnTo>
                <a:lnTo>
                  <a:pt x="4651465" y="50800"/>
                </a:lnTo>
                <a:lnTo>
                  <a:pt x="4506627" y="12700"/>
                </a:lnTo>
                <a:close/>
              </a:path>
              <a:path w="5220334" h="2235200">
                <a:moveTo>
                  <a:pt x="4405603" y="0"/>
                </a:moveTo>
                <a:lnTo>
                  <a:pt x="4305546" y="0"/>
                </a:lnTo>
                <a:lnTo>
                  <a:pt x="4256140" y="12700"/>
                </a:lnTo>
                <a:lnTo>
                  <a:pt x="4455662" y="12700"/>
                </a:lnTo>
                <a:lnTo>
                  <a:pt x="4405603" y="0"/>
                </a:lnTo>
                <a:close/>
              </a:path>
            </a:pathLst>
          </a:custGeom>
          <a:solidFill>
            <a:srgbClr val="A4C598"/>
          </a:solidFill>
        </p:spPr>
        <p:txBody>
          <a:bodyPr wrap="square" lIns="0" tIns="0" rIns="0" bIns="0" rtlCol="0"/>
          <a:lstStyle/>
          <a:p>
            <a:endParaRPr/>
          </a:p>
        </p:txBody>
      </p:sp>
      <p:sp>
        <p:nvSpPr>
          <p:cNvPr id="10" name="object 10"/>
          <p:cNvSpPr txBox="1">
            <a:spLocks noGrp="1"/>
          </p:cNvSpPr>
          <p:nvPr>
            <p:ph type="sldNum" sz="quarter" idx="7"/>
          </p:nvPr>
        </p:nvSpPr>
        <p:spPr>
          <a:prstGeom prst="rect">
            <a:avLst/>
          </a:prstGeom>
        </p:spPr>
        <p:txBody>
          <a:bodyPr vert="horz" wrap="square" lIns="0" tIns="8255" rIns="0" bIns="0" rtlCol="0">
            <a:spAutoFit/>
          </a:bodyPr>
          <a:lstStyle/>
          <a:p>
            <a:pPr marL="38100">
              <a:lnSpc>
                <a:spcPct val="100000"/>
              </a:lnSpc>
              <a:spcBef>
                <a:spcPts val="65"/>
              </a:spcBef>
            </a:pPr>
            <a:fld id="{81D60167-4931-47E6-BA6A-407CBD079E47}" type="slidenum">
              <a:rPr spc="-25" dirty="0"/>
              <a:t>13</a:t>
            </a:fld>
            <a:endParaRPr spc="-25"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5429173"/>
            <a:ext cx="4733925" cy="5879465"/>
          </a:xfrm>
          <a:custGeom>
            <a:avLst/>
            <a:gdLst/>
            <a:ahLst/>
            <a:cxnLst/>
            <a:rect l="l" t="t" r="r" b="b"/>
            <a:pathLst>
              <a:path w="4733925" h="5879465">
                <a:moveTo>
                  <a:pt x="0" y="0"/>
                </a:moveTo>
                <a:lnTo>
                  <a:pt x="0" y="5879383"/>
                </a:lnTo>
                <a:lnTo>
                  <a:pt x="4451262" y="5879383"/>
                </a:lnTo>
                <a:lnTo>
                  <a:pt x="4473422" y="5833770"/>
                </a:lnTo>
                <a:lnTo>
                  <a:pt x="4493993" y="5789303"/>
                </a:lnTo>
                <a:lnTo>
                  <a:pt x="4512125" y="5747705"/>
                </a:lnTo>
                <a:lnTo>
                  <a:pt x="4527376" y="5709870"/>
                </a:lnTo>
                <a:lnTo>
                  <a:pt x="4539302" y="5676691"/>
                </a:lnTo>
                <a:lnTo>
                  <a:pt x="4558123" y="5626630"/>
                </a:lnTo>
                <a:lnTo>
                  <a:pt x="4576674" y="5573722"/>
                </a:lnTo>
                <a:lnTo>
                  <a:pt x="4594591" y="5519232"/>
                </a:lnTo>
                <a:lnTo>
                  <a:pt x="4611510" y="5464421"/>
                </a:lnTo>
                <a:lnTo>
                  <a:pt x="4627066" y="5410551"/>
                </a:lnTo>
                <a:lnTo>
                  <a:pt x="4640894" y="5358885"/>
                </a:lnTo>
                <a:lnTo>
                  <a:pt x="4652630" y="5310684"/>
                </a:lnTo>
                <a:lnTo>
                  <a:pt x="4661909" y="5267213"/>
                </a:lnTo>
                <a:lnTo>
                  <a:pt x="4668366" y="5229731"/>
                </a:lnTo>
                <a:lnTo>
                  <a:pt x="4680680" y="5179359"/>
                </a:lnTo>
                <a:lnTo>
                  <a:pt x="4691896" y="5126744"/>
                </a:lnTo>
                <a:lnTo>
                  <a:pt x="4701941" y="5072596"/>
                </a:lnTo>
                <a:lnTo>
                  <a:pt x="4710745" y="5017626"/>
                </a:lnTo>
                <a:lnTo>
                  <a:pt x="4718236" y="4962545"/>
                </a:lnTo>
                <a:lnTo>
                  <a:pt x="4724345" y="4908062"/>
                </a:lnTo>
                <a:lnTo>
                  <a:pt x="4728999" y="4854888"/>
                </a:lnTo>
                <a:lnTo>
                  <a:pt x="4732128" y="4803734"/>
                </a:lnTo>
                <a:lnTo>
                  <a:pt x="4733660" y="4755309"/>
                </a:lnTo>
                <a:lnTo>
                  <a:pt x="4733524" y="4710325"/>
                </a:lnTo>
                <a:lnTo>
                  <a:pt x="4731650" y="4669492"/>
                </a:lnTo>
                <a:lnTo>
                  <a:pt x="4727966" y="4633519"/>
                </a:lnTo>
                <a:lnTo>
                  <a:pt x="4726994" y="4577598"/>
                </a:lnTo>
                <a:lnTo>
                  <a:pt x="4724350" y="4518697"/>
                </a:lnTo>
                <a:lnTo>
                  <a:pt x="4720243" y="4459068"/>
                </a:lnTo>
                <a:lnTo>
                  <a:pt x="4714880" y="4400962"/>
                </a:lnTo>
                <a:lnTo>
                  <a:pt x="4708469" y="4346631"/>
                </a:lnTo>
                <a:lnTo>
                  <a:pt x="4701220" y="4298329"/>
                </a:lnTo>
                <a:lnTo>
                  <a:pt x="4693339" y="4258305"/>
                </a:lnTo>
                <a:lnTo>
                  <a:pt x="4685394" y="4208105"/>
                </a:lnTo>
                <a:lnTo>
                  <a:pt x="4676318" y="4155411"/>
                </a:lnTo>
                <a:lnTo>
                  <a:pt x="4666424" y="4101771"/>
                </a:lnTo>
                <a:lnTo>
                  <a:pt x="4656024" y="4048733"/>
                </a:lnTo>
                <a:lnTo>
                  <a:pt x="4645430" y="3997844"/>
                </a:lnTo>
                <a:lnTo>
                  <a:pt x="4634956" y="3950651"/>
                </a:lnTo>
                <a:lnTo>
                  <a:pt x="4624913" y="3908701"/>
                </a:lnTo>
                <a:lnTo>
                  <a:pt x="4615614" y="3873542"/>
                </a:lnTo>
                <a:lnTo>
                  <a:pt x="4602558" y="3823949"/>
                </a:lnTo>
                <a:lnTo>
                  <a:pt x="4588426" y="3773402"/>
                </a:lnTo>
                <a:lnTo>
                  <a:pt x="4573287" y="3722069"/>
                </a:lnTo>
                <a:lnTo>
                  <a:pt x="4557212" y="3670116"/>
                </a:lnTo>
                <a:lnTo>
                  <a:pt x="4540269" y="3617708"/>
                </a:lnTo>
                <a:lnTo>
                  <a:pt x="4522530" y="3565012"/>
                </a:lnTo>
                <a:lnTo>
                  <a:pt x="4504064" y="3512195"/>
                </a:lnTo>
                <a:lnTo>
                  <a:pt x="4484940" y="3459423"/>
                </a:lnTo>
                <a:lnTo>
                  <a:pt x="4465229" y="3406861"/>
                </a:lnTo>
                <a:lnTo>
                  <a:pt x="4445000" y="3354677"/>
                </a:lnTo>
                <a:lnTo>
                  <a:pt x="4424324" y="3303037"/>
                </a:lnTo>
                <a:lnTo>
                  <a:pt x="4403270" y="3252107"/>
                </a:lnTo>
                <a:lnTo>
                  <a:pt x="4381907" y="3202053"/>
                </a:lnTo>
                <a:lnTo>
                  <a:pt x="4360307" y="3153042"/>
                </a:lnTo>
                <a:lnTo>
                  <a:pt x="4338538" y="3105240"/>
                </a:lnTo>
                <a:lnTo>
                  <a:pt x="4316671" y="3058813"/>
                </a:lnTo>
                <a:lnTo>
                  <a:pt x="4294775" y="3013927"/>
                </a:lnTo>
                <a:lnTo>
                  <a:pt x="4272920" y="2970750"/>
                </a:lnTo>
                <a:lnTo>
                  <a:pt x="4251177" y="2929447"/>
                </a:lnTo>
                <a:lnTo>
                  <a:pt x="4229614" y="2890184"/>
                </a:lnTo>
                <a:lnTo>
                  <a:pt x="4208303" y="2853128"/>
                </a:lnTo>
                <a:lnTo>
                  <a:pt x="4187312" y="2818445"/>
                </a:lnTo>
                <a:lnTo>
                  <a:pt x="4166711" y="2786302"/>
                </a:lnTo>
                <a:lnTo>
                  <a:pt x="4146571" y="2756864"/>
                </a:lnTo>
                <a:lnTo>
                  <a:pt x="4120880" y="2712420"/>
                </a:lnTo>
                <a:lnTo>
                  <a:pt x="4094208" y="2667590"/>
                </a:lnTo>
                <a:lnTo>
                  <a:pt x="4066605" y="2622437"/>
                </a:lnTo>
                <a:lnTo>
                  <a:pt x="4038125" y="2577022"/>
                </a:lnTo>
                <a:lnTo>
                  <a:pt x="4008818" y="2531407"/>
                </a:lnTo>
                <a:lnTo>
                  <a:pt x="3978737" y="2485654"/>
                </a:lnTo>
                <a:lnTo>
                  <a:pt x="3947933" y="2439825"/>
                </a:lnTo>
                <a:lnTo>
                  <a:pt x="3916457" y="2393981"/>
                </a:lnTo>
                <a:lnTo>
                  <a:pt x="3884363" y="2348185"/>
                </a:lnTo>
                <a:lnTo>
                  <a:pt x="3851701" y="2302498"/>
                </a:lnTo>
                <a:lnTo>
                  <a:pt x="3818524" y="2256982"/>
                </a:lnTo>
                <a:lnTo>
                  <a:pt x="3784883" y="2211699"/>
                </a:lnTo>
                <a:lnTo>
                  <a:pt x="3750829" y="2166711"/>
                </a:lnTo>
                <a:lnTo>
                  <a:pt x="3716416" y="2122079"/>
                </a:lnTo>
                <a:lnTo>
                  <a:pt x="3681693" y="2077866"/>
                </a:lnTo>
                <a:lnTo>
                  <a:pt x="3646715" y="2034133"/>
                </a:lnTo>
                <a:lnTo>
                  <a:pt x="3611531" y="1990942"/>
                </a:lnTo>
                <a:lnTo>
                  <a:pt x="3576194" y="1948355"/>
                </a:lnTo>
                <a:lnTo>
                  <a:pt x="3540756" y="1906433"/>
                </a:lnTo>
                <a:lnTo>
                  <a:pt x="3505268" y="1865240"/>
                </a:lnTo>
                <a:lnTo>
                  <a:pt x="3469782" y="1824836"/>
                </a:lnTo>
                <a:lnTo>
                  <a:pt x="3434351" y="1785283"/>
                </a:lnTo>
                <a:lnTo>
                  <a:pt x="3399025" y="1746643"/>
                </a:lnTo>
                <a:lnTo>
                  <a:pt x="3363857" y="1708978"/>
                </a:lnTo>
                <a:lnTo>
                  <a:pt x="3328898" y="1672350"/>
                </a:lnTo>
                <a:lnTo>
                  <a:pt x="3294201" y="1636821"/>
                </a:lnTo>
                <a:lnTo>
                  <a:pt x="3259816" y="1602452"/>
                </a:lnTo>
                <a:lnTo>
                  <a:pt x="3225797" y="1569305"/>
                </a:lnTo>
                <a:lnTo>
                  <a:pt x="3192193" y="1537443"/>
                </a:lnTo>
                <a:lnTo>
                  <a:pt x="3159058" y="1506926"/>
                </a:lnTo>
                <a:lnTo>
                  <a:pt x="3126443" y="1477818"/>
                </a:lnTo>
                <a:lnTo>
                  <a:pt x="3094400" y="1450179"/>
                </a:lnTo>
                <a:lnTo>
                  <a:pt x="3062981" y="1424071"/>
                </a:lnTo>
                <a:lnTo>
                  <a:pt x="3032237" y="1399557"/>
                </a:lnTo>
                <a:lnTo>
                  <a:pt x="2972983" y="1355556"/>
                </a:lnTo>
                <a:lnTo>
                  <a:pt x="2934329" y="1323398"/>
                </a:lnTo>
                <a:lnTo>
                  <a:pt x="2894319" y="1290870"/>
                </a:lnTo>
                <a:lnTo>
                  <a:pt x="2853114" y="1258080"/>
                </a:lnTo>
                <a:lnTo>
                  <a:pt x="2810874" y="1225138"/>
                </a:lnTo>
                <a:lnTo>
                  <a:pt x="2767760" y="1192151"/>
                </a:lnTo>
                <a:lnTo>
                  <a:pt x="2723933" y="1159228"/>
                </a:lnTo>
                <a:lnTo>
                  <a:pt x="2679551" y="1126478"/>
                </a:lnTo>
                <a:lnTo>
                  <a:pt x="2634777" y="1094008"/>
                </a:lnTo>
                <a:lnTo>
                  <a:pt x="2589771" y="1061928"/>
                </a:lnTo>
                <a:lnTo>
                  <a:pt x="2544692" y="1030346"/>
                </a:lnTo>
                <a:lnTo>
                  <a:pt x="2499701" y="999371"/>
                </a:lnTo>
                <a:lnTo>
                  <a:pt x="2454959" y="969110"/>
                </a:lnTo>
                <a:lnTo>
                  <a:pt x="2410626" y="939673"/>
                </a:lnTo>
                <a:lnTo>
                  <a:pt x="2366863" y="911168"/>
                </a:lnTo>
                <a:lnTo>
                  <a:pt x="2323829" y="883703"/>
                </a:lnTo>
                <a:lnTo>
                  <a:pt x="2281686" y="857387"/>
                </a:lnTo>
                <a:lnTo>
                  <a:pt x="2240593" y="832328"/>
                </a:lnTo>
                <a:lnTo>
                  <a:pt x="2200712" y="808635"/>
                </a:lnTo>
                <a:lnTo>
                  <a:pt x="2162202" y="786417"/>
                </a:lnTo>
                <a:lnTo>
                  <a:pt x="2125224" y="765781"/>
                </a:lnTo>
                <a:lnTo>
                  <a:pt x="2089938" y="746837"/>
                </a:lnTo>
                <a:lnTo>
                  <a:pt x="2025085" y="714455"/>
                </a:lnTo>
                <a:lnTo>
                  <a:pt x="1979522" y="690040"/>
                </a:lnTo>
                <a:lnTo>
                  <a:pt x="1932806" y="665594"/>
                </a:lnTo>
                <a:lnTo>
                  <a:pt x="1885047" y="641161"/>
                </a:lnTo>
                <a:lnTo>
                  <a:pt x="1836354" y="616783"/>
                </a:lnTo>
                <a:lnTo>
                  <a:pt x="1736598" y="568367"/>
                </a:lnTo>
                <a:lnTo>
                  <a:pt x="1634411" y="520695"/>
                </a:lnTo>
                <a:lnTo>
                  <a:pt x="1530661" y="474114"/>
                </a:lnTo>
                <a:lnTo>
                  <a:pt x="1426218" y="428972"/>
                </a:lnTo>
                <a:lnTo>
                  <a:pt x="1321954" y="385616"/>
                </a:lnTo>
                <a:lnTo>
                  <a:pt x="1218738" y="344395"/>
                </a:lnTo>
                <a:lnTo>
                  <a:pt x="1117440" y="305654"/>
                </a:lnTo>
                <a:lnTo>
                  <a:pt x="1018931" y="269742"/>
                </a:lnTo>
                <a:lnTo>
                  <a:pt x="970994" y="252955"/>
                </a:lnTo>
                <a:lnTo>
                  <a:pt x="924080" y="237006"/>
                </a:lnTo>
                <a:lnTo>
                  <a:pt x="878299" y="221938"/>
                </a:lnTo>
                <a:lnTo>
                  <a:pt x="833759" y="207794"/>
                </a:lnTo>
                <a:lnTo>
                  <a:pt x="790568" y="194618"/>
                </a:lnTo>
                <a:lnTo>
                  <a:pt x="748836" y="182454"/>
                </a:lnTo>
                <a:lnTo>
                  <a:pt x="708671" y="171344"/>
                </a:lnTo>
                <a:lnTo>
                  <a:pt x="670182" y="161332"/>
                </a:lnTo>
                <a:lnTo>
                  <a:pt x="598668" y="144776"/>
                </a:lnTo>
                <a:lnTo>
                  <a:pt x="499254" y="117654"/>
                </a:lnTo>
                <a:lnTo>
                  <a:pt x="341940" y="77568"/>
                </a:lnTo>
                <a:lnTo>
                  <a:pt x="179385" y="39153"/>
                </a:lnTo>
                <a:lnTo>
                  <a:pt x="16751" y="3484"/>
                </a:lnTo>
                <a:lnTo>
                  <a:pt x="0" y="0"/>
                </a:lnTo>
                <a:close/>
              </a:path>
            </a:pathLst>
          </a:custGeom>
          <a:solidFill>
            <a:srgbClr val="A4C598"/>
          </a:solidFill>
        </p:spPr>
        <p:txBody>
          <a:bodyPr wrap="square" lIns="0" tIns="0" rIns="0" bIns="0" rtlCol="0"/>
          <a:lstStyle/>
          <a:p>
            <a:endParaRPr/>
          </a:p>
        </p:txBody>
      </p:sp>
      <p:sp>
        <p:nvSpPr>
          <p:cNvPr id="3" name="object 3"/>
          <p:cNvSpPr txBox="1"/>
          <p:nvPr/>
        </p:nvSpPr>
        <p:spPr>
          <a:xfrm>
            <a:off x="1463694" y="3919401"/>
            <a:ext cx="10314305" cy="2287270"/>
          </a:xfrm>
          <a:prstGeom prst="rect">
            <a:avLst/>
          </a:prstGeom>
        </p:spPr>
        <p:txBody>
          <a:bodyPr vert="horz" wrap="square" lIns="0" tIns="14604" rIns="0" bIns="0" rtlCol="0">
            <a:spAutoFit/>
          </a:bodyPr>
          <a:lstStyle/>
          <a:p>
            <a:pPr marL="12700">
              <a:lnSpc>
                <a:spcPct val="100000"/>
              </a:lnSpc>
              <a:spcBef>
                <a:spcPts val="114"/>
              </a:spcBef>
            </a:pPr>
            <a:r>
              <a:rPr sz="2950" dirty="0">
                <a:latin typeface="+mn-lt"/>
                <a:cs typeface="Arial"/>
              </a:rPr>
              <a:t>Le particelle solide estranee, quindi anche le micro</a:t>
            </a:r>
            <a:endParaRPr sz="2950">
              <a:latin typeface="+mn-lt"/>
              <a:cs typeface="Arial"/>
            </a:endParaRPr>
          </a:p>
          <a:p>
            <a:pPr marL="12700" marR="395605">
              <a:lnSpc>
                <a:spcPct val="100600"/>
              </a:lnSpc>
              <a:tabLst>
                <a:tab pos="5748655" algn="l"/>
              </a:tabLst>
            </a:pPr>
            <a:r>
              <a:rPr sz="2950" dirty="0">
                <a:latin typeface="+mn-lt"/>
                <a:cs typeface="Arial"/>
              </a:rPr>
              <a:t>e nano-plastiche, vengono catturate	dai macrofagi, delle cellule del nostro corpo simili a dei </a:t>
            </a:r>
            <a:r>
              <a:rPr sz="2950" b="1" dirty="0">
                <a:latin typeface="+mn-lt"/>
                <a:cs typeface="Arial"/>
              </a:rPr>
              <a:t>poliziotti </a:t>
            </a:r>
            <a:r>
              <a:rPr sz="2950" dirty="0">
                <a:latin typeface="+mn-lt"/>
                <a:cs typeface="Arial"/>
              </a:rPr>
              <a:t>capaci di accerchiarle</a:t>
            </a:r>
            <a:endParaRPr sz="2950">
              <a:latin typeface="+mn-lt"/>
              <a:cs typeface="Arial"/>
            </a:endParaRPr>
          </a:p>
          <a:p>
            <a:pPr marL="12700" marR="5080">
              <a:lnSpc>
                <a:spcPct val="100600"/>
              </a:lnSpc>
              <a:spcBef>
                <a:spcPts val="5"/>
              </a:spcBef>
            </a:pPr>
            <a:r>
              <a:rPr sz="2950" dirty="0">
                <a:latin typeface="+mn-lt"/>
                <a:cs typeface="Arial"/>
              </a:rPr>
              <a:t>e distruggerle, ma possono anche richiamare altre cellule in aiuto: ha così avvio la </a:t>
            </a:r>
            <a:r>
              <a:rPr sz="2950" b="1" dirty="0">
                <a:latin typeface="+mn-lt"/>
                <a:cs typeface="Arial"/>
              </a:rPr>
              <a:t>reazione infiammatoria.</a:t>
            </a:r>
            <a:endParaRPr sz="2950">
              <a:latin typeface="+mn-lt"/>
              <a:cs typeface="Arial"/>
            </a:endParaRPr>
          </a:p>
        </p:txBody>
      </p:sp>
      <p:sp>
        <p:nvSpPr>
          <p:cNvPr id="4" name="object 4"/>
          <p:cNvSpPr txBox="1"/>
          <p:nvPr/>
        </p:nvSpPr>
        <p:spPr>
          <a:xfrm>
            <a:off x="1463694" y="7393012"/>
            <a:ext cx="9516110" cy="1835150"/>
          </a:xfrm>
          <a:prstGeom prst="rect">
            <a:avLst/>
          </a:prstGeom>
        </p:spPr>
        <p:txBody>
          <a:bodyPr vert="horz" wrap="square" lIns="0" tIns="14604" rIns="0" bIns="0" rtlCol="0">
            <a:spAutoFit/>
          </a:bodyPr>
          <a:lstStyle/>
          <a:p>
            <a:pPr marL="12700" algn="just">
              <a:lnSpc>
                <a:spcPct val="100000"/>
              </a:lnSpc>
              <a:spcBef>
                <a:spcPts val="114"/>
              </a:spcBef>
            </a:pPr>
            <a:r>
              <a:rPr sz="2950" dirty="0">
                <a:latin typeface="+mn-lt"/>
                <a:cs typeface="Arial"/>
              </a:rPr>
              <a:t>L’infiammazione è come un </a:t>
            </a:r>
            <a:r>
              <a:rPr sz="2950" b="1" dirty="0">
                <a:latin typeface="+mn-lt"/>
                <a:cs typeface="Arial"/>
              </a:rPr>
              <a:t>incendio </a:t>
            </a:r>
            <a:r>
              <a:rPr sz="2950" dirty="0">
                <a:latin typeface="+mn-lt"/>
                <a:cs typeface="Arial"/>
              </a:rPr>
              <a:t>che viene appiccato</a:t>
            </a:r>
            <a:endParaRPr sz="2950">
              <a:latin typeface="+mn-lt"/>
              <a:cs typeface="Arial"/>
            </a:endParaRPr>
          </a:p>
          <a:p>
            <a:pPr marL="12700" marR="5080" algn="just">
              <a:lnSpc>
                <a:spcPct val="100600"/>
              </a:lnSpc>
            </a:pPr>
            <a:r>
              <a:rPr sz="2950" dirty="0">
                <a:latin typeface="+mn-lt"/>
                <a:cs typeface="Arial"/>
              </a:rPr>
              <a:t>per distruggere ciò che può danneggiare le cellule del nostro organismo, a volte però i </a:t>
            </a:r>
            <a:r>
              <a:rPr sz="2950" b="1" dirty="0">
                <a:latin typeface="+mn-lt"/>
                <a:cs typeface="Arial"/>
              </a:rPr>
              <a:t>pompieri </a:t>
            </a:r>
            <a:r>
              <a:rPr sz="2950" dirty="0">
                <a:latin typeface="+mn-lt"/>
                <a:cs typeface="Arial"/>
              </a:rPr>
              <a:t>non riescono a contenerlo o a spegnerlo e così si creano dei danni…</a:t>
            </a:r>
            <a:endParaRPr sz="2950">
              <a:latin typeface="+mn-lt"/>
              <a:cs typeface="Arial"/>
            </a:endParaRPr>
          </a:p>
        </p:txBody>
      </p:sp>
      <p:sp>
        <p:nvSpPr>
          <p:cNvPr id="5" name="object 5"/>
          <p:cNvSpPr txBox="1">
            <a:spLocks noGrp="1"/>
          </p:cNvSpPr>
          <p:nvPr>
            <p:ph type="title"/>
          </p:nvPr>
        </p:nvSpPr>
        <p:spPr>
          <a:xfrm>
            <a:off x="1463694" y="2048915"/>
            <a:ext cx="6036945" cy="1030605"/>
          </a:xfrm>
          <a:prstGeom prst="rect">
            <a:avLst/>
          </a:prstGeom>
        </p:spPr>
        <p:txBody>
          <a:bodyPr vert="horz" wrap="square" lIns="0" tIns="12065" rIns="0" bIns="0" rtlCol="0">
            <a:spAutoFit/>
          </a:bodyPr>
          <a:lstStyle/>
          <a:p>
            <a:pPr marL="12700">
              <a:lnSpc>
                <a:spcPct val="100000"/>
              </a:lnSpc>
              <a:spcBef>
                <a:spcPts val="95"/>
              </a:spcBef>
            </a:pPr>
            <a:r>
              <a:rPr dirty="0">
                <a:latin typeface="+mn-lt"/>
              </a:rPr>
              <a:t>INFIAMMAZIONE</a:t>
            </a:r>
          </a:p>
        </p:txBody>
      </p:sp>
      <p:grpSp>
        <p:nvGrpSpPr>
          <p:cNvPr id="6" name="object 6"/>
          <p:cNvGrpSpPr/>
          <p:nvPr/>
        </p:nvGrpSpPr>
        <p:grpSpPr>
          <a:xfrm>
            <a:off x="12042444" y="-5236"/>
            <a:ext cx="8067040" cy="5804535"/>
            <a:chOff x="12042444" y="-5236"/>
            <a:chExt cx="8067040" cy="5804535"/>
          </a:xfrm>
        </p:grpSpPr>
        <p:pic>
          <p:nvPicPr>
            <p:cNvPr id="7" name="object 7"/>
            <p:cNvPicPr/>
            <p:nvPr/>
          </p:nvPicPr>
          <p:blipFill>
            <a:blip r:embed="rId2" cstate="print"/>
            <a:stretch>
              <a:fillRect/>
            </a:stretch>
          </p:blipFill>
          <p:spPr>
            <a:xfrm>
              <a:off x="12042444" y="1608085"/>
              <a:ext cx="7208267" cy="4191000"/>
            </a:xfrm>
            <a:prstGeom prst="rect">
              <a:avLst/>
            </a:prstGeom>
          </p:spPr>
        </p:pic>
        <p:sp>
          <p:nvSpPr>
            <p:cNvPr id="8" name="object 8"/>
            <p:cNvSpPr/>
            <p:nvPr/>
          </p:nvSpPr>
          <p:spPr>
            <a:xfrm>
              <a:off x="17004031" y="0"/>
              <a:ext cx="3100070" cy="3327400"/>
            </a:xfrm>
            <a:custGeom>
              <a:avLst/>
              <a:gdLst/>
              <a:ahLst/>
              <a:cxnLst/>
              <a:rect l="l" t="t" r="r" b="b"/>
              <a:pathLst>
                <a:path w="3100069" h="3327400">
                  <a:moveTo>
                    <a:pt x="607953" y="0"/>
                  </a:moveTo>
                  <a:lnTo>
                    <a:pt x="0" y="0"/>
                  </a:lnTo>
                  <a:lnTo>
                    <a:pt x="10428" y="45366"/>
                  </a:lnTo>
                  <a:lnTo>
                    <a:pt x="22373" y="94929"/>
                  </a:lnTo>
                  <a:lnTo>
                    <a:pt x="34799" y="144198"/>
                  </a:lnTo>
                  <a:lnTo>
                    <a:pt x="47703" y="193174"/>
                  </a:lnTo>
                  <a:lnTo>
                    <a:pt x="61083" y="241857"/>
                  </a:lnTo>
                  <a:lnTo>
                    <a:pt x="74938" y="290249"/>
                  </a:lnTo>
                  <a:lnTo>
                    <a:pt x="89264" y="338351"/>
                  </a:lnTo>
                  <a:lnTo>
                    <a:pt x="104060" y="386162"/>
                  </a:lnTo>
                  <a:lnTo>
                    <a:pt x="119322" y="433683"/>
                  </a:lnTo>
                  <a:lnTo>
                    <a:pt x="135050" y="480916"/>
                  </a:lnTo>
                  <a:lnTo>
                    <a:pt x="151239" y="527862"/>
                  </a:lnTo>
                  <a:lnTo>
                    <a:pt x="167889" y="574520"/>
                  </a:lnTo>
                  <a:lnTo>
                    <a:pt x="184997" y="620892"/>
                  </a:lnTo>
                  <a:lnTo>
                    <a:pt x="202559" y="666978"/>
                  </a:lnTo>
                  <a:lnTo>
                    <a:pt x="220575" y="712779"/>
                  </a:lnTo>
                  <a:lnTo>
                    <a:pt x="239042" y="758296"/>
                  </a:lnTo>
                  <a:lnTo>
                    <a:pt x="257957" y="803530"/>
                  </a:lnTo>
                  <a:lnTo>
                    <a:pt x="277318" y="848482"/>
                  </a:lnTo>
                  <a:lnTo>
                    <a:pt x="297122" y="893151"/>
                  </a:lnTo>
                  <a:lnTo>
                    <a:pt x="317369" y="937539"/>
                  </a:lnTo>
                  <a:lnTo>
                    <a:pt x="338054" y="981647"/>
                  </a:lnTo>
                  <a:lnTo>
                    <a:pt x="359176" y="1025476"/>
                  </a:lnTo>
                  <a:lnTo>
                    <a:pt x="380732" y="1069025"/>
                  </a:lnTo>
                  <a:lnTo>
                    <a:pt x="402721" y="1112297"/>
                  </a:lnTo>
                  <a:lnTo>
                    <a:pt x="427048" y="1158953"/>
                  </a:lnTo>
                  <a:lnTo>
                    <a:pt x="451759" y="1205162"/>
                  </a:lnTo>
                  <a:lnTo>
                    <a:pt x="476855" y="1250922"/>
                  </a:lnTo>
                  <a:lnTo>
                    <a:pt x="502335" y="1296235"/>
                  </a:lnTo>
                  <a:lnTo>
                    <a:pt x="528197" y="1341100"/>
                  </a:lnTo>
                  <a:lnTo>
                    <a:pt x="554442" y="1385517"/>
                  </a:lnTo>
                  <a:lnTo>
                    <a:pt x="581069" y="1429487"/>
                  </a:lnTo>
                  <a:lnTo>
                    <a:pt x="608076" y="1473010"/>
                  </a:lnTo>
                  <a:lnTo>
                    <a:pt x="635464" y="1516085"/>
                  </a:lnTo>
                  <a:lnTo>
                    <a:pt x="663231" y="1558713"/>
                  </a:lnTo>
                  <a:lnTo>
                    <a:pt x="691377" y="1600893"/>
                  </a:lnTo>
                  <a:lnTo>
                    <a:pt x="719902" y="1642627"/>
                  </a:lnTo>
                  <a:lnTo>
                    <a:pt x="748805" y="1683914"/>
                  </a:lnTo>
                  <a:lnTo>
                    <a:pt x="778084" y="1724754"/>
                  </a:lnTo>
                  <a:lnTo>
                    <a:pt x="807740" y="1765148"/>
                  </a:lnTo>
                  <a:lnTo>
                    <a:pt x="837772" y="1805095"/>
                  </a:lnTo>
                  <a:lnTo>
                    <a:pt x="868179" y="1844595"/>
                  </a:lnTo>
                  <a:lnTo>
                    <a:pt x="898961" y="1883649"/>
                  </a:lnTo>
                  <a:lnTo>
                    <a:pt x="930116" y="1922257"/>
                  </a:lnTo>
                  <a:lnTo>
                    <a:pt x="961644" y="1960418"/>
                  </a:lnTo>
                  <a:lnTo>
                    <a:pt x="993545" y="1998134"/>
                  </a:lnTo>
                  <a:lnTo>
                    <a:pt x="1025818" y="2035403"/>
                  </a:lnTo>
                  <a:lnTo>
                    <a:pt x="1058462" y="2072227"/>
                  </a:lnTo>
                  <a:lnTo>
                    <a:pt x="1091477" y="2108604"/>
                  </a:lnTo>
                  <a:lnTo>
                    <a:pt x="1124862" y="2144537"/>
                  </a:lnTo>
                  <a:lnTo>
                    <a:pt x="1158615" y="2180023"/>
                  </a:lnTo>
                  <a:lnTo>
                    <a:pt x="1192738" y="2215065"/>
                  </a:lnTo>
                  <a:lnTo>
                    <a:pt x="1227228" y="2249660"/>
                  </a:lnTo>
                  <a:lnTo>
                    <a:pt x="1262086" y="2283811"/>
                  </a:lnTo>
                  <a:lnTo>
                    <a:pt x="1297311" y="2317517"/>
                  </a:lnTo>
                  <a:lnTo>
                    <a:pt x="1332901" y="2350777"/>
                  </a:lnTo>
                  <a:lnTo>
                    <a:pt x="1368857" y="2383593"/>
                  </a:lnTo>
                  <a:lnTo>
                    <a:pt x="1405177" y="2415963"/>
                  </a:lnTo>
                  <a:lnTo>
                    <a:pt x="1441862" y="2447889"/>
                  </a:lnTo>
                  <a:lnTo>
                    <a:pt x="1479112" y="2479674"/>
                  </a:lnTo>
                  <a:lnTo>
                    <a:pt x="1516587" y="2511138"/>
                  </a:lnTo>
                  <a:lnTo>
                    <a:pt x="1554289" y="2542264"/>
                  </a:lnTo>
                  <a:lnTo>
                    <a:pt x="1592218" y="2573036"/>
                  </a:lnTo>
                  <a:lnTo>
                    <a:pt x="1630376" y="2603436"/>
                  </a:lnTo>
                  <a:lnTo>
                    <a:pt x="1668764" y="2633447"/>
                  </a:lnTo>
                  <a:lnTo>
                    <a:pt x="1707382" y="2663051"/>
                  </a:lnTo>
                  <a:lnTo>
                    <a:pt x="1746232" y="2692233"/>
                  </a:lnTo>
                  <a:lnTo>
                    <a:pt x="1785315" y="2720973"/>
                  </a:lnTo>
                  <a:lnTo>
                    <a:pt x="1824633" y="2749256"/>
                  </a:lnTo>
                  <a:lnTo>
                    <a:pt x="1864185" y="2777065"/>
                  </a:lnTo>
                  <a:lnTo>
                    <a:pt x="1903974" y="2804381"/>
                  </a:lnTo>
                  <a:lnTo>
                    <a:pt x="1946303" y="2832424"/>
                  </a:lnTo>
                  <a:lnTo>
                    <a:pt x="1989131" y="2859553"/>
                  </a:lnTo>
                  <a:lnTo>
                    <a:pt x="2032402" y="2885857"/>
                  </a:lnTo>
                  <a:lnTo>
                    <a:pt x="2076060" y="2911422"/>
                  </a:lnTo>
                  <a:lnTo>
                    <a:pt x="2120051" y="2936337"/>
                  </a:lnTo>
                  <a:lnTo>
                    <a:pt x="2164318" y="2960689"/>
                  </a:lnTo>
                  <a:lnTo>
                    <a:pt x="2208805" y="2984566"/>
                  </a:lnTo>
                  <a:lnTo>
                    <a:pt x="2253459" y="3008056"/>
                  </a:lnTo>
                  <a:lnTo>
                    <a:pt x="2343039" y="3054227"/>
                  </a:lnTo>
                  <a:lnTo>
                    <a:pt x="2386866" y="3076142"/>
                  </a:lnTo>
                  <a:lnTo>
                    <a:pt x="2431051" y="3097298"/>
                  </a:lnTo>
                  <a:lnTo>
                    <a:pt x="2475571" y="3117700"/>
                  </a:lnTo>
                  <a:lnTo>
                    <a:pt x="2520401" y="3137351"/>
                  </a:lnTo>
                  <a:lnTo>
                    <a:pt x="2565519" y="3156255"/>
                  </a:lnTo>
                  <a:lnTo>
                    <a:pt x="2610900" y="3174414"/>
                  </a:lnTo>
                  <a:lnTo>
                    <a:pt x="2656521" y="3191833"/>
                  </a:lnTo>
                  <a:lnTo>
                    <a:pt x="2702358" y="3208515"/>
                  </a:lnTo>
                  <a:lnTo>
                    <a:pt x="2800906" y="3242630"/>
                  </a:lnTo>
                  <a:lnTo>
                    <a:pt x="2850441" y="3258907"/>
                  </a:lnTo>
                  <a:lnTo>
                    <a:pt x="2900190" y="3274492"/>
                  </a:lnTo>
                  <a:lnTo>
                    <a:pt x="2950181" y="3289256"/>
                  </a:lnTo>
                  <a:lnTo>
                    <a:pt x="3000445" y="3303071"/>
                  </a:lnTo>
                  <a:lnTo>
                    <a:pt x="3051010" y="3315807"/>
                  </a:lnTo>
                  <a:lnTo>
                    <a:pt x="3100068" y="3326920"/>
                  </a:lnTo>
                  <a:lnTo>
                    <a:pt x="3100068" y="2596856"/>
                  </a:lnTo>
                  <a:lnTo>
                    <a:pt x="3086472" y="2593738"/>
                  </a:lnTo>
                  <a:lnTo>
                    <a:pt x="3038866" y="2581613"/>
                  </a:lnTo>
                  <a:lnTo>
                    <a:pt x="2991459" y="2568739"/>
                  </a:lnTo>
                  <a:lnTo>
                    <a:pt x="2944290" y="2555031"/>
                  </a:lnTo>
                  <a:lnTo>
                    <a:pt x="2897402" y="2540406"/>
                  </a:lnTo>
                  <a:lnTo>
                    <a:pt x="2850836" y="2524777"/>
                  </a:lnTo>
                  <a:lnTo>
                    <a:pt x="2804635" y="2508060"/>
                  </a:lnTo>
                  <a:lnTo>
                    <a:pt x="2758840" y="2490171"/>
                  </a:lnTo>
                  <a:lnTo>
                    <a:pt x="2713492" y="2471024"/>
                  </a:lnTo>
                  <a:lnTo>
                    <a:pt x="2668633" y="2450535"/>
                  </a:lnTo>
                  <a:lnTo>
                    <a:pt x="2624305" y="2428618"/>
                  </a:lnTo>
                  <a:lnTo>
                    <a:pt x="2580550" y="2405189"/>
                  </a:lnTo>
                  <a:lnTo>
                    <a:pt x="2411114" y="2311200"/>
                  </a:lnTo>
                  <a:lnTo>
                    <a:pt x="2368935" y="2287309"/>
                  </a:lnTo>
                  <a:lnTo>
                    <a:pt x="2326954" y="2263030"/>
                  </a:lnTo>
                  <a:lnTo>
                    <a:pt x="2285236" y="2238248"/>
                  </a:lnTo>
                  <a:lnTo>
                    <a:pt x="2243843" y="2212847"/>
                  </a:lnTo>
                  <a:lnTo>
                    <a:pt x="2202840" y="2186713"/>
                  </a:lnTo>
                  <a:lnTo>
                    <a:pt x="2162290" y="2159731"/>
                  </a:lnTo>
                  <a:lnTo>
                    <a:pt x="2119835" y="2129906"/>
                  </a:lnTo>
                  <a:lnTo>
                    <a:pt x="2078007" y="2098803"/>
                  </a:lnTo>
                  <a:lnTo>
                    <a:pt x="2036765" y="2066556"/>
                  </a:lnTo>
                  <a:lnTo>
                    <a:pt x="1996068" y="2033301"/>
                  </a:lnTo>
                  <a:lnTo>
                    <a:pt x="1955872" y="1999176"/>
                  </a:lnTo>
                  <a:lnTo>
                    <a:pt x="1916135" y="1964315"/>
                  </a:lnTo>
                  <a:lnTo>
                    <a:pt x="1876815" y="1928855"/>
                  </a:lnTo>
                  <a:lnTo>
                    <a:pt x="1837871" y="1892932"/>
                  </a:lnTo>
                  <a:lnTo>
                    <a:pt x="1801645" y="1858879"/>
                  </a:lnTo>
                  <a:lnTo>
                    <a:pt x="1765721" y="1824467"/>
                  </a:lnTo>
                  <a:lnTo>
                    <a:pt x="1730102" y="1789691"/>
                  </a:lnTo>
                  <a:lnTo>
                    <a:pt x="1694795" y="1754547"/>
                  </a:lnTo>
                  <a:lnTo>
                    <a:pt x="1659803" y="1719029"/>
                  </a:lnTo>
                  <a:lnTo>
                    <a:pt x="1625131" y="1683132"/>
                  </a:lnTo>
                  <a:lnTo>
                    <a:pt x="1590784" y="1646850"/>
                  </a:lnTo>
                  <a:lnTo>
                    <a:pt x="1556766" y="1610177"/>
                  </a:lnTo>
                  <a:lnTo>
                    <a:pt x="1523083" y="1573110"/>
                  </a:lnTo>
                  <a:lnTo>
                    <a:pt x="1489739" y="1535641"/>
                  </a:lnTo>
                  <a:lnTo>
                    <a:pt x="1456739" y="1497766"/>
                  </a:lnTo>
                  <a:lnTo>
                    <a:pt x="1424087" y="1459480"/>
                  </a:lnTo>
                  <a:lnTo>
                    <a:pt x="1391788" y="1420778"/>
                  </a:lnTo>
                  <a:lnTo>
                    <a:pt x="1359847" y="1381653"/>
                  </a:lnTo>
                  <a:lnTo>
                    <a:pt x="1328269" y="1342100"/>
                  </a:lnTo>
                  <a:lnTo>
                    <a:pt x="1297058" y="1302115"/>
                  </a:lnTo>
                  <a:lnTo>
                    <a:pt x="1266218" y="1261692"/>
                  </a:lnTo>
                  <a:lnTo>
                    <a:pt x="1235756" y="1220825"/>
                  </a:lnTo>
                  <a:lnTo>
                    <a:pt x="1205675" y="1179510"/>
                  </a:lnTo>
                  <a:lnTo>
                    <a:pt x="1175980" y="1137740"/>
                  </a:lnTo>
                  <a:lnTo>
                    <a:pt x="1146676" y="1095511"/>
                  </a:lnTo>
                  <a:lnTo>
                    <a:pt x="1117767" y="1052817"/>
                  </a:lnTo>
                  <a:lnTo>
                    <a:pt x="1089259" y="1009653"/>
                  </a:lnTo>
                  <a:lnTo>
                    <a:pt x="1061156" y="966014"/>
                  </a:lnTo>
                  <a:lnTo>
                    <a:pt x="1033462" y="921893"/>
                  </a:lnTo>
                  <a:lnTo>
                    <a:pt x="1006183" y="877287"/>
                  </a:lnTo>
                  <a:lnTo>
                    <a:pt x="979322" y="832189"/>
                  </a:lnTo>
                  <a:lnTo>
                    <a:pt x="952886" y="786594"/>
                  </a:lnTo>
                  <a:lnTo>
                    <a:pt x="926878" y="740497"/>
                  </a:lnTo>
                  <a:lnTo>
                    <a:pt x="901303" y="693892"/>
                  </a:lnTo>
                  <a:lnTo>
                    <a:pt x="876166" y="646775"/>
                  </a:lnTo>
                  <a:lnTo>
                    <a:pt x="851472" y="599139"/>
                  </a:lnTo>
                  <a:lnTo>
                    <a:pt x="828947" y="554331"/>
                  </a:lnTo>
                  <a:lnTo>
                    <a:pt x="806983" y="509163"/>
                  </a:lnTo>
                  <a:lnTo>
                    <a:pt x="785585" y="463632"/>
                  </a:lnTo>
                  <a:lnTo>
                    <a:pt x="764760" y="417734"/>
                  </a:lnTo>
                  <a:lnTo>
                    <a:pt x="744512" y="371465"/>
                  </a:lnTo>
                  <a:lnTo>
                    <a:pt x="724849" y="324821"/>
                  </a:lnTo>
                  <a:lnTo>
                    <a:pt x="705775" y="277799"/>
                  </a:lnTo>
                  <a:lnTo>
                    <a:pt x="687298" y="230395"/>
                  </a:lnTo>
                  <a:lnTo>
                    <a:pt x="669421" y="182604"/>
                  </a:lnTo>
                  <a:lnTo>
                    <a:pt x="652153" y="134423"/>
                  </a:lnTo>
                  <a:lnTo>
                    <a:pt x="635498" y="85847"/>
                  </a:lnTo>
                  <a:lnTo>
                    <a:pt x="619462" y="36874"/>
                  </a:lnTo>
                  <a:lnTo>
                    <a:pt x="607953" y="0"/>
                  </a:lnTo>
                  <a:close/>
                </a:path>
              </a:pathLst>
            </a:custGeom>
            <a:solidFill>
              <a:srgbClr val="FBCE93"/>
            </a:solidFill>
          </p:spPr>
          <p:txBody>
            <a:bodyPr wrap="square" lIns="0" tIns="0" rIns="0" bIns="0" rtlCol="0"/>
            <a:lstStyle/>
            <a:p>
              <a:endParaRPr/>
            </a:p>
          </p:txBody>
        </p:sp>
        <p:sp>
          <p:nvSpPr>
            <p:cNvPr id="9" name="object 9"/>
            <p:cNvSpPr/>
            <p:nvPr/>
          </p:nvSpPr>
          <p:spPr>
            <a:xfrm>
              <a:off x="17004031" y="0"/>
              <a:ext cx="3100070" cy="3327400"/>
            </a:xfrm>
            <a:custGeom>
              <a:avLst/>
              <a:gdLst/>
              <a:ahLst/>
              <a:cxnLst/>
              <a:rect l="l" t="t" r="r" b="b"/>
              <a:pathLst>
                <a:path w="3100069" h="3327400">
                  <a:moveTo>
                    <a:pt x="607953" y="0"/>
                  </a:moveTo>
                  <a:lnTo>
                    <a:pt x="619462" y="36874"/>
                  </a:lnTo>
                  <a:lnTo>
                    <a:pt x="635498" y="85847"/>
                  </a:lnTo>
                  <a:lnTo>
                    <a:pt x="652153" y="134423"/>
                  </a:lnTo>
                  <a:lnTo>
                    <a:pt x="669421" y="182604"/>
                  </a:lnTo>
                  <a:lnTo>
                    <a:pt x="687298" y="230395"/>
                  </a:lnTo>
                  <a:lnTo>
                    <a:pt x="705775" y="277799"/>
                  </a:lnTo>
                  <a:lnTo>
                    <a:pt x="724849" y="324821"/>
                  </a:lnTo>
                  <a:lnTo>
                    <a:pt x="744512" y="371465"/>
                  </a:lnTo>
                  <a:lnTo>
                    <a:pt x="764760" y="417734"/>
                  </a:lnTo>
                  <a:lnTo>
                    <a:pt x="785585" y="463632"/>
                  </a:lnTo>
                  <a:lnTo>
                    <a:pt x="806983" y="509163"/>
                  </a:lnTo>
                  <a:lnTo>
                    <a:pt x="828947" y="554331"/>
                  </a:lnTo>
                  <a:lnTo>
                    <a:pt x="851472" y="599139"/>
                  </a:lnTo>
                  <a:lnTo>
                    <a:pt x="876166" y="646775"/>
                  </a:lnTo>
                  <a:lnTo>
                    <a:pt x="901303" y="693892"/>
                  </a:lnTo>
                  <a:lnTo>
                    <a:pt x="926878" y="740497"/>
                  </a:lnTo>
                  <a:lnTo>
                    <a:pt x="952886" y="786594"/>
                  </a:lnTo>
                  <a:lnTo>
                    <a:pt x="979322" y="832189"/>
                  </a:lnTo>
                  <a:lnTo>
                    <a:pt x="1006183" y="877287"/>
                  </a:lnTo>
                  <a:lnTo>
                    <a:pt x="1033462" y="921893"/>
                  </a:lnTo>
                  <a:lnTo>
                    <a:pt x="1061156" y="966014"/>
                  </a:lnTo>
                  <a:lnTo>
                    <a:pt x="1089259" y="1009653"/>
                  </a:lnTo>
                  <a:lnTo>
                    <a:pt x="1117767" y="1052817"/>
                  </a:lnTo>
                  <a:lnTo>
                    <a:pt x="1146676" y="1095511"/>
                  </a:lnTo>
                  <a:lnTo>
                    <a:pt x="1175980" y="1137740"/>
                  </a:lnTo>
                  <a:lnTo>
                    <a:pt x="1205675" y="1179510"/>
                  </a:lnTo>
                  <a:lnTo>
                    <a:pt x="1235756" y="1220825"/>
                  </a:lnTo>
                  <a:lnTo>
                    <a:pt x="1266218" y="1261692"/>
                  </a:lnTo>
                  <a:lnTo>
                    <a:pt x="1297058" y="1302115"/>
                  </a:lnTo>
                  <a:lnTo>
                    <a:pt x="1328269" y="1342100"/>
                  </a:lnTo>
                  <a:lnTo>
                    <a:pt x="1359847" y="1381653"/>
                  </a:lnTo>
                  <a:lnTo>
                    <a:pt x="1391788" y="1420778"/>
                  </a:lnTo>
                  <a:lnTo>
                    <a:pt x="1424087" y="1459480"/>
                  </a:lnTo>
                  <a:lnTo>
                    <a:pt x="1456739" y="1497766"/>
                  </a:lnTo>
                  <a:lnTo>
                    <a:pt x="1489739" y="1535641"/>
                  </a:lnTo>
                  <a:lnTo>
                    <a:pt x="1523083" y="1573110"/>
                  </a:lnTo>
                  <a:lnTo>
                    <a:pt x="1556766" y="1610177"/>
                  </a:lnTo>
                  <a:lnTo>
                    <a:pt x="1590784" y="1646850"/>
                  </a:lnTo>
                  <a:lnTo>
                    <a:pt x="1625131" y="1683132"/>
                  </a:lnTo>
                  <a:lnTo>
                    <a:pt x="1659803" y="1719029"/>
                  </a:lnTo>
                  <a:lnTo>
                    <a:pt x="1694795" y="1754547"/>
                  </a:lnTo>
                  <a:lnTo>
                    <a:pt x="1730102" y="1789691"/>
                  </a:lnTo>
                  <a:lnTo>
                    <a:pt x="1765721" y="1824467"/>
                  </a:lnTo>
                  <a:lnTo>
                    <a:pt x="1801645" y="1858879"/>
                  </a:lnTo>
                  <a:lnTo>
                    <a:pt x="1837871" y="1892932"/>
                  </a:lnTo>
                  <a:lnTo>
                    <a:pt x="1876815" y="1928855"/>
                  </a:lnTo>
                  <a:lnTo>
                    <a:pt x="1916135" y="1964315"/>
                  </a:lnTo>
                  <a:lnTo>
                    <a:pt x="1955872" y="1999176"/>
                  </a:lnTo>
                  <a:lnTo>
                    <a:pt x="1996068" y="2033301"/>
                  </a:lnTo>
                  <a:lnTo>
                    <a:pt x="2036765" y="2066556"/>
                  </a:lnTo>
                  <a:lnTo>
                    <a:pt x="2078007" y="2098803"/>
                  </a:lnTo>
                  <a:lnTo>
                    <a:pt x="2119835" y="2129906"/>
                  </a:lnTo>
                  <a:lnTo>
                    <a:pt x="2162290" y="2159731"/>
                  </a:lnTo>
                  <a:lnTo>
                    <a:pt x="2202840" y="2186713"/>
                  </a:lnTo>
                  <a:lnTo>
                    <a:pt x="2243843" y="2212847"/>
                  </a:lnTo>
                  <a:lnTo>
                    <a:pt x="2285236" y="2238248"/>
                  </a:lnTo>
                  <a:lnTo>
                    <a:pt x="2326954" y="2263030"/>
                  </a:lnTo>
                  <a:lnTo>
                    <a:pt x="2368935" y="2287309"/>
                  </a:lnTo>
                  <a:lnTo>
                    <a:pt x="2411114" y="2311200"/>
                  </a:lnTo>
                  <a:lnTo>
                    <a:pt x="2453429" y="2334819"/>
                  </a:lnTo>
                  <a:lnTo>
                    <a:pt x="2495815" y="2358280"/>
                  </a:lnTo>
                  <a:lnTo>
                    <a:pt x="2538210" y="2381698"/>
                  </a:lnTo>
                  <a:lnTo>
                    <a:pt x="2580550" y="2405189"/>
                  </a:lnTo>
                  <a:lnTo>
                    <a:pt x="2624305" y="2428618"/>
                  </a:lnTo>
                  <a:lnTo>
                    <a:pt x="2668633" y="2450535"/>
                  </a:lnTo>
                  <a:lnTo>
                    <a:pt x="2713492" y="2471024"/>
                  </a:lnTo>
                  <a:lnTo>
                    <a:pt x="2758840" y="2490171"/>
                  </a:lnTo>
                  <a:lnTo>
                    <a:pt x="2804635" y="2508060"/>
                  </a:lnTo>
                  <a:lnTo>
                    <a:pt x="2850836" y="2524777"/>
                  </a:lnTo>
                  <a:lnTo>
                    <a:pt x="2897402" y="2540406"/>
                  </a:lnTo>
                  <a:lnTo>
                    <a:pt x="2944290" y="2555031"/>
                  </a:lnTo>
                  <a:lnTo>
                    <a:pt x="2991459" y="2568739"/>
                  </a:lnTo>
                  <a:lnTo>
                    <a:pt x="3038866" y="2581613"/>
                  </a:lnTo>
                  <a:lnTo>
                    <a:pt x="3086472" y="2593738"/>
                  </a:lnTo>
                  <a:lnTo>
                    <a:pt x="3100068" y="2596856"/>
                  </a:lnTo>
                </a:path>
                <a:path w="3100069" h="3327400">
                  <a:moveTo>
                    <a:pt x="3100068" y="3326920"/>
                  </a:moveTo>
                  <a:lnTo>
                    <a:pt x="3051010" y="3315807"/>
                  </a:lnTo>
                  <a:lnTo>
                    <a:pt x="3000445" y="3303071"/>
                  </a:lnTo>
                  <a:lnTo>
                    <a:pt x="2950181" y="3289256"/>
                  </a:lnTo>
                  <a:lnTo>
                    <a:pt x="2900190" y="3274492"/>
                  </a:lnTo>
                  <a:lnTo>
                    <a:pt x="2850441" y="3258907"/>
                  </a:lnTo>
                  <a:lnTo>
                    <a:pt x="2800906" y="3242630"/>
                  </a:lnTo>
                  <a:lnTo>
                    <a:pt x="2751555" y="3225790"/>
                  </a:lnTo>
                  <a:lnTo>
                    <a:pt x="2702358" y="3208515"/>
                  </a:lnTo>
                  <a:lnTo>
                    <a:pt x="2656521" y="3191833"/>
                  </a:lnTo>
                  <a:lnTo>
                    <a:pt x="2610900" y="3174414"/>
                  </a:lnTo>
                  <a:lnTo>
                    <a:pt x="2565519" y="3156255"/>
                  </a:lnTo>
                  <a:lnTo>
                    <a:pt x="2520401" y="3137351"/>
                  </a:lnTo>
                  <a:lnTo>
                    <a:pt x="2475571" y="3117700"/>
                  </a:lnTo>
                  <a:lnTo>
                    <a:pt x="2431051" y="3097298"/>
                  </a:lnTo>
                  <a:lnTo>
                    <a:pt x="2386866" y="3076142"/>
                  </a:lnTo>
                  <a:lnTo>
                    <a:pt x="2343039" y="3054227"/>
                  </a:lnTo>
                  <a:lnTo>
                    <a:pt x="2298222" y="3031247"/>
                  </a:lnTo>
                  <a:lnTo>
                    <a:pt x="2253459" y="3008056"/>
                  </a:lnTo>
                  <a:lnTo>
                    <a:pt x="2208805" y="2984566"/>
                  </a:lnTo>
                  <a:lnTo>
                    <a:pt x="2164318" y="2960689"/>
                  </a:lnTo>
                  <a:lnTo>
                    <a:pt x="2120051" y="2936337"/>
                  </a:lnTo>
                  <a:lnTo>
                    <a:pt x="2076060" y="2911422"/>
                  </a:lnTo>
                  <a:lnTo>
                    <a:pt x="2032402" y="2885857"/>
                  </a:lnTo>
                  <a:lnTo>
                    <a:pt x="1989131" y="2859553"/>
                  </a:lnTo>
                  <a:lnTo>
                    <a:pt x="1946303" y="2832424"/>
                  </a:lnTo>
                  <a:lnTo>
                    <a:pt x="1903974" y="2804381"/>
                  </a:lnTo>
                  <a:lnTo>
                    <a:pt x="1864185" y="2777065"/>
                  </a:lnTo>
                  <a:lnTo>
                    <a:pt x="1824633" y="2749256"/>
                  </a:lnTo>
                  <a:lnTo>
                    <a:pt x="1785315" y="2720973"/>
                  </a:lnTo>
                  <a:lnTo>
                    <a:pt x="1746232" y="2692233"/>
                  </a:lnTo>
                  <a:lnTo>
                    <a:pt x="1707382" y="2663051"/>
                  </a:lnTo>
                  <a:lnTo>
                    <a:pt x="1668764" y="2633447"/>
                  </a:lnTo>
                  <a:lnTo>
                    <a:pt x="1630376" y="2603436"/>
                  </a:lnTo>
                  <a:lnTo>
                    <a:pt x="1592218" y="2573036"/>
                  </a:lnTo>
                  <a:lnTo>
                    <a:pt x="1554289" y="2542264"/>
                  </a:lnTo>
                  <a:lnTo>
                    <a:pt x="1516587" y="2511138"/>
                  </a:lnTo>
                  <a:lnTo>
                    <a:pt x="1479112" y="2479674"/>
                  </a:lnTo>
                  <a:lnTo>
                    <a:pt x="1441862" y="2447889"/>
                  </a:lnTo>
                  <a:lnTo>
                    <a:pt x="1405177" y="2415963"/>
                  </a:lnTo>
                  <a:lnTo>
                    <a:pt x="1368857" y="2383593"/>
                  </a:lnTo>
                  <a:lnTo>
                    <a:pt x="1332901" y="2350777"/>
                  </a:lnTo>
                  <a:lnTo>
                    <a:pt x="1297311" y="2317517"/>
                  </a:lnTo>
                  <a:lnTo>
                    <a:pt x="1262086" y="2283811"/>
                  </a:lnTo>
                  <a:lnTo>
                    <a:pt x="1227228" y="2249660"/>
                  </a:lnTo>
                  <a:lnTo>
                    <a:pt x="1192738" y="2215065"/>
                  </a:lnTo>
                  <a:lnTo>
                    <a:pt x="1158615" y="2180023"/>
                  </a:lnTo>
                  <a:lnTo>
                    <a:pt x="1124862" y="2144537"/>
                  </a:lnTo>
                  <a:lnTo>
                    <a:pt x="1091477" y="2108604"/>
                  </a:lnTo>
                  <a:lnTo>
                    <a:pt x="1058462" y="2072227"/>
                  </a:lnTo>
                  <a:lnTo>
                    <a:pt x="1025818" y="2035403"/>
                  </a:lnTo>
                  <a:lnTo>
                    <a:pt x="993545" y="1998134"/>
                  </a:lnTo>
                  <a:lnTo>
                    <a:pt x="961644" y="1960418"/>
                  </a:lnTo>
                  <a:lnTo>
                    <a:pt x="930116" y="1922257"/>
                  </a:lnTo>
                  <a:lnTo>
                    <a:pt x="898961" y="1883649"/>
                  </a:lnTo>
                  <a:lnTo>
                    <a:pt x="868179" y="1844595"/>
                  </a:lnTo>
                  <a:lnTo>
                    <a:pt x="837772" y="1805095"/>
                  </a:lnTo>
                  <a:lnTo>
                    <a:pt x="807740" y="1765148"/>
                  </a:lnTo>
                  <a:lnTo>
                    <a:pt x="778084" y="1724754"/>
                  </a:lnTo>
                  <a:lnTo>
                    <a:pt x="748805" y="1683914"/>
                  </a:lnTo>
                  <a:lnTo>
                    <a:pt x="719902" y="1642627"/>
                  </a:lnTo>
                  <a:lnTo>
                    <a:pt x="691377" y="1600893"/>
                  </a:lnTo>
                  <a:lnTo>
                    <a:pt x="663231" y="1558713"/>
                  </a:lnTo>
                  <a:lnTo>
                    <a:pt x="635464" y="1516085"/>
                  </a:lnTo>
                  <a:lnTo>
                    <a:pt x="608076" y="1473010"/>
                  </a:lnTo>
                  <a:lnTo>
                    <a:pt x="581069" y="1429487"/>
                  </a:lnTo>
                  <a:lnTo>
                    <a:pt x="554442" y="1385517"/>
                  </a:lnTo>
                  <a:lnTo>
                    <a:pt x="528197" y="1341100"/>
                  </a:lnTo>
                  <a:lnTo>
                    <a:pt x="502335" y="1296235"/>
                  </a:lnTo>
                  <a:lnTo>
                    <a:pt x="476855" y="1250922"/>
                  </a:lnTo>
                  <a:lnTo>
                    <a:pt x="451759" y="1205162"/>
                  </a:lnTo>
                  <a:lnTo>
                    <a:pt x="427048" y="1158953"/>
                  </a:lnTo>
                  <a:lnTo>
                    <a:pt x="402721" y="1112297"/>
                  </a:lnTo>
                  <a:lnTo>
                    <a:pt x="380732" y="1069025"/>
                  </a:lnTo>
                  <a:lnTo>
                    <a:pt x="359176" y="1025476"/>
                  </a:lnTo>
                  <a:lnTo>
                    <a:pt x="338054" y="981647"/>
                  </a:lnTo>
                  <a:lnTo>
                    <a:pt x="317369" y="937539"/>
                  </a:lnTo>
                  <a:lnTo>
                    <a:pt x="297122" y="893151"/>
                  </a:lnTo>
                  <a:lnTo>
                    <a:pt x="277318" y="848482"/>
                  </a:lnTo>
                  <a:lnTo>
                    <a:pt x="257957" y="803530"/>
                  </a:lnTo>
                  <a:lnTo>
                    <a:pt x="239042" y="758296"/>
                  </a:lnTo>
                  <a:lnTo>
                    <a:pt x="220575" y="712779"/>
                  </a:lnTo>
                  <a:lnTo>
                    <a:pt x="202559" y="666978"/>
                  </a:lnTo>
                  <a:lnTo>
                    <a:pt x="184997" y="620892"/>
                  </a:lnTo>
                  <a:lnTo>
                    <a:pt x="167889" y="574520"/>
                  </a:lnTo>
                  <a:lnTo>
                    <a:pt x="151239" y="527862"/>
                  </a:lnTo>
                  <a:lnTo>
                    <a:pt x="135050" y="480916"/>
                  </a:lnTo>
                  <a:lnTo>
                    <a:pt x="119322" y="433683"/>
                  </a:lnTo>
                  <a:lnTo>
                    <a:pt x="104060" y="386162"/>
                  </a:lnTo>
                  <a:lnTo>
                    <a:pt x="89264" y="338351"/>
                  </a:lnTo>
                  <a:lnTo>
                    <a:pt x="74938" y="290249"/>
                  </a:lnTo>
                  <a:lnTo>
                    <a:pt x="61083" y="241857"/>
                  </a:lnTo>
                  <a:lnTo>
                    <a:pt x="47703" y="193174"/>
                  </a:lnTo>
                  <a:lnTo>
                    <a:pt x="34799" y="144198"/>
                  </a:lnTo>
                  <a:lnTo>
                    <a:pt x="22373" y="94929"/>
                  </a:lnTo>
                  <a:lnTo>
                    <a:pt x="10428" y="45366"/>
                  </a:lnTo>
                  <a:lnTo>
                    <a:pt x="0" y="0"/>
                  </a:lnTo>
                </a:path>
              </a:pathLst>
            </a:custGeom>
            <a:ln w="10470">
              <a:solidFill>
                <a:srgbClr val="F3B68C"/>
              </a:solidFill>
            </a:ln>
          </p:spPr>
          <p:txBody>
            <a:bodyPr wrap="square" lIns="0" tIns="0" rIns="0" bIns="0" rtlCol="0"/>
            <a:lstStyle/>
            <a:p>
              <a:endParaRPr/>
            </a:p>
          </p:txBody>
        </p:sp>
      </p:grpSp>
      <p:grpSp>
        <p:nvGrpSpPr>
          <p:cNvPr id="10" name="object 10"/>
          <p:cNvGrpSpPr/>
          <p:nvPr/>
        </p:nvGrpSpPr>
        <p:grpSpPr>
          <a:xfrm>
            <a:off x="10334792" y="6004957"/>
            <a:ext cx="8916035" cy="4671695"/>
            <a:chOff x="10334792" y="6004957"/>
            <a:chExt cx="8916035" cy="4671695"/>
          </a:xfrm>
        </p:grpSpPr>
        <p:pic>
          <p:nvPicPr>
            <p:cNvPr id="11" name="object 11"/>
            <p:cNvPicPr/>
            <p:nvPr/>
          </p:nvPicPr>
          <p:blipFill>
            <a:blip r:embed="rId3" cstate="print"/>
            <a:stretch>
              <a:fillRect/>
            </a:stretch>
          </p:blipFill>
          <p:spPr>
            <a:xfrm>
              <a:off x="11873986" y="6004957"/>
              <a:ext cx="7376798" cy="3874314"/>
            </a:xfrm>
            <a:prstGeom prst="rect">
              <a:avLst/>
            </a:prstGeom>
          </p:spPr>
        </p:pic>
        <p:sp>
          <p:nvSpPr>
            <p:cNvPr id="12" name="object 12"/>
            <p:cNvSpPr/>
            <p:nvPr/>
          </p:nvSpPr>
          <p:spPr>
            <a:xfrm>
              <a:off x="10334792" y="9082093"/>
              <a:ext cx="6187440" cy="1595120"/>
            </a:xfrm>
            <a:custGeom>
              <a:avLst/>
              <a:gdLst/>
              <a:ahLst/>
              <a:cxnLst/>
              <a:rect l="l" t="t" r="r" b="b"/>
              <a:pathLst>
                <a:path w="6187440" h="1595120">
                  <a:moveTo>
                    <a:pt x="3817638" y="0"/>
                  </a:moveTo>
                  <a:lnTo>
                    <a:pt x="3767729" y="335"/>
                  </a:lnTo>
                  <a:lnTo>
                    <a:pt x="3718496" y="3022"/>
                  </a:lnTo>
                  <a:lnTo>
                    <a:pt x="3669932" y="8033"/>
                  </a:lnTo>
                  <a:lnTo>
                    <a:pt x="3622030" y="15339"/>
                  </a:lnTo>
                  <a:lnTo>
                    <a:pt x="3574785" y="24911"/>
                  </a:lnTo>
                  <a:lnTo>
                    <a:pt x="3528189" y="36720"/>
                  </a:lnTo>
                  <a:lnTo>
                    <a:pt x="3482237" y="50737"/>
                  </a:lnTo>
                  <a:lnTo>
                    <a:pt x="3436921" y="66933"/>
                  </a:lnTo>
                  <a:lnTo>
                    <a:pt x="3392236" y="85280"/>
                  </a:lnTo>
                  <a:lnTo>
                    <a:pt x="3348174" y="105749"/>
                  </a:lnTo>
                  <a:lnTo>
                    <a:pt x="3304731" y="128310"/>
                  </a:lnTo>
                  <a:lnTo>
                    <a:pt x="3261898" y="152935"/>
                  </a:lnTo>
                  <a:lnTo>
                    <a:pt x="3219671" y="179595"/>
                  </a:lnTo>
                  <a:lnTo>
                    <a:pt x="3178041" y="208262"/>
                  </a:lnTo>
                  <a:lnTo>
                    <a:pt x="3137003" y="238905"/>
                  </a:lnTo>
                  <a:lnTo>
                    <a:pt x="3096551" y="271497"/>
                  </a:lnTo>
                  <a:lnTo>
                    <a:pt x="3056678" y="306009"/>
                  </a:lnTo>
                  <a:lnTo>
                    <a:pt x="3018558" y="341262"/>
                  </a:lnTo>
                  <a:lnTo>
                    <a:pt x="2981740" y="377522"/>
                  </a:lnTo>
                  <a:lnTo>
                    <a:pt x="2946193" y="414765"/>
                  </a:lnTo>
                  <a:lnTo>
                    <a:pt x="2911886" y="452965"/>
                  </a:lnTo>
                  <a:lnTo>
                    <a:pt x="2878789" y="492096"/>
                  </a:lnTo>
                  <a:lnTo>
                    <a:pt x="2846871" y="532134"/>
                  </a:lnTo>
                  <a:lnTo>
                    <a:pt x="2816103" y="573052"/>
                  </a:lnTo>
                  <a:lnTo>
                    <a:pt x="2786454" y="614825"/>
                  </a:lnTo>
                  <a:lnTo>
                    <a:pt x="2757893" y="657428"/>
                  </a:lnTo>
                  <a:lnTo>
                    <a:pt x="2730390" y="700835"/>
                  </a:lnTo>
                  <a:lnTo>
                    <a:pt x="2703915" y="745021"/>
                  </a:lnTo>
                  <a:lnTo>
                    <a:pt x="2678437" y="789960"/>
                  </a:lnTo>
                  <a:lnTo>
                    <a:pt x="2649625" y="843637"/>
                  </a:lnTo>
                  <a:lnTo>
                    <a:pt x="2636230" y="867427"/>
                  </a:lnTo>
                  <a:lnTo>
                    <a:pt x="2628000" y="864065"/>
                  </a:lnTo>
                  <a:lnTo>
                    <a:pt x="2630991" y="849786"/>
                  </a:lnTo>
                  <a:lnTo>
                    <a:pt x="2632289" y="842635"/>
                  </a:lnTo>
                  <a:lnTo>
                    <a:pt x="2633015" y="835459"/>
                  </a:lnTo>
                  <a:lnTo>
                    <a:pt x="2634372" y="787001"/>
                  </a:lnTo>
                  <a:lnTo>
                    <a:pt x="2633865" y="738872"/>
                  </a:lnTo>
                  <a:lnTo>
                    <a:pt x="2631211" y="691135"/>
                  </a:lnTo>
                  <a:lnTo>
                    <a:pt x="2626130" y="643851"/>
                  </a:lnTo>
                  <a:lnTo>
                    <a:pt x="2618340" y="597083"/>
                  </a:lnTo>
                  <a:lnTo>
                    <a:pt x="2607560" y="550892"/>
                  </a:lnTo>
                  <a:lnTo>
                    <a:pt x="2593508" y="505341"/>
                  </a:lnTo>
                  <a:lnTo>
                    <a:pt x="2575903" y="460490"/>
                  </a:lnTo>
                  <a:lnTo>
                    <a:pt x="2554463" y="416404"/>
                  </a:lnTo>
                  <a:lnTo>
                    <a:pt x="2528427" y="373059"/>
                  </a:lnTo>
                  <a:lnTo>
                    <a:pt x="2499407" y="334244"/>
                  </a:lnTo>
                  <a:lnTo>
                    <a:pt x="2467503" y="299832"/>
                  </a:lnTo>
                  <a:lnTo>
                    <a:pt x="2432819" y="269696"/>
                  </a:lnTo>
                  <a:lnTo>
                    <a:pt x="2395458" y="243710"/>
                  </a:lnTo>
                  <a:lnTo>
                    <a:pt x="2355523" y="221746"/>
                  </a:lnTo>
                  <a:lnTo>
                    <a:pt x="2313117" y="203679"/>
                  </a:lnTo>
                  <a:lnTo>
                    <a:pt x="2268342" y="189380"/>
                  </a:lnTo>
                  <a:lnTo>
                    <a:pt x="2221301" y="178724"/>
                  </a:lnTo>
                  <a:lnTo>
                    <a:pt x="2172097" y="171584"/>
                  </a:lnTo>
                  <a:lnTo>
                    <a:pt x="2120204" y="167518"/>
                  </a:lnTo>
                  <a:lnTo>
                    <a:pt x="2069594" y="166612"/>
                  </a:lnTo>
                  <a:lnTo>
                    <a:pt x="2020233" y="168779"/>
                  </a:lnTo>
                  <a:lnTo>
                    <a:pt x="1972090" y="173932"/>
                  </a:lnTo>
                  <a:lnTo>
                    <a:pt x="1925130" y="181984"/>
                  </a:lnTo>
                  <a:lnTo>
                    <a:pt x="1879321" y="192847"/>
                  </a:lnTo>
                  <a:lnTo>
                    <a:pt x="1834630" y="206434"/>
                  </a:lnTo>
                  <a:lnTo>
                    <a:pt x="1791024" y="222659"/>
                  </a:lnTo>
                  <a:lnTo>
                    <a:pt x="1748470" y="241435"/>
                  </a:lnTo>
                  <a:lnTo>
                    <a:pt x="1706934" y="262674"/>
                  </a:lnTo>
                  <a:lnTo>
                    <a:pt x="1666384" y="286289"/>
                  </a:lnTo>
                  <a:lnTo>
                    <a:pt x="1626786" y="312194"/>
                  </a:lnTo>
                  <a:lnTo>
                    <a:pt x="1588108" y="340301"/>
                  </a:lnTo>
                  <a:lnTo>
                    <a:pt x="1550317" y="370523"/>
                  </a:lnTo>
                  <a:lnTo>
                    <a:pt x="1513379" y="402773"/>
                  </a:lnTo>
                  <a:lnTo>
                    <a:pt x="1477261" y="436964"/>
                  </a:lnTo>
                  <a:lnTo>
                    <a:pt x="1441931" y="473009"/>
                  </a:lnTo>
                  <a:lnTo>
                    <a:pt x="1408464" y="509661"/>
                  </a:lnTo>
                  <a:lnTo>
                    <a:pt x="1376437" y="547287"/>
                  </a:lnTo>
                  <a:lnTo>
                    <a:pt x="1345802" y="585850"/>
                  </a:lnTo>
                  <a:lnTo>
                    <a:pt x="1316509" y="625315"/>
                  </a:lnTo>
                  <a:lnTo>
                    <a:pt x="1288511" y="665647"/>
                  </a:lnTo>
                  <a:lnTo>
                    <a:pt x="1261759" y="706810"/>
                  </a:lnTo>
                  <a:lnTo>
                    <a:pt x="1236205" y="748768"/>
                  </a:lnTo>
                  <a:lnTo>
                    <a:pt x="1211800" y="791485"/>
                  </a:lnTo>
                  <a:lnTo>
                    <a:pt x="1188496" y="834925"/>
                  </a:lnTo>
                  <a:lnTo>
                    <a:pt x="1166245" y="879053"/>
                  </a:lnTo>
                  <a:lnTo>
                    <a:pt x="1144998" y="923833"/>
                  </a:lnTo>
                  <a:lnTo>
                    <a:pt x="1140976" y="931993"/>
                  </a:lnTo>
                  <a:lnTo>
                    <a:pt x="1128381" y="954827"/>
                  </a:lnTo>
                  <a:lnTo>
                    <a:pt x="1117765" y="909304"/>
                  </a:lnTo>
                  <a:lnTo>
                    <a:pt x="1107755" y="863997"/>
                  </a:lnTo>
                  <a:lnTo>
                    <a:pt x="1097444" y="819117"/>
                  </a:lnTo>
                  <a:lnTo>
                    <a:pt x="1085924" y="774875"/>
                  </a:lnTo>
                  <a:lnTo>
                    <a:pt x="1072288" y="731483"/>
                  </a:lnTo>
                  <a:lnTo>
                    <a:pt x="1052186" y="680409"/>
                  </a:lnTo>
                  <a:lnTo>
                    <a:pt x="1029079" y="633227"/>
                  </a:lnTo>
                  <a:lnTo>
                    <a:pt x="1003143" y="589880"/>
                  </a:lnTo>
                  <a:lnTo>
                    <a:pt x="974551" y="550313"/>
                  </a:lnTo>
                  <a:lnTo>
                    <a:pt x="943481" y="514467"/>
                  </a:lnTo>
                  <a:lnTo>
                    <a:pt x="910107" y="482286"/>
                  </a:lnTo>
                  <a:lnTo>
                    <a:pt x="874605" y="453714"/>
                  </a:lnTo>
                  <a:lnTo>
                    <a:pt x="837149" y="428694"/>
                  </a:lnTo>
                  <a:lnTo>
                    <a:pt x="797915" y="407168"/>
                  </a:lnTo>
                  <a:lnTo>
                    <a:pt x="757079" y="389081"/>
                  </a:lnTo>
                  <a:lnTo>
                    <a:pt x="714816" y="374375"/>
                  </a:lnTo>
                  <a:lnTo>
                    <a:pt x="671301" y="362993"/>
                  </a:lnTo>
                  <a:lnTo>
                    <a:pt x="626709" y="354879"/>
                  </a:lnTo>
                  <a:lnTo>
                    <a:pt x="581216" y="349976"/>
                  </a:lnTo>
                  <a:lnTo>
                    <a:pt x="534997" y="348228"/>
                  </a:lnTo>
                  <a:lnTo>
                    <a:pt x="488227" y="349576"/>
                  </a:lnTo>
                  <a:lnTo>
                    <a:pt x="441082" y="353966"/>
                  </a:lnTo>
                  <a:lnTo>
                    <a:pt x="390921" y="364292"/>
                  </a:lnTo>
                  <a:lnTo>
                    <a:pt x="344814" y="381797"/>
                  </a:lnTo>
                  <a:lnTo>
                    <a:pt x="302510" y="405806"/>
                  </a:lnTo>
                  <a:lnTo>
                    <a:pt x="263760" y="435646"/>
                  </a:lnTo>
                  <a:lnTo>
                    <a:pt x="228312" y="470645"/>
                  </a:lnTo>
                  <a:lnTo>
                    <a:pt x="195917" y="510129"/>
                  </a:lnTo>
                  <a:lnTo>
                    <a:pt x="168356" y="550126"/>
                  </a:lnTo>
                  <a:lnTo>
                    <a:pt x="144049" y="591511"/>
                  </a:lnTo>
                  <a:lnTo>
                    <a:pt x="122709" y="634145"/>
                  </a:lnTo>
                  <a:lnTo>
                    <a:pt x="104047" y="677889"/>
                  </a:lnTo>
                  <a:lnTo>
                    <a:pt x="87774" y="722606"/>
                  </a:lnTo>
                  <a:lnTo>
                    <a:pt x="73603" y="768157"/>
                  </a:lnTo>
                  <a:lnTo>
                    <a:pt x="61246" y="814403"/>
                  </a:lnTo>
                  <a:lnTo>
                    <a:pt x="50413" y="861207"/>
                  </a:lnTo>
                  <a:lnTo>
                    <a:pt x="40547" y="909655"/>
                  </a:lnTo>
                  <a:lnTo>
                    <a:pt x="31849" y="958180"/>
                  </a:lnTo>
                  <a:lnTo>
                    <a:pt x="24283" y="1006778"/>
                  </a:lnTo>
                  <a:lnTo>
                    <a:pt x="17813" y="1055446"/>
                  </a:lnTo>
                  <a:lnTo>
                    <a:pt x="12404" y="1104181"/>
                  </a:lnTo>
                  <a:lnTo>
                    <a:pt x="8019" y="1152980"/>
                  </a:lnTo>
                  <a:lnTo>
                    <a:pt x="4622" y="1201840"/>
                  </a:lnTo>
                  <a:lnTo>
                    <a:pt x="2177" y="1250757"/>
                  </a:lnTo>
                  <a:lnTo>
                    <a:pt x="648" y="1299729"/>
                  </a:lnTo>
                  <a:lnTo>
                    <a:pt x="0" y="1348751"/>
                  </a:lnTo>
                  <a:lnTo>
                    <a:pt x="195" y="1397822"/>
                  </a:lnTo>
                  <a:lnTo>
                    <a:pt x="1198" y="1446938"/>
                  </a:lnTo>
                  <a:lnTo>
                    <a:pt x="2974" y="1496096"/>
                  </a:lnTo>
                  <a:lnTo>
                    <a:pt x="5486" y="1545293"/>
                  </a:lnTo>
                  <a:lnTo>
                    <a:pt x="8697" y="1594525"/>
                  </a:lnTo>
                  <a:lnTo>
                    <a:pt x="54183" y="1594525"/>
                  </a:lnTo>
                  <a:lnTo>
                    <a:pt x="117469" y="1584881"/>
                  </a:lnTo>
                  <a:lnTo>
                    <a:pt x="149145" y="1580433"/>
                  </a:lnTo>
                  <a:lnTo>
                    <a:pt x="523844" y="1547702"/>
                  </a:lnTo>
                  <a:lnTo>
                    <a:pt x="621854" y="1539778"/>
                  </a:lnTo>
                  <a:lnTo>
                    <a:pt x="719899" y="1532524"/>
                  </a:lnTo>
                  <a:lnTo>
                    <a:pt x="768938" y="1529226"/>
                  </a:lnTo>
                  <a:lnTo>
                    <a:pt x="817991" y="1526191"/>
                  </a:lnTo>
                  <a:lnTo>
                    <a:pt x="867059" y="1523448"/>
                  </a:lnTo>
                  <a:lnTo>
                    <a:pt x="1073312" y="1513083"/>
                  </a:lnTo>
                  <a:lnTo>
                    <a:pt x="1279628" y="1503766"/>
                  </a:lnTo>
                  <a:lnTo>
                    <a:pt x="1434397" y="1497501"/>
                  </a:lnTo>
                  <a:lnTo>
                    <a:pt x="1589189" y="1491884"/>
                  </a:lnTo>
                  <a:lnTo>
                    <a:pt x="1743998" y="1486941"/>
                  </a:lnTo>
                  <a:lnTo>
                    <a:pt x="1898818" y="1482696"/>
                  </a:lnTo>
                  <a:lnTo>
                    <a:pt x="1949546" y="1481792"/>
                  </a:lnTo>
                  <a:lnTo>
                    <a:pt x="2000290" y="1481556"/>
                  </a:lnTo>
                  <a:lnTo>
                    <a:pt x="2051047" y="1481876"/>
                  </a:lnTo>
                  <a:lnTo>
                    <a:pt x="2101815" y="1482645"/>
                  </a:lnTo>
                  <a:lnTo>
                    <a:pt x="2152591" y="1483751"/>
                  </a:lnTo>
                  <a:lnTo>
                    <a:pt x="2355738" y="1489358"/>
                  </a:lnTo>
                  <a:lnTo>
                    <a:pt x="2406523" y="1490506"/>
                  </a:lnTo>
                  <a:lnTo>
                    <a:pt x="2457303" y="1491334"/>
                  </a:lnTo>
                  <a:lnTo>
                    <a:pt x="3182674" y="1500461"/>
                  </a:lnTo>
                  <a:lnTo>
                    <a:pt x="3389926" y="1501936"/>
                  </a:lnTo>
                  <a:lnTo>
                    <a:pt x="3545364" y="1502308"/>
                  </a:lnTo>
                  <a:lnTo>
                    <a:pt x="4105147" y="1501344"/>
                  </a:lnTo>
                  <a:lnTo>
                    <a:pt x="5582649" y="1493466"/>
                  </a:lnTo>
                  <a:lnTo>
                    <a:pt x="6147149" y="1486706"/>
                  </a:lnTo>
                  <a:lnTo>
                    <a:pt x="6182803" y="1486685"/>
                  </a:lnTo>
                  <a:lnTo>
                    <a:pt x="6184960" y="1480109"/>
                  </a:lnTo>
                  <a:lnTo>
                    <a:pt x="6187368" y="1476172"/>
                  </a:lnTo>
                  <a:lnTo>
                    <a:pt x="6187106" y="1421055"/>
                  </a:lnTo>
                  <a:lnTo>
                    <a:pt x="6185815" y="1370081"/>
                  </a:lnTo>
                  <a:lnTo>
                    <a:pt x="6183460" y="1319327"/>
                  </a:lnTo>
                  <a:lnTo>
                    <a:pt x="6179987" y="1268807"/>
                  </a:lnTo>
                  <a:lnTo>
                    <a:pt x="6175342" y="1218535"/>
                  </a:lnTo>
                  <a:lnTo>
                    <a:pt x="6169470" y="1168526"/>
                  </a:lnTo>
                  <a:lnTo>
                    <a:pt x="6162315" y="1118794"/>
                  </a:lnTo>
                  <a:lnTo>
                    <a:pt x="6153824" y="1069353"/>
                  </a:lnTo>
                  <a:lnTo>
                    <a:pt x="6143942" y="1020217"/>
                  </a:lnTo>
                  <a:lnTo>
                    <a:pt x="6132613" y="971400"/>
                  </a:lnTo>
                  <a:lnTo>
                    <a:pt x="6119784" y="922916"/>
                  </a:lnTo>
                  <a:lnTo>
                    <a:pt x="6105399" y="874780"/>
                  </a:lnTo>
                  <a:lnTo>
                    <a:pt x="6089405" y="827006"/>
                  </a:lnTo>
                  <a:lnTo>
                    <a:pt x="6071745" y="779608"/>
                  </a:lnTo>
                  <a:lnTo>
                    <a:pt x="6052366" y="732600"/>
                  </a:lnTo>
                  <a:lnTo>
                    <a:pt x="6031214" y="685996"/>
                  </a:lnTo>
                  <a:lnTo>
                    <a:pt x="6008232" y="639810"/>
                  </a:lnTo>
                  <a:lnTo>
                    <a:pt x="5983352" y="594396"/>
                  </a:lnTo>
                  <a:lnTo>
                    <a:pt x="5957046" y="551074"/>
                  </a:lnTo>
                  <a:lnTo>
                    <a:pt x="5929318" y="509846"/>
                  </a:lnTo>
                  <a:lnTo>
                    <a:pt x="5900169" y="470712"/>
                  </a:lnTo>
                  <a:lnTo>
                    <a:pt x="5869601" y="433676"/>
                  </a:lnTo>
                  <a:lnTo>
                    <a:pt x="5837616" y="398739"/>
                  </a:lnTo>
                  <a:lnTo>
                    <a:pt x="5804215" y="365902"/>
                  </a:lnTo>
                  <a:lnTo>
                    <a:pt x="5769402" y="335167"/>
                  </a:lnTo>
                  <a:lnTo>
                    <a:pt x="5733177" y="306537"/>
                  </a:lnTo>
                  <a:lnTo>
                    <a:pt x="5695542" y="280013"/>
                  </a:lnTo>
                  <a:lnTo>
                    <a:pt x="5656501" y="255596"/>
                  </a:lnTo>
                  <a:lnTo>
                    <a:pt x="5616053" y="233288"/>
                  </a:lnTo>
                  <a:lnTo>
                    <a:pt x="5574203" y="213092"/>
                  </a:lnTo>
                  <a:lnTo>
                    <a:pt x="5530950" y="195009"/>
                  </a:lnTo>
                  <a:lnTo>
                    <a:pt x="5486298" y="179040"/>
                  </a:lnTo>
                  <a:lnTo>
                    <a:pt x="5440248" y="165187"/>
                  </a:lnTo>
                  <a:lnTo>
                    <a:pt x="5392802" y="153453"/>
                  </a:lnTo>
                  <a:lnTo>
                    <a:pt x="5343962" y="143839"/>
                  </a:lnTo>
                  <a:lnTo>
                    <a:pt x="5293730" y="136347"/>
                  </a:lnTo>
                  <a:lnTo>
                    <a:pt x="5242109" y="130978"/>
                  </a:lnTo>
                  <a:lnTo>
                    <a:pt x="5190655" y="129930"/>
                  </a:lnTo>
                  <a:lnTo>
                    <a:pt x="5141853" y="135239"/>
                  </a:lnTo>
                  <a:lnTo>
                    <a:pt x="5095570" y="146526"/>
                  </a:lnTo>
                  <a:lnTo>
                    <a:pt x="5051675" y="163417"/>
                  </a:lnTo>
                  <a:lnTo>
                    <a:pt x="5010033" y="185533"/>
                  </a:lnTo>
                  <a:lnTo>
                    <a:pt x="4970512" y="212500"/>
                  </a:lnTo>
                  <a:lnTo>
                    <a:pt x="4932979" y="243939"/>
                  </a:lnTo>
                  <a:lnTo>
                    <a:pt x="4897302" y="279476"/>
                  </a:lnTo>
                  <a:lnTo>
                    <a:pt x="4862278" y="319748"/>
                  </a:lnTo>
                  <a:lnTo>
                    <a:pt x="4830204" y="361706"/>
                  </a:lnTo>
                  <a:lnTo>
                    <a:pt x="4800840" y="405206"/>
                  </a:lnTo>
                  <a:lnTo>
                    <a:pt x="4773950" y="450102"/>
                  </a:lnTo>
                  <a:lnTo>
                    <a:pt x="4749294" y="496251"/>
                  </a:lnTo>
                  <a:lnTo>
                    <a:pt x="4726635" y="543507"/>
                  </a:lnTo>
                  <a:lnTo>
                    <a:pt x="4705733" y="591727"/>
                  </a:lnTo>
                  <a:lnTo>
                    <a:pt x="4686352" y="640766"/>
                  </a:lnTo>
                  <a:lnTo>
                    <a:pt x="4668252" y="690479"/>
                  </a:lnTo>
                  <a:lnTo>
                    <a:pt x="4651127" y="741597"/>
                  </a:lnTo>
                  <a:lnTo>
                    <a:pt x="4634699" y="793068"/>
                  </a:lnTo>
                  <a:lnTo>
                    <a:pt x="4617880" y="844617"/>
                  </a:lnTo>
                  <a:lnTo>
                    <a:pt x="4599584" y="895970"/>
                  </a:lnTo>
                  <a:lnTo>
                    <a:pt x="4600442" y="888944"/>
                  </a:lnTo>
                  <a:lnTo>
                    <a:pt x="4601783" y="881950"/>
                  </a:lnTo>
                  <a:lnTo>
                    <a:pt x="4603516" y="824078"/>
                  </a:lnTo>
                  <a:lnTo>
                    <a:pt x="4603160" y="773559"/>
                  </a:lnTo>
                  <a:lnTo>
                    <a:pt x="4600847" y="723381"/>
                  </a:lnTo>
                  <a:lnTo>
                    <a:pt x="4596393" y="673584"/>
                  </a:lnTo>
                  <a:lnTo>
                    <a:pt x="4589617" y="624206"/>
                  </a:lnTo>
                  <a:lnTo>
                    <a:pt x="4580335" y="575285"/>
                  </a:lnTo>
                  <a:lnTo>
                    <a:pt x="4568366" y="526858"/>
                  </a:lnTo>
                  <a:lnTo>
                    <a:pt x="4553527" y="478965"/>
                  </a:lnTo>
                  <a:lnTo>
                    <a:pt x="4535635" y="431642"/>
                  </a:lnTo>
                  <a:lnTo>
                    <a:pt x="4514508" y="384928"/>
                  </a:lnTo>
                  <a:lnTo>
                    <a:pt x="4490030" y="339246"/>
                  </a:lnTo>
                  <a:lnTo>
                    <a:pt x="4463133" y="296754"/>
                  </a:lnTo>
                  <a:lnTo>
                    <a:pt x="4433873" y="257394"/>
                  </a:lnTo>
                  <a:lnTo>
                    <a:pt x="4402310" y="221104"/>
                  </a:lnTo>
                  <a:lnTo>
                    <a:pt x="4368500" y="187824"/>
                  </a:lnTo>
                  <a:lnTo>
                    <a:pt x="4332503" y="157495"/>
                  </a:lnTo>
                  <a:lnTo>
                    <a:pt x="4294377" y="130057"/>
                  </a:lnTo>
                  <a:lnTo>
                    <a:pt x="4254179" y="105449"/>
                  </a:lnTo>
                  <a:lnTo>
                    <a:pt x="4211968" y="83611"/>
                  </a:lnTo>
                  <a:lnTo>
                    <a:pt x="4167802" y="64483"/>
                  </a:lnTo>
                  <a:lnTo>
                    <a:pt x="4121739" y="48006"/>
                  </a:lnTo>
                  <a:lnTo>
                    <a:pt x="4073838" y="34119"/>
                  </a:lnTo>
                  <a:lnTo>
                    <a:pt x="4024156" y="22761"/>
                  </a:lnTo>
                  <a:lnTo>
                    <a:pt x="3971481" y="13398"/>
                  </a:lnTo>
                  <a:lnTo>
                    <a:pt x="3919508" y="6502"/>
                  </a:lnTo>
                  <a:lnTo>
                    <a:pt x="3868229" y="2046"/>
                  </a:lnTo>
                  <a:lnTo>
                    <a:pt x="3817638" y="0"/>
                  </a:lnTo>
                  <a:close/>
                </a:path>
              </a:pathLst>
            </a:custGeom>
            <a:solidFill>
              <a:srgbClr val="B8DADB"/>
            </a:solidFill>
          </p:spPr>
          <p:txBody>
            <a:bodyPr wrap="square" lIns="0" tIns="0" rIns="0" bIns="0" rtlCol="0"/>
            <a:lstStyle/>
            <a:p>
              <a:endParaRPr/>
            </a:p>
          </p:txBody>
        </p:sp>
      </p:grpSp>
      <p:sp>
        <p:nvSpPr>
          <p:cNvPr id="13" name="object 13"/>
          <p:cNvSpPr/>
          <p:nvPr/>
        </p:nvSpPr>
        <p:spPr>
          <a:xfrm>
            <a:off x="0" y="511430"/>
            <a:ext cx="6216015" cy="852169"/>
          </a:xfrm>
          <a:custGeom>
            <a:avLst/>
            <a:gdLst/>
            <a:ahLst/>
            <a:cxnLst/>
            <a:rect l="l" t="t" r="r" b="b"/>
            <a:pathLst>
              <a:path w="6216015" h="852169">
                <a:moveTo>
                  <a:pt x="4898764" y="0"/>
                </a:moveTo>
                <a:lnTo>
                  <a:pt x="4594920" y="785"/>
                </a:lnTo>
                <a:lnTo>
                  <a:pt x="4240478" y="3338"/>
                </a:lnTo>
                <a:lnTo>
                  <a:pt x="3886076" y="7495"/>
                </a:lnTo>
                <a:lnTo>
                  <a:pt x="3481086" y="13995"/>
                </a:lnTo>
                <a:lnTo>
                  <a:pt x="2974893" y="24379"/>
                </a:lnTo>
                <a:lnTo>
                  <a:pt x="2316887" y="40877"/>
                </a:lnTo>
                <a:lnTo>
                  <a:pt x="0" y="110912"/>
                </a:lnTo>
                <a:lnTo>
                  <a:pt x="0" y="841090"/>
                </a:lnTo>
                <a:lnTo>
                  <a:pt x="1119768" y="850012"/>
                </a:lnTo>
                <a:lnTo>
                  <a:pt x="1675229" y="852015"/>
                </a:lnTo>
                <a:lnTo>
                  <a:pt x="2286597" y="851728"/>
                </a:lnTo>
                <a:lnTo>
                  <a:pt x="2796066" y="849405"/>
                </a:lnTo>
                <a:lnTo>
                  <a:pt x="3254568" y="845442"/>
                </a:lnTo>
                <a:lnTo>
                  <a:pt x="3357464" y="844100"/>
                </a:lnTo>
                <a:lnTo>
                  <a:pt x="3511802" y="841324"/>
                </a:lnTo>
                <a:lnTo>
                  <a:pt x="4180555" y="825196"/>
                </a:lnTo>
                <a:lnTo>
                  <a:pt x="4334877" y="822110"/>
                </a:lnTo>
                <a:lnTo>
                  <a:pt x="4437759" y="820497"/>
                </a:lnTo>
                <a:lnTo>
                  <a:pt x="4540641" y="819336"/>
                </a:lnTo>
                <a:lnTo>
                  <a:pt x="4643523" y="818712"/>
                </a:lnTo>
                <a:lnTo>
                  <a:pt x="4746267" y="818689"/>
                </a:lnTo>
                <a:lnTo>
                  <a:pt x="4848872" y="819194"/>
                </a:lnTo>
                <a:lnTo>
                  <a:pt x="5002781" y="820799"/>
                </a:lnTo>
                <a:lnTo>
                  <a:pt x="5156689" y="823249"/>
                </a:lnTo>
                <a:lnTo>
                  <a:pt x="5413204" y="828698"/>
                </a:lnTo>
                <a:lnTo>
                  <a:pt x="6028839" y="843957"/>
                </a:lnTo>
                <a:lnTo>
                  <a:pt x="6131444" y="846175"/>
                </a:lnTo>
                <a:lnTo>
                  <a:pt x="6151937" y="846425"/>
                </a:lnTo>
                <a:lnTo>
                  <a:pt x="6215934" y="846249"/>
                </a:lnTo>
                <a:lnTo>
                  <a:pt x="6215934" y="14201"/>
                </a:lnTo>
                <a:lnTo>
                  <a:pt x="5962558" y="9018"/>
                </a:lnTo>
                <a:lnTo>
                  <a:pt x="5709220" y="5067"/>
                </a:lnTo>
                <a:lnTo>
                  <a:pt x="5455918" y="2289"/>
                </a:lnTo>
                <a:lnTo>
                  <a:pt x="5202648" y="621"/>
                </a:lnTo>
                <a:lnTo>
                  <a:pt x="4898764" y="0"/>
                </a:lnTo>
                <a:close/>
              </a:path>
            </a:pathLst>
          </a:custGeom>
          <a:solidFill>
            <a:srgbClr val="EF796A"/>
          </a:solidFill>
        </p:spPr>
        <p:txBody>
          <a:bodyPr wrap="square" lIns="0" tIns="0" rIns="0" bIns="0" rtlCol="0"/>
          <a:lstStyle/>
          <a:p>
            <a:endParaRPr/>
          </a:p>
        </p:txBody>
      </p:sp>
      <p:sp>
        <p:nvSpPr>
          <p:cNvPr id="14" name="object 14"/>
          <p:cNvSpPr txBox="1">
            <a:spLocks noGrp="1"/>
          </p:cNvSpPr>
          <p:nvPr>
            <p:ph type="sldNum" sz="quarter" idx="7"/>
          </p:nvPr>
        </p:nvSpPr>
        <p:spPr>
          <a:prstGeom prst="rect">
            <a:avLst/>
          </a:prstGeom>
        </p:spPr>
        <p:txBody>
          <a:bodyPr vert="horz" wrap="square" lIns="0" tIns="8255" rIns="0" bIns="0" rtlCol="0">
            <a:spAutoFit/>
          </a:bodyPr>
          <a:lstStyle/>
          <a:p>
            <a:pPr marL="38100">
              <a:lnSpc>
                <a:spcPct val="100000"/>
              </a:lnSpc>
              <a:spcBef>
                <a:spcPts val="65"/>
              </a:spcBef>
            </a:pPr>
            <a:fld id="{81D60167-4931-47E6-BA6A-407CBD079E47}" type="slidenum">
              <a:rPr spc="-25" dirty="0"/>
              <a:t>14</a:t>
            </a:fld>
            <a:endParaRPr spc="-25"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6219190" cy="5317490"/>
          </a:xfrm>
          <a:custGeom>
            <a:avLst/>
            <a:gdLst/>
            <a:ahLst/>
            <a:cxnLst/>
            <a:rect l="l" t="t" r="r" b="b"/>
            <a:pathLst>
              <a:path w="6219190" h="5317490">
                <a:moveTo>
                  <a:pt x="6219045" y="0"/>
                </a:moveTo>
                <a:lnTo>
                  <a:pt x="0" y="0"/>
                </a:lnTo>
                <a:lnTo>
                  <a:pt x="0" y="5207391"/>
                </a:lnTo>
                <a:lnTo>
                  <a:pt x="68071" y="5221764"/>
                </a:lnTo>
                <a:lnTo>
                  <a:pt x="117201" y="5231432"/>
                </a:lnTo>
                <a:lnTo>
                  <a:pt x="166490" y="5240583"/>
                </a:lnTo>
                <a:lnTo>
                  <a:pt x="215937" y="5249215"/>
                </a:lnTo>
                <a:lnTo>
                  <a:pt x="265543" y="5257327"/>
                </a:lnTo>
                <a:lnTo>
                  <a:pt x="315307" y="5264919"/>
                </a:lnTo>
                <a:lnTo>
                  <a:pt x="365229" y="5271988"/>
                </a:lnTo>
                <a:lnTo>
                  <a:pt x="415311" y="5278534"/>
                </a:lnTo>
                <a:lnTo>
                  <a:pt x="465551" y="5284557"/>
                </a:lnTo>
                <a:lnTo>
                  <a:pt x="516474" y="5290122"/>
                </a:lnTo>
                <a:lnTo>
                  <a:pt x="567415" y="5295164"/>
                </a:lnTo>
                <a:lnTo>
                  <a:pt x="618375" y="5299682"/>
                </a:lnTo>
                <a:lnTo>
                  <a:pt x="669354" y="5303676"/>
                </a:lnTo>
                <a:lnTo>
                  <a:pt x="720354" y="5307147"/>
                </a:lnTo>
                <a:lnTo>
                  <a:pt x="771375" y="5310095"/>
                </a:lnTo>
                <a:lnTo>
                  <a:pt x="822418" y="5312519"/>
                </a:lnTo>
                <a:lnTo>
                  <a:pt x="873483" y="5314420"/>
                </a:lnTo>
                <a:lnTo>
                  <a:pt x="924572" y="5315798"/>
                </a:lnTo>
                <a:lnTo>
                  <a:pt x="975685" y="5316652"/>
                </a:lnTo>
                <a:lnTo>
                  <a:pt x="1026823" y="5316984"/>
                </a:lnTo>
                <a:lnTo>
                  <a:pt x="1077986" y="5316792"/>
                </a:lnTo>
                <a:lnTo>
                  <a:pt x="1129175" y="5316078"/>
                </a:lnTo>
                <a:lnTo>
                  <a:pt x="1180391" y="5314840"/>
                </a:lnTo>
                <a:lnTo>
                  <a:pt x="1231636" y="5313080"/>
                </a:lnTo>
                <a:lnTo>
                  <a:pt x="1282908" y="5310797"/>
                </a:lnTo>
                <a:lnTo>
                  <a:pt x="1333107" y="5308056"/>
                </a:lnTo>
                <a:lnTo>
                  <a:pt x="1383226" y="5304814"/>
                </a:lnTo>
                <a:lnTo>
                  <a:pt x="1433264" y="5301074"/>
                </a:lnTo>
                <a:lnTo>
                  <a:pt x="1483222" y="5296836"/>
                </a:lnTo>
                <a:lnTo>
                  <a:pt x="1533100" y="5292104"/>
                </a:lnTo>
                <a:lnTo>
                  <a:pt x="1582897" y="5286879"/>
                </a:lnTo>
                <a:lnTo>
                  <a:pt x="1632613" y="5281162"/>
                </a:lnTo>
                <a:lnTo>
                  <a:pt x="1682249" y="5274956"/>
                </a:lnTo>
                <a:lnTo>
                  <a:pt x="1731804" y="5268261"/>
                </a:lnTo>
                <a:lnTo>
                  <a:pt x="1781279" y="5261081"/>
                </a:lnTo>
                <a:lnTo>
                  <a:pt x="1830673" y="5253416"/>
                </a:lnTo>
                <a:lnTo>
                  <a:pt x="1879987" y="5245269"/>
                </a:lnTo>
                <a:lnTo>
                  <a:pt x="1929220" y="5236641"/>
                </a:lnTo>
                <a:lnTo>
                  <a:pt x="1978372" y="5227535"/>
                </a:lnTo>
                <a:lnTo>
                  <a:pt x="2027443" y="5217951"/>
                </a:lnTo>
                <a:lnTo>
                  <a:pt x="2076434" y="5207892"/>
                </a:lnTo>
                <a:lnTo>
                  <a:pt x="2125344" y="5197359"/>
                </a:lnTo>
                <a:lnTo>
                  <a:pt x="2174173" y="5186355"/>
                </a:lnTo>
                <a:lnTo>
                  <a:pt x="2222921" y="5174881"/>
                </a:lnTo>
                <a:lnTo>
                  <a:pt x="2271588" y="5162938"/>
                </a:lnTo>
                <a:lnTo>
                  <a:pt x="2368162" y="5137820"/>
                </a:lnTo>
                <a:lnTo>
                  <a:pt x="2463735" y="5111197"/>
                </a:lnTo>
                <a:lnTo>
                  <a:pt x="2558747" y="5082928"/>
                </a:lnTo>
                <a:lnTo>
                  <a:pt x="2606033" y="5068161"/>
                </a:lnTo>
                <a:lnTo>
                  <a:pt x="2653167" y="5052964"/>
                </a:lnTo>
                <a:lnTo>
                  <a:pt x="2700145" y="5037331"/>
                </a:lnTo>
                <a:lnTo>
                  <a:pt x="2746963" y="5021256"/>
                </a:lnTo>
                <a:lnTo>
                  <a:pt x="2793617" y="5004732"/>
                </a:lnTo>
                <a:lnTo>
                  <a:pt x="2840103" y="4987753"/>
                </a:lnTo>
                <a:lnTo>
                  <a:pt x="2886417" y="4970314"/>
                </a:lnTo>
                <a:lnTo>
                  <a:pt x="2932554" y="4952407"/>
                </a:lnTo>
                <a:lnTo>
                  <a:pt x="2978512" y="4934027"/>
                </a:lnTo>
                <a:lnTo>
                  <a:pt x="3024285" y="4915168"/>
                </a:lnTo>
                <a:lnTo>
                  <a:pt x="3069871" y="4895823"/>
                </a:lnTo>
                <a:lnTo>
                  <a:pt x="3115265" y="4875987"/>
                </a:lnTo>
                <a:lnTo>
                  <a:pt x="3160462" y="4855652"/>
                </a:lnTo>
                <a:lnTo>
                  <a:pt x="3205460" y="4834814"/>
                </a:lnTo>
                <a:lnTo>
                  <a:pt x="3250253" y="4813465"/>
                </a:lnTo>
                <a:lnTo>
                  <a:pt x="3294838" y="4791599"/>
                </a:lnTo>
                <a:lnTo>
                  <a:pt x="3339212" y="4769211"/>
                </a:lnTo>
                <a:lnTo>
                  <a:pt x="3432026" y="4721054"/>
                </a:lnTo>
                <a:lnTo>
                  <a:pt x="3524323" y="4671815"/>
                </a:lnTo>
                <a:lnTo>
                  <a:pt x="3616052" y="4621482"/>
                </a:lnTo>
                <a:lnTo>
                  <a:pt x="3707159" y="4570041"/>
                </a:lnTo>
                <a:lnTo>
                  <a:pt x="3797592" y="4517480"/>
                </a:lnTo>
                <a:lnTo>
                  <a:pt x="3887300" y="4463786"/>
                </a:lnTo>
                <a:lnTo>
                  <a:pt x="3930865" y="4436648"/>
                </a:lnTo>
                <a:lnTo>
                  <a:pt x="3973894" y="4408609"/>
                </a:lnTo>
                <a:lnTo>
                  <a:pt x="4016466" y="4379808"/>
                </a:lnTo>
                <a:lnTo>
                  <a:pt x="4058658" y="4350385"/>
                </a:lnTo>
                <a:lnTo>
                  <a:pt x="4100550" y="4320479"/>
                </a:lnTo>
                <a:lnTo>
                  <a:pt x="4307085" y="4169064"/>
                </a:lnTo>
                <a:lnTo>
                  <a:pt x="4347292" y="4139012"/>
                </a:lnTo>
                <a:lnTo>
                  <a:pt x="4387240" y="4108600"/>
                </a:lnTo>
                <a:lnTo>
                  <a:pt x="4426869" y="4077779"/>
                </a:lnTo>
                <a:lnTo>
                  <a:pt x="4466117" y="4046496"/>
                </a:lnTo>
                <a:lnTo>
                  <a:pt x="4504924" y="4014702"/>
                </a:lnTo>
                <a:lnTo>
                  <a:pt x="4543228" y="3982345"/>
                </a:lnTo>
                <a:lnTo>
                  <a:pt x="4579877" y="3950377"/>
                </a:lnTo>
                <a:lnTo>
                  <a:pt x="4616067" y="3917842"/>
                </a:lnTo>
                <a:lnTo>
                  <a:pt x="4651815" y="3884784"/>
                </a:lnTo>
                <a:lnTo>
                  <a:pt x="4687135" y="3851251"/>
                </a:lnTo>
                <a:lnTo>
                  <a:pt x="4722041" y="3817288"/>
                </a:lnTo>
                <a:lnTo>
                  <a:pt x="4756550" y="3782942"/>
                </a:lnTo>
                <a:lnTo>
                  <a:pt x="4928503" y="3607004"/>
                </a:lnTo>
                <a:lnTo>
                  <a:pt x="4996974" y="3535935"/>
                </a:lnTo>
                <a:lnTo>
                  <a:pt x="5030932" y="3500154"/>
                </a:lnTo>
                <a:lnTo>
                  <a:pt x="5064641" y="3464157"/>
                </a:lnTo>
                <a:lnTo>
                  <a:pt x="5098052" y="3427905"/>
                </a:lnTo>
                <a:lnTo>
                  <a:pt x="5131118" y="3391360"/>
                </a:lnTo>
                <a:lnTo>
                  <a:pt x="5163792" y="3354483"/>
                </a:lnTo>
                <a:lnTo>
                  <a:pt x="5196025" y="3317235"/>
                </a:lnTo>
                <a:lnTo>
                  <a:pt x="5227505" y="3279338"/>
                </a:lnTo>
                <a:lnTo>
                  <a:pt x="5258051" y="3240621"/>
                </a:lnTo>
                <a:lnTo>
                  <a:pt x="5287793" y="3201206"/>
                </a:lnTo>
                <a:lnTo>
                  <a:pt x="5316861" y="3161219"/>
                </a:lnTo>
                <a:lnTo>
                  <a:pt x="5345385" y="3120785"/>
                </a:lnTo>
                <a:lnTo>
                  <a:pt x="5373498" y="3080028"/>
                </a:lnTo>
                <a:lnTo>
                  <a:pt x="5401328" y="3039073"/>
                </a:lnTo>
                <a:lnTo>
                  <a:pt x="5486268" y="2913194"/>
                </a:lnTo>
                <a:lnTo>
                  <a:pt x="5515693" y="2869163"/>
                </a:lnTo>
                <a:lnTo>
                  <a:pt x="5544838" y="2824930"/>
                </a:lnTo>
                <a:lnTo>
                  <a:pt x="5573601" y="2780451"/>
                </a:lnTo>
                <a:lnTo>
                  <a:pt x="5601879" y="2735682"/>
                </a:lnTo>
                <a:lnTo>
                  <a:pt x="5629570" y="2690579"/>
                </a:lnTo>
                <a:lnTo>
                  <a:pt x="5656573" y="2645097"/>
                </a:lnTo>
                <a:lnTo>
                  <a:pt x="5682785" y="2599194"/>
                </a:lnTo>
                <a:lnTo>
                  <a:pt x="5706747" y="2555602"/>
                </a:lnTo>
                <a:lnTo>
                  <a:pt x="5730084" y="2511717"/>
                </a:lnTo>
                <a:lnTo>
                  <a:pt x="5752800" y="2467544"/>
                </a:lnTo>
                <a:lnTo>
                  <a:pt x="5774903" y="2423088"/>
                </a:lnTo>
                <a:lnTo>
                  <a:pt x="5796398" y="2378354"/>
                </a:lnTo>
                <a:lnTo>
                  <a:pt x="5817293" y="2333347"/>
                </a:lnTo>
                <a:lnTo>
                  <a:pt x="5837592" y="2288071"/>
                </a:lnTo>
                <a:lnTo>
                  <a:pt x="5857303" y="2242533"/>
                </a:lnTo>
                <a:lnTo>
                  <a:pt x="5876431" y="2196736"/>
                </a:lnTo>
                <a:lnTo>
                  <a:pt x="5894983" y="2150685"/>
                </a:lnTo>
                <a:lnTo>
                  <a:pt x="5912965" y="2104386"/>
                </a:lnTo>
                <a:lnTo>
                  <a:pt x="5930384" y="2057844"/>
                </a:lnTo>
                <a:lnTo>
                  <a:pt x="5947245" y="2011063"/>
                </a:lnTo>
                <a:lnTo>
                  <a:pt x="5963555" y="1964049"/>
                </a:lnTo>
                <a:lnTo>
                  <a:pt x="5979320" y="1916806"/>
                </a:lnTo>
                <a:lnTo>
                  <a:pt x="5995146" y="1866890"/>
                </a:lnTo>
                <a:lnTo>
                  <a:pt x="6010049" y="1816795"/>
                </a:lnTo>
                <a:lnTo>
                  <a:pt x="6024074" y="1766530"/>
                </a:lnTo>
                <a:lnTo>
                  <a:pt x="6037262" y="1716101"/>
                </a:lnTo>
                <a:lnTo>
                  <a:pt x="6049658" y="1665516"/>
                </a:lnTo>
                <a:lnTo>
                  <a:pt x="6061306" y="1614783"/>
                </a:lnTo>
                <a:lnTo>
                  <a:pt x="6072247" y="1563910"/>
                </a:lnTo>
                <a:lnTo>
                  <a:pt x="6082526" y="1512905"/>
                </a:lnTo>
                <a:lnTo>
                  <a:pt x="6092186" y="1461774"/>
                </a:lnTo>
                <a:lnTo>
                  <a:pt x="6101270" y="1410526"/>
                </a:lnTo>
                <a:lnTo>
                  <a:pt x="6109821" y="1359168"/>
                </a:lnTo>
                <a:lnTo>
                  <a:pt x="6117884" y="1307708"/>
                </a:lnTo>
                <a:lnTo>
                  <a:pt x="6125500" y="1256154"/>
                </a:lnTo>
                <a:lnTo>
                  <a:pt x="6132714" y="1204513"/>
                </a:lnTo>
                <a:lnTo>
                  <a:pt x="6139568" y="1152793"/>
                </a:lnTo>
                <a:lnTo>
                  <a:pt x="6146107" y="1101002"/>
                </a:lnTo>
                <a:lnTo>
                  <a:pt x="6152372" y="1049147"/>
                </a:lnTo>
                <a:lnTo>
                  <a:pt x="6158168" y="999045"/>
                </a:lnTo>
                <a:lnTo>
                  <a:pt x="6163692" y="948934"/>
                </a:lnTo>
                <a:lnTo>
                  <a:pt x="6168946" y="898812"/>
                </a:lnTo>
                <a:lnTo>
                  <a:pt x="6173932" y="848680"/>
                </a:lnTo>
                <a:lnTo>
                  <a:pt x="6178651" y="798538"/>
                </a:lnTo>
                <a:lnTo>
                  <a:pt x="6183104" y="748387"/>
                </a:lnTo>
                <a:lnTo>
                  <a:pt x="6187294" y="698225"/>
                </a:lnTo>
                <a:lnTo>
                  <a:pt x="6191221" y="648055"/>
                </a:lnTo>
                <a:lnTo>
                  <a:pt x="6194888" y="597875"/>
                </a:lnTo>
                <a:lnTo>
                  <a:pt x="6198295" y="547685"/>
                </a:lnTo>
                <a:lnTo>
                  <a:pt x="6201445" y="497487"/>
                </a:lnTo>
                <a:lnTo>
                  <a:pt x="6204338" y="447279"/>
                </a:lnTo>
                <a:lnTo>
                  <a:pt x="6206977" y="397063"/>
                </a:lnTo>
                <a:lnTo>
                  <a:pt x="6209363" y="346838"/>
                </a:lnTo>
                <a:lnTo>
                  <a:pt x="6211498" y="296604"/>
                </a:lnTo>
                <a:lnTo>
                  <a:pt x="6213382" y="246362"/>
                </a:lnTo>
                <a:lnTo>
                  <a:pt x="6215019" y="196112"/>
                </a:lnTo>
                <a:lnTo>
                  <a:pt x="6216408" y="145854"/>
                </a:lnTo>
                <a:lnTo>
                  <a:pt x="6217552" y="95587"/>
                </a:lnTo>
                <a:lnTo>
                  <a:pt x="6218452" y="45313"/>
                </a:lnTo>
                <a:lnTo>
                  <a:pt x="6219045" y="0"/>
                </a:lnTo>
                <a:close/>
              </a:path>
            </a:pathLst>
          </a:custGeom>
          <a:solidFill>
            <a:srgbClr val="F3B68C">
              <a:alpha val="69999"/>
            </a:srgbClr>
          </a:solidFill>
        </p:spPr>
        <p:txBody>
          <a:bodyPr wrap="square" lIns="0" tIns="0" rIns="0" bIns="0" rtlCol="0"/>
          <a:lstStyle/>
          <a:p>
            <a:endParaRPr/>
          </a:p>
        </p:txBody>
      </p:sp>
      <p:grpSp>
        <p:nvGrpSpPr>
          <p:cNvPr id="3" name="object 3"/>
          <p:cNvGrpSpPr/>
          <p:nvPr/>
        </p:nvGrpSpPr>
        <p:grpSpPr>
          <a:xfrm>
            <a:off x="10925668" y="4768014"/>
            <a:ext cx="6412230" cy="3520440"/>
            <a:chOff x="10925668" y="4768014"/>
            <a:chExt cx="6412230" cy="3520440"/>
          </a:xfrm>
        </p:grpSpPr>
        <p:sp>
          <p:nvSpPr>
            <p:cNvPr id="4" name="object 4"/>
            <p:cNvSpPr/>
            <p:nvPr/>
          </p:nvSpPr>
          <p:spPr>
            <a:xfrm>
              <a:off x="10925668" y="4768014"/>
              <a:ext cx="6412230" cy="3520440"/>
            </a:xfrm>
            <a:custGeom>
              <a:avLst/>
              <a:gdLst/>
              <a:ahLst/>
              <a:cxnLst/>
              <a:rect l="l" t="t" r="r" b="b"/>
              <a:pathLst>
                <a:path w="6412230" h="3520440">
                  <a:moveTo>
                    <a:pt x="2565799" y="0"/>
                  </a:moveTo>
                  <a:lnTo>
                    <a:pt x="2488645" y="375"/>
                  </a:lnTo>
                  <a:lnTo>
                    <a:pt x="2413050" y="1472"/>
                  </a:lnTo>
                  <a:lnTo>
                    <a:pt x="2338997" y="3277"/>
                  </a:lnTo>
                  <a:lnTo>
                    <a:pt x="2266470" y="5780"/>
                  </a:lnTo>
                  <a:lnTo>
                    <a:pt x="2195455" y="8969"/>
                  </a:lnTo>
                  <a:lnTo>
                    <a:pt x="2125934" y="12832"/>
                  </a:lnTo>
                  <a:lnTo>
                    <a:pt x="2057892" y="17358"/>
                  </a:lnTo>
                  <a:lnTo>
                    <a:pt x="1991313" y="22536"/>
                  </a:lnTo>
                  <a:lnTo>
                    <a:pt x="1926181" y="28353"/>
                  </a:lnTo>
                  <a:lnTo>
                    <a:pt x="1862481" y="34799"/>
                  </a:lnTo>
                  <a:lnTo>
                    <a:pt x="1800197" y="41861"/>
                  </a:lnTo>
                  <a:lnTo>
                    <a:pt x="1739312" y="49528"/>
                  </a:lnTo>
                  <a:lnTo>
                    <a:pt x="1679811" y="57789"/>
                  </a:lnTo>
                  <a:lnTo>
                    <a:pt x="1621678" y="66632"/>
                  </a:lnTo>
                  <a:lnTo>
                    <a:pt x="1564898" y="76046"/>
                  </a:lnTo>
                  <a:lnTo>
                    <a:pt x="1509453" y="86019"/>
                  </a:lnTo>
                  <a:lnTo>
                    <a:pt x="1455330" y="96539"/>
                  </a:lnTo>
                  <a:lnTo>
                    <a:pt x="1402511" y="107594"/>
                  </a:lnTo>
                  <a:lnTo>
                    <a:pt x="1350980" y="119175"/>
                  </a:lnTo>
                  <a:lnTo>
                    <a:pt x="1300723" y="131268"/>
                  </a:lnTo>
                  <a:lnTo>
                    <a:pt x="1251723" y="143862"/>
                  </a:lnTo>
                  <a:lnTo>
                    <a:pt x="1203964" y="156946"/>
                  </a:lnTo>
                  <a:lnTo>
                    <a:pt x="1157430" y="170509"/>
                  </a:lnTo>
                  <a:lnTo>
                    <a:pt x="1112106" y="184538"/>
                  </a:lnTo>
                  <a:lnTo>
                    <a:pt x="1067976" y="199022"/>
                  </a:lnTo>
                  <a:lnTo>
                    <a:pt x="1025023" y="213950"/>
                  </a:lnTo>
                  <a:lnTo>
                    <a:pt x="983233" y="229309"/>
                  </a:lnTo>
                  <a:lnTo>
                    <a:pt x="942589" y="245089"/>
                  </a:lnTo>
                  <a:lnTo>
                    <a:pt x="903075" y="261279"/>
                  </a:lnTo>
                  <a:lnTo>
                    <a:pt x="864675" y="277865"/>
                  </a:lnTo>
                  <a:lnTo>
                    <a:pt x="827374" y="294837"/>
                  </a:lnTo>
                  <a:lnTo>
                    <a:pt x="791156" y="312184"/>
                  </a:lnTo>
                  <a:lnTo>
                    <a:pt x="756005" y="329894"/>
                  </a:lnTo>
                  <a:lnTo>
                    <a:pt x="721905" y="347954"/>
                  </a:lnTo>
                  <a:lnTo>
                    <a:pt x="656795" y="385084"/>
                  </a:lnTo>
                  <a:lnTo>
                    <a:pt x="595699" y="423479"/>
                  </a:lnTo>
                  <a:lnTo>
                    <a:pt x="538490" y="463049"/>
                  </a:lnTo>
                  <a:lnTo>
                    <a:pt x="485042" y="503700"/>
                  </a:lnTo>
                  <a:lnTo>
                    <a:pt x="435228" y="545341"/>
                  </a:lnTo>
                  <a:lnTo>
                    <a:pt x="388920" y="587879"/>
                  </a:lnTo>
                  <a:lnTo>
                    <a:pt x="345993" y="631221"/>
                  </a:lnTo>
                  <a:lnTo>
                    <a:pt x="306320" y="675277"/>
                  </a:lnTo>
                  <a:lnTo>
                    <a:pt x="269772" y="719952"/>
                  </a:lnTo>
                  <a:lnTo>
                    <a:pt x="236225" y="765155"/>
                  </a:lnTo>
                  <a:lnTo>
                    <a:pt x="205551" y="810793"/>
                  </a:lnTo>
                  <a:lnTo>
                    <a:pt x="177623" y="856775"/>
                  </a:lnTo>
                  <a:lnTo>
                    <a:pt x="152315" y="903007"/>
                  </a:lnTo>
                  <a:lnTo>
                    <a:pt x="129499" y="949398"/>
                  </a:lnTo>
                  <a:lnTo>
                    <a:pt x="109049" y="995855"/>
                  </a:lnTo>
                  <a:lnTo>
                    <a:pt x="90839" y="1042286"/>
                  </a:lnTo>
                  <a:lnTo>
                    <a:pt x="74741" y="1088598"/>
                  </a:lnTo>
                  <a:lnTo>
                    <a:pt x="60628" y="1134699"/>
                  </a:lnTo>
                  <a:lnTo>
                    <a:pt x="48374" y="1180497"/>
                  </a:lnTo>
                  <a:lnTo>
                    <a:pt x="37852" y="1225899"/>
                  </a:lnTo>
                  <a:lnTo>
                    <a:pt x="28935" y="1270813"/>
                  </a:lnTo>
                  <a:lnTo>
                    <a:pt x="21497" y="1315148"/>
                  </a:lnTo>
                  <a:lnTo>
                    <a:pt x="15410" y="1358809"/>
                  </a:lnTo>
                  <a:lnTo>
                    <a:pt x="10549" y="1401706"/>
                  </a:lnTo>
                  <a:lnTo>
                    <a:pt x="6785" y="1443746"/>
                  </a:lnTo>
                  <a:lnTo>
                    <a:pt x="2921" y="1504995"/>
                  </a:lnTo>
                  <a:lnTo>
                    <a:pt x="1347" y="1544488"/>
                  </a:lnTo>
                  <a:lnTo>
                    <a:pt x="428" y="1582800"/>
                  </a:lnTo>
                  <a:lnTo>
                    <a:pt x="0" y="1637853"/>
                  </a:lnTo>
                  <a:lnTo>
                    <a:pt x="162" y="1672810"/>
                  </a:lnTo>
                  <a:lnTo>
                    <a:pt x="1054" y="1732986"/>
                  </a:lnTo>
                  <a:lnTo>
                    <a:pt x="2793" y="1793265"/>
                  </a:lnTo>
                  <a:lnTo>
                    <a:pt x="5488" y="1853578"/>
                  </a:lnTo>
                  <a:lnTo>
                    <a:pt x="9253" y="1913858"/>
                  </a:lnTo>
                  <a:lnTo>
                    <a:pt x="14197" y="1974036"/>
                  </a:lnTo>
                  <a:lnTo>
                    <a:pt x="20434" y="2034045"/>
                  </a:lnTo>
                  <a:lnTo>
                    <a:pt x="28073" y="2093817"/>
                  </a:lnTo>
                  <a:lnTo>
                    <a:pt x="37228" y="2153285"/>
                  </a:lnTo>
                  <a:lnTo>
                    <a:pt x="48009" y="2212380"/>
                  </a:lnTo>
                  <a:lnTo>
                    <a:pt x="60528" y="2271035"/>
                  </a:lnTo>
                  <a:lnTo>
                    <a:pt x="74897" y="2329182"/>
                  </a:lnTo>
                  <a:lnTo>
                    <a:pt x="91226" y="2386753"/>
                  </a:lnTo>
                  <a:lnTo>
                    <a:pt x="109628" y="2443680"/>
                  </a:lnTo>
                  <a:lnTo>
                    <a:pt x="130215" y="2499896"/>
                  </a:lnTo>
                  <a:lnTo>
                    <a:pt x="153097" y="2555333"/>
                  </a:lnTo>
                  <a:lnTo>
                    <a:pt x="178386" y="2609923"/>
                  </a:lnTo>
                  <a:lnTo>
                    <a:pt x="206193" y="2663598"/>
                  </a:lnTo>
                  <a:lnTo>
                    <a:pt x="236631" y="2716291"/>
                  </a:lnTo>
                  <a:lnTo>
                    <a:pt x="269811" y="2767933"/>
                  </a:lnTo>
                  <a:lnTo>
                    <a:pt x="305844" y="2818457"/>
                  </a:lnTo>
                  <a:lnTo>
                    <a:pt x="344842" y="2867795"/>
                  </a:lnTo>
                  <a:lnTo>
                    <a:pt x="386916" y="2915880"/>
                  </a:lnTo>
                  <a:lnTo>
                    <a:pt x="432178" y="2962642"/>
                  </a:lnTo>
                  <a:lnTo>
                    <a:pt x="480740" y="3008016"/>
                  </a:lnTo>
                  <a:lnTo>
                    <a:pt x="532712" y="3051933"/>
                  </a:lnTo>
                  <a:lnTo>
                    <a:pt x="588207" y="3094324"/>
                  </a:lnTo>
                  <a:lnTo>
                    <a:pt x="647336" y="3135123"/>
                  </a:lnTo>
                  <a:lnTo>
                    <a:pt x="710211" y="3174262"/>
                  </a:lnTo>
                  <a:lnTo>
                    <a:pt x="776943" y="3211672"/>
                  </a:lnTo>
                  <a:lnTo>
                    <a:pt x="811790" y="3229708"/>
                  </a:lnTo>
                  <a:lnTo>
                    <a:pt x="847643" y="3247286"/>
                  </a:lnTo>
                  <a:lnTo>
                    <a:pt x="884516" y="3264399"/>
                  </a:lnTo>
                  <a:lnTo>
                    <a:pt x="922423" y="3281037"/>
                  </a:lnTo>
                  <a:lnTo>
                    <a:pt x="961379" y="3297192"/>
                  </a:lnTo>
                  <a:lnTo>
                    <a:pt x="1001396" y="3312856"/>
                  </a:lnTo>
                  <a:lnTo>
                    <a:pt x="1042489" y="3328020"/>
                  </a:lnTo>
                  <a:lnTo>
                    <a:pt x="1084671" y="3342675"/>
                  </a:lnTo>
                  <a:lnTo>
                    <a:pt x="1127957" y="3356814"/>
                  </a:lnTo>
                  <a:lnTo>
                    <a:pt x="1172361" y="3370427"/>
                  </a:lnTo>
                  <a:lnTo>
                    <a:pt x="1217897" y="3383507"/>
                  </a:lnTo>
                  <a:lnTo>
                    <a:pt x="1264578" y="3396045"/>
                  </a:lnTo>
                  <a:lnTo>
                    <a:pt x="1312418" y="3408032"/>
                  </a:lnTo>
                  <a:lnTo>
                    <a:pt x="1361432" y="3419459"/>
                  </a:lnTo>
                  <a:lnTo>
                    <a:pt x="1411634" y="3430319"/>
                  </a:lnTo>
                  <a:lnTo>
                    <a:pt x="1463036" y="3440603"/>
                  </a:lnTo>
                  <a:lnTo>
                    <a:pt x="1515654" y="3450303"/>
                  </a:lnTo>
                  <a:lnTo>
                    <a:pt x="1569501" y="3459409"/>
                  </a:lnTo>
                  <a:lnTo>
                    <a:pt x="1624591" y="3467914"/>
                  </a:lnTo>
                  <a:lnTo>
                    <a:pt x="1680938" y="3475808"/>
                  </a:lnTo>
                  <a:lnTo>
                    <a:pt x="1738556" y="3483085"/>
                  </a:lnTo>
                  <a:lnTo>
                    <a:pt x="1797459" y="3489734"/>
                  </a:lnTo>
                  <a:lnTo>
                    <a:pt x="1857661" y="3495748"/>
                  </a:lnTo>
                  <a:lnTo>
                    <a:pt x="1919176" y="3501118"/>
                  </a:lnTo>
                  <a:lnTo>
                    <a:pt x="1982017" y="3505836"/>
                  </a:lnTo>
                  <a:lnTo>
                    <a:pt x="2046199" y="3509892"/>
                  </a:lnTo>
                  <a:lnTo>
                    <a:pt x="2111736" y="3513280"/>
                  </a:lnTo>
                  <a:lnTo>
                    <a:pt x="2178642" y="3515990"/>
                  </a:lnTo>
                  <a:lnTo>
                    <a:pt x="2246930" y="3518013"/>
                  </a:lnTo>
                  <a:lnTo>
                    <a:pt x="2316614" y="3519342"/>
                  </a:lnTo>
                  <a:lnTo>
                    <a:pt x="2387709" y="3519967"/>
                  </a:lnTo>
                  <a:lnTo>
                    <a:pt x="2460228" y="3519881"/>
                  </a:lnTo>
                  <a:lnTo>
                    <a:pt x="2534186" y="3519074"/>
                  </a:lnTo>
                  <a:lnTo>
                    <a:pt x="2609595" y="3517539"/>
                  </a:lnTo>
                  <a:lnTo>
                    <a:pt x="2686471" y="3515267"/>
                  </a:lnTo>
                  <a:lnTo>
                    <a:pt x="2764827" y="3512249"/>
                  </a:lnTo>
                  <a:lnTo>
                    <a:pt x="2844677" y="3508478"/>
                  </a:lnTo>
                  <a:lnTo>
                    <a:pt x="2926035" y="3503943"/>
                  </a:lnTo>
                  <a:lnTo>
                    <a:pt x="3008915" y="3498638"/>
                  </a:lnTo>
                  <a:lnTo>
                    <a:pt x="3093331" y="3492553"/>
                  </a:lnTo>
                  <a:lnTo>
                    <a:pt x="3179297" y="3485680"/>
                  </a:lnTo>
                  <a:lnTo>
                    <a:pt x="3266827" y="3478011"/>
                  </a:lnTo>
                  <a:lnTo>
                    <a:pt x="3327871" y="3472215"/>
                  </a:lnTo>
                  <a:lnTo>
                    <a:pt x="3388637" y="3466010"/>
                  </a:lnTo>
                  <a:lnTo>
                    <a:pt x="3449116" y="3459396"/>
                  </a:lnTo>
                  <a:lnTo>
                    <a:pt x="3509295" y="3452375"/>
                  </a:lnTo>
                  <a:lnTo>
                    <a:pt x="3569164" y="3444948"/>
                  </a:lnTo>
                  <a:lnTo>
                    <a:pt x="3628713" y="3437117"/>
                  </a:lnTo>
                  <a:lnTo>
                    <a:pt x="3687931" y="3428884"/>
                  </a:lnTo>
                  <a:lnTo>
                    <a:pt x="3746807" y="3420249"/>
                  </a:lnTo>
                  <a:lnTo>
                    <a:pt x="3805331" y="3411214"/>
                  </a:lnTo>
                  <a:lnTo>
                    <a:pt x="3863493" y="3401781"/>
                  </a:lnTo>
                  <a:lnTo>
                    <a:pt x="3921280" y="3391951"/>
                  </a:lnTo>
                  <a:lnTo>
                    <a:pt x="3978683" y="3381726"/>
                  </a:lnTo>
                  <a:lnTo>
                    <a:pt x="4035691" y="3371107"/>
                  </a:lnTo>
                  <a:lnTo>
                    <a:pt x="4092294" y="3360094"/>
                  </a:lnTo>
                  <a:lnTo>
                    <a:pt x="4148481" y="3348691"/>
                  </a:lnTo>
                  <a:lnTo>
                    <a:pt x="4204240" y="3336898"/>
                  </a:lnTo>
                  <a:lnTo>
                    <a:pt x="4259562" y="3324717"/>
                  </a:lnTo>
                  <a:lnTo>
                    <a:pt x="4314436" y="3312149"/>
                  </a:lnTo>
                  <a:lnTo>
                    <a:pt x="4368851" y="3299195"/>
                  </a:lnTo>
                  <a:lnTo>
                    <a:pt x="4422797" y="3285857"/>
                  </a:lnTo>
                  <a:lnTo>
                    <a:pt x="4476262" y="3272137"/>
                  </a:lnTo>
                  <a:lnTo>
                    <a:pt x="4529237" y="3258036"/>
                  </a:lnTo>
                  <a:lnTo>
                    <a:pt x="4581711" y="3243555"/>
                  </a:lnTo>
                  <a:lnTo>
                    <a:pt x="4633672" y="3228696"/>
                  </a:lnTo>
                  <a:lnTo>
                    <a:pt x="4685110" y="3213460"/>
                  </a:lnTo>
                  <a:lnTo>
                    <a:pt x="4736015" y="3197848"/>
                  </a:lnTo>
                  <a:lnTo>
                    <a:pt x="4786377" y="3181863"/>
                  </a:lnTo>
                  <a:lnTo>
                    <a:pt x="4836183" y="3165505"/>
                  </a:lnTo>
                  <a:lnTo>
                    <a:pt x="4885424" y="3148776"/>
                  </a:lnTo>
                  <a:lnTo>
                    <a:pt x="4934089" y="3131678"/>
                  </a:lnTo>
                  <a:lnTo>
                    <a:pt x="4982168" y="3114211"/>
                  </a:lnTo>
                  <a:lnTo>
                    <a:pt x="5029649" y="3096378"/>
                  </a:lnTo>
                  <a:lnTo>
                    <a:pt x="5076522" y="3078179"/>
                  </a:lnTo>
                  <a:lnTo>
                    <a:pt x="5122777" y="3059617"/>
                  </a:lnTo>
                  <a:lnTo>
                    <a:pt x="5168402" y="3040692"/>
                  </a:lnTo>
                  <a:lnTo>
                    <a:pt x="5213388" y="3021406"/>
                  </a:lnTo>
                  <a:lnTo>
                    <a:pt x="5257723" y="3001761"/>
                  </a:lnTo>
                  <a:lnTo>
                    <a:pt x="5301397" y="2981757"/>
                  </a:lnTo>
                  <a:lnTo>
                    <a:pt x="5344399" y="2961397"/>
                  </a:lnTo>
                  <a:lnTo>
                    <a:pt x="5386719" y="2940682"/>
                  </a:lnTo>
                  <a:lnTo>
                    <a:pt x="5428345" y="2919613"/>
                  </a:lnTo>
                  <a:lnTo>
                    <a:pt x="5469268" y="2898191"/>
                  </a:lnTo>
                  <a:lnTo>
                    <a:pt x="5509476" y="2876419"/>
                  </a:lnTo>
                  <a:lnTo>
                    <a:pt x="5548959" y="2854297"/>
                  </a:lnTo>
                  <a:lnTo>
                    <a:pt x="5587706" y="2831827"/>
                  </a:lnTo>
                  <a:lnTo>
                    <a:pt x="5625707" y="2809010"/>
                  </a:lnTo>
                  <a:lnTo>
                    <a:pt x="5662951" y="2785849"/>
                  </a:lnTo>
                  <a:lnTo>
                    <a:pt x="5699428" y="2762343"/>
                  </a:lnTo>
                  <a:lnTo>
                    <a:pt x="5735126" y="2738496"/>
                  </a:lnTo>
                  <a:lnTo>
                    <a:pt x="5770035" y="2714307"/>
                  </a:lnTo>
                  <a:lnTo>
                    <a:pt x="5804144" y="2689779"/>
                  </a:lnTo>
                  <a:lnTo>
                    <a:pt x="5837443" y="2664913"/>
                  </a:lnTo>
                  <a:lnTo>
                    <a:pt x="5869921" y="2639711"/>
                  </a:lnTo>
                  <a:lnTo>
                    <a:pt x="5901567" y="2614174"/>
                  </a:lnTo>
                  <a:lnTo>
                    <a:pt x="5932372" y="2588302"/>
                  </a:lnTo>
                  <a:lnTo>
                    <a:pt x="5962323" y="2562099"/>
                  </a:lnTo>
                  <a:lnTo>
                    <a:pt x="5991411" y="2535565"/>
                  </a:lnTo>
                  <a:lnTo>
                    <a:pt x="6019625" y="2508702"/>
                  </a:lnTo>
                  <a:lnTo>
                    <a:pt x="6046953" y="2481510"/>
                  </a:lnTo>
                  <a:lnTo>
                    <a:pt x="6073387" y="2453993"/>
                  </a:lnTo>
                  <a:lnTo>
                    <a:pt x="6123524" y="2397984"/>
                  </a:lnTo>
                  <a:lnTo>
                    <a:pt x="6169952" y="2340686"/>
                  </a:lnTo>
                  <a:lnTo>
                    <a:pt x="6212584" y="2282111"/>
                  </a:lnTo>
                  <a:lnTo>
                    <a:pt x="6251337" y="2222271"/>
                  </a:lnTo>
                  <a:lnTo>
                    <a:pt x="6286124" y="2161177"/>
                  </a:lnTo>
                  <a:lnTo>
                    <a:pt x="6316860" y="2098840"/>
                  </a:lnTo>
                  <a:lnTo>
                    <a:pt x="6343461" y="2035273"/>
                  </a:lnTo>
                  <a:lnTo>
                    <a:pt x="6365841" y="1970486"/>
                  </a:lnTo>
                  <a:lnTo>
                    <a:pt x="6383914" y="1904490"/>
                  </a:lnTo>
                  <a:lnTo>
                    <a:pt x="6397596" y="1837299"/>
                  </a:lnTo>
                  <a:lnTo>
                    <a:pt x="6406801" y="1768922"/>
                  </a:lnTo>
                  <a:lnTo>
                    <a:pt x="6411445" y="1699372"/>
                  </a:lnTo>
                  <a:lnTo>
                    <a:pt x="6412029" y="1664161"/>
                  </a:lnTo>
                  <a:lnTo>
                    <a:pt x="6411609" y="1625428"/>
                  </a:lnTo>
                  <a:lnTo>
                    <a:pt x="6410345" y="1587285"/>
                  </a:lnTo>
                  <a:lnTo>
                    <a:pt x="6405270" y="1512751"/>
                  </a:lnTo>
                  <a:lnTo>
                    <a:pt x="6396772" y="1440518"/>
                  </a:lnTo>
                  <a:lnTo>
                    <a:pt x="6384820" y="1370549"/>
                  </a:lnTo>
                  <a:lnTo>
                    <a:pt x="6369382" y="1302805"/>
                  </a:lnTo>
                  <a:lnTo>
                    <a:pt x="6350425" y="1237247"/>
                  </a:lnTo>
                  <a:lnTo>
                    <a:pt x="6327919" y="1173838"/>
                  </a:lnTo>
                  <a:lnTo>
                    <a:pt x="6301829" y="1112538"/>
                  </a:lnTo>
                  <a:lnTo>
                    <a:pt x="6272126" y="1053309"/>
                  </a:lnTo>
                  <a:lnTo>
                    <a:pt x="6238777" y="996113"/>
                  </a:lnTo>
                  <a:lnTo>
                    <a:pt x="6201749" y="940911"/>
                  </a:lnTo>
                  <a:lnTo>
                    <a:pt x="6161011" y="887664"/>
                  </a:lnTo>
                  <a:lnTo>
                    <a:pt x="6116531" y="836335"/>
                  </a:lnTo>
                  <a:lnTo>
                    <a:pt x="6068278" y="786884"/>
                  </a:lnTo>
                  <a:lnTo>
                    <a:pt x="6016218" y="739272"/>
                  </a:lnTo>
                  <a:lnTo>
                    <a:pt x="5960320" y="693463"/>
                  </a:lnTo>
                  <a:lnTo>
                    <a:pt x="5900552" y="649416"/>
                  </a:lnTo>
                  <a:lnTo>
                    <a:pt x="5836883" y="607094"/>
                  </a:lnTo>
                  <a:lnTo>
                    <a:pt x="5803575" y="586568"/>
                  </a:lnTo>
                  <a:lnTo>
                    <a:pt x="5769279" y="566458"/>
                  </a:lnTo>
                  <a:lnTo>
                    <a:pt x="5733992" y="546761"/>
                  </a:lnTo>
                  <a:lnTo>
                    <a:pt x="5697710" y="527470"/>
                  </a:lnTo>
                  <a:lnTo>
                    <a:pt x="5660428" y="508581"/>
                  </a:lnTo>
                  <a:lnTo>
                    <a:pt x="5622143" y="490090"/>
                  </a:lnTo>
                  <a:lnTo>
                    <a:pt x="5582850" y="471992"/>
                  </a:lnTo>
                  <a:lnTo>
                    <a:pt x="5542546" y="454281"/>
                  </a:lnTo>
                  <a:lnTo>
                    <a:pt x="5501227" y="436954"/>
                  </a:lnTo>
                  <a:lnTo>
                    <a:pt x="5458888" y="420004"/>
                  </a:lnTo>
                  <a:lnTo>
                    <a:pt x="5415526" y="403428"/>
                  </a:lnTo>
                  <a:lnTo>
                    <a:pt x="5371136" y="387221"/>
                  </a:lnTo>
                  <a:lnTo>
                    <a:pt x="5325715" y="371377"/>
                  </a:lnTo>
                  <a:lnTo>
                    <a:pt x="5279258" y="355893"/>
                  </a:lnTo>
                  <a:lnTo>
                    <a:pt x="5231762" y="340762"/>
                  </a:lnTo>
                  <a:lnTo>
                    <a:pt x="5183223" y="325981"/>
                  </a:lnTo>
                  <a:lnTo>
                    <a:pt x="5133636" y="311544"/>
                  </a:lnTo>
                  <a:lnTo>
                    <a:pt x="5082998" y="297447"/>
                  </a:lnTo>
                  <a:lnTo>
                    <a:pt x="5031305" y="283684"/>
                  </a:lnTo>
                  <a:lnTo>
                    <a:pt x="4978552" y="270252"/>
                  </a:lnTo>
                  <a:lnTo>
                    <a:pt x="4924736" y="257145"/>
                  </a:lnTo>
                  <a:lnTo>
                    <a:pt x="4869852" y="244359"/>
                  </a:lnTo>
                  <a:lnTo>
                    <a:pt x="4813897" y="231888"/>
                  </a:lnTo>
                  <a:lnTo>
                    <a:pt x="4756867" y="219728"/>
                  </a:lnTo>
                  <a:lnTo>
                    <a:pt x="4698757" y="207873"/>
                  </a:lnTo>
                  <a:lnTo>
                    <a:pt x="4639564" y="196321"/>
                  </a:lnTo>
                  <a:lnTo>
                    <a:pt x="4579284" y="185064"/>
                  </a:lnTo>
                  <a:lnTo>
                    <a:pt x="4517913" y="174099"/>
                  </a:lnTo>
                  <a:lnTo>
                    <a:pt x="4455446" y="163421"/>
                  </a:lnTo>
                  <a:lnTo>
                    <a:pt x="4391879" y="153024"/>
                  </a:lnTo>
                  <a:lnTo>
                    <a:pt x="4327210" y="142905"/>
                  </a:lnTo>
                  <a:lnTo>
                    <a:pt x="4261433" y="133058"/>
                  </a:lnTo>
                  <a:lnTo>
                    <a:pt x="4194545" y="123479"/>
                  </a:lnTo>
                  <a:lnTo>
                    <a:pt x="4126541" y="114162"/>
                  </a:lnTo>
                  <a:lnTo>
                    <a:pt x="4057418" y="105103"/>
                  </a:lnTo>
                  <a:lnTo>
                    <a:pt x="3987172" y="96297"/>
                  </a:lnTo>
                  <a:lnTo>
                    <a:pt x="3915799" y="87740"/>
                  </a:lnTo>
                  <a:lnTo>
                    <a:pt x="3843294" y="79426"/>
                  </a:lnTo>
                  <a:lnTo>
                    <a:pt x="3769654" y="71350"/>
                  </a:lnTo>
                  <a:lnTo>
                    <a:pt x="3694875" y="63508"/>
                  </a:lnTo>
                  <a:lnTo>
                    <a:pt x="3618952" y="55896"/>
                  </a:lnTo>
                  <a:lnTo>
                    <a:pt x="3521864" y="46724"/>
                  </a:lnTo>
                  <a:lnTo>
                    <a:pt x="3426523" y="38412"/>
                  </a:lnTo>
                  <a:lnTo>
                    <a:pt x="3332916" y="30947"/>
                  </a:lnTo>
                  <a:lnTo>
                    <a:pt x="3241025" y="24319"/>
                  </a:lnTo>
                  <a:lnTo>
                    <a:pt x="3150835" y="18514"/>
                  </a:lnTo>
                  <a:lnTo>
                    <a:pt x="3062330" y="13523"/>
                  </a:lnTo>
                  <a:lnTo>
                    <a:pt x="2975495" y="9333"/>
                  </a:lnTo>
                  <a:lnTo>
                    <a:pt x="2890312" y="5933"/>
                  </a:lnTo>
                  <a:lnTo>
                    <a:pt x="2806767" y="3311"/>
                  </a:lnTo>
                  <a:lnTo>
                    <a:pt x="2724844" y="1456"/>
                  </a:lnTo>
                  <a:lnTo>
                    <a:pt x="2644526" y="356"/>
                  </a:lnTo>
                  <a:lnTo>
                    <a:pt x="2565799" y="0"/>
                  </a:lnTo>
                  <a:close/>
                </a:path>
              </a:pathLst>
            </a:custGeom>
            <a:solidFill>
              <a:srgbClr val="F3B68C"/>
            </a:solidFill>
          </p:spPr>
          <p:txBody>
            <a:bodyPr wrap="square" lIns="0" tIns="0" rIns="0" bIns="0" rtlCol="0"/>
            <a:lstStyle/>
            <a:p>
              <a:endParaRPr/>
            </a:p>
          </p:txBody>
        </p:sp>
        <p:pic>
          <p:nvPicPr>
            <p:cNvPr id="5" name="object 5"/>
            <p:cNvPicPr/>
            <p:nvPr/>
          </p:nvPicPr>
          <p:blipFill>
            <a:blip r:embed="rId3" cstate="print"/>
            <a:stretch>
              <a:fillRect/>
            </a:stretch>
          </p:blipFill>
          <p:spPr>
            <a:xfrm>
              <a:off x="11009958" y="4777940"/>
              <a:ext cx="6243453" cy="3505200"/>
            </a:xfrm>
            <a:prstGeom prst="rect">
              <a:avLst/>
            </a:prstGeom>
          </p:spPr>
        </p:pic>
      </p:grpSp>
      <p:pic>
        <p:nvPicPr>
          <p:cNvPr id="6" name="object 6"/>
          <p:cNvPicPr/>
          <p:nvPr/>
        </p:nvPicPr>
        <p:blipFill>
          <a:blip r:embed="rId4" cstate="print"/>
          <a:stretch>
            <a:fillRect/>
          </a:stretch>
        </p:blipFill>
        <p:spPr>
          <a:xfrm>
            <a:off x="2766456" y="4768014"/>
            <a:ext cx="5905524" cy="3510223"/>
          </a:xfrm>
          <a:prstGeom prst="rect">
            <a:avLst/>
          </a:prstGeom>
        </p:spPr>
      </p:pic>
      <p:sp>
        <p:nvSpPr>
          <p:cNvPr id="7" name="object 7"/>
          <p:cNvSpPr/>
          <p:nvPr/>
        </p:nvSpPr>
        <p:spPr>
          <a:xfrm>
            <a:off x="0" y="9898856"/>
            <a:ext cx="6666230" cy="1409700"/>
          </a:xfrm>
          <a:custGeom>
            <a:avLst/>
            <a:gdLst/>
            <a:ahLst/>
            <a:cxnLst/>
            <a:rect l="l" t="t" r="r" b="b"/>
            <a:pathLst>
              <a:path w="6666230" h="1409700">
                <a:moveTo>
                  <a:pt x="1472885" y="38100"/>
                </a:moveTo>
                <a:lnTo>
                  <a:pt x="1395171" y="38100"/>
                </a:lnTo>
                <a:lnTo>
                  <a:pt x="1363007" y="63500"/>
                </a:lnTo>
                <a:lnTo>
                  <a:pt x="1335056" y="101600"/>
                </a:lnTo>
                <a:lnTo>
                  <a:pt x="1319738" y="114300"/>
                </a:lnTo>
                <a:lnTo>
                  <a:pt x="1303234" y="139700"/>
                </a:lnTo>
                <a:lnTo>
                  <a:pt x="1286225" y="152400"/>
                </a:lnTo>
                <a:lnTo>
                  <a:pt x="1269393" y="177800"/>
                </a:lnTo>
                <a:lnTo>
                  <a:pt x="1166101" y="292100"/>
                </a:lnTo>
                <a:lnTo>
                  <a:pt x="1131687" y="342900"/>
                </a:lnTo>
                <a:lnTo>
                  <a:pt x="1029003" y="457200"/>
                </a:lnTo>
                <a:lnTo>
                  <a:pt x="997912" y="495300"/>
                </a:lnTo>
                <a:lnTo>
                  <a:pt x="966457" y="533400"/>
                </a:lnTo>
                <a:lnTo>
                  <a:pt x="934545" y="571500"/>
                </a:lnTo>
                <a:lnTo>
                  <a:pt x="902086" y="609600"/>
                </a:lnTo>
                <a:lnTo>
                  <a:pt x="868990" y="635000"/>
                </a:lnTo>
                <a:lnTo>
                  <a:pt x="835166" y="673100"/>
                </a:lnTo>
                <a:lnTo>
                  <a:pt x="800522" y="711200"/>
                </a:lnTo>
                <a:lnTo>
                  <a:pt x="764969" y="736600"/>
                </a:lnTo>
                <a:lnTo>
                  <a:pt x="728415" y="774700"/>
                </a:lnTo>
                <a:lnTo>
                  <a:pt x="688759" y="800100"/>
                </a:lnTo>
                <a:lnTo>
                  <a:pt x="648431" y="838200"/>
                </a:lnTo>
                <a:lnTo>
                  <a:pt x="607408" y="863600"/>
                </a:lnTo>
                <a:lnTo>
                  <a:pt x="565668" y="889000"/>
                </a:lnTo>
                <a:lnTo>
                  <a:pt x="523187" y="927100"/>
                </a:lnTo>
                <a:lnTo>
                  <a:pt x="479941" y="952500"/>
                </a:lnTo>
                <a:lnTo>
                  <a:pt x="435907" y="965200"/>
                </a:lnTo>
                <a:lnTo>
                  <a:pt x="391063" y="990600"/>
                </a:lnTo>
                <a:lnTo>
                  <a:pt x="345383" y="1016000"/>
                </a:lnTo>
                <a:lnTo>
                  <a:pt x="298847" y="1028700"/>
                </a:lnTo>
                <a:lnTo>
                  <a:pt x="251429" y="1054100"/>
                </a:lnTo>
                <a:lnTo>
                  <a:pt x="153857" y="1079500"/>
                </a:lnTo>
                <a:lnTo>
                  <a:pt x="100150" y="1092200"/>
                </a:lnTo>
                <a:lnTo>
                  <a:pt x="46173" y="1092200"/>
                </a:lnTo>
                <a:lnTo>
                  <a:pt x="0" y="1104900"/>
                </a:lnTo>
                <a:lnTo>
                  <a:pt x="0" y="1409700"/>
                </a:lnTo>
                <a:lnTo>
                  <a:pt x="725344" y="1409700"/>
                </a:lnTo>
                <a:lnTo>
                  <a:pt x="810397" y="1358900"/>
                </a:lnTo>
                <a:lnTo>
                  <a:pt x="852031" y="1320800"/>
                </a:lnTo>
                <a:lnTo>
                  <a:pt x="893111" y="1295400"/>
                </a:lnTo>
                <a:lnTo>
                  <a:pt x="933665" y="1257300"/>
                </a:lnTo>
                <a:lnTo>
                  <a:pt x="972863" y="1231900"/>
                </a:lnTo>
                <a:lnTo>
                  <a:pt x="1011486" y="1193800"/>
                </a:lnTo>
                <a:lnTo>
                  <a:pt x="1049551" y="1168400"/>
                </a:lnTo>
                <a:lnTo>
                  <a:pt x="1087073" y="1130300"/>
                </a:lnTo>
                <a:lnTo>
                  <a:pt x="1124070" y="1092200"/>
                </a:lnTo>
                <a:lnTo>
                  <a:pt x="1160559" y="1066800"/>
                </a:lnTo>
                <a:lnTo>
                  <a:pt x="1194727" y="1028700"/>
                </a:lnTo>
                <a:lnTo>
                  <a:pt x="1228404" y="990600"/>
                </a:lnTo>
                <a:lnTo>
                  <a:pt x="1261705" y="965200"/>
                </a:lnTo>
                <a:lnTo>
                  <a:pt x="1360481" y="850900"/>
                </a:lnTo>
                <a:lnTo>
                  <a:pt x="1393410" y="825500"/>
                </a:lnTo>
                <a:lnTo>
                  <a:pt x="1421794" y="787400"/>
                </a:lnTo>
                <a:lnTo>
                  <a:pt x="1450012" y="762000"/>
                </a:lnTo>
                <a:lnTo>
                  <a:pt x="1478397" y="723900"/>
                </a:lnTo>
                <a:lnTo>
                  <a:pt x="1507281" y="698500"/>
                </a:lnTo>
                <a:lnTo>
                  <a:pt x="2044001" y="698500"/>
                </a:lnTo>
                <a:lnTo>
                  <a:pt x="2032996" y="660400"/>
                </a:lnTo>
                <a:lnTo>
                  <a:pt x="2021022" y="609600"/>
                </a:lnTo>
                <a:lnTo>
                  <a:pt x="2011071" y="558800"/>
                </a:lnTo>
                <a:lnTo>
                  <a:pt x="2002464" y="508000"/>
                </a:lnTo>
                <a:lnTo>
                  <a:pt x="1994523" y="444500"/>
                </a:lnTo>
                <a:lnTo>
                  <a:pt x="1988551" y="406400"/>
                </a:lnTo>
                <a:lnTo>
                  <a:pt x="1983866" y="355600"/>
                </a:lnTo>
                <a:lnTo>
                  <a:pt x="1979887" y="304800"/>
                </a:lnTo>
                <a:lnTo>
                  <a:pt x="1976031" y="266700"/>
                </a:lnTo>
                <a:lnTo>
                  <a:pt x="1971717" y="215900"/>
                </a:lnTo>
                <a:lnTo>
                  <a:pt x="1963316" y="177800"/>
                </a:lnTo>
                <a:lnTo>
                  <a:pt x="1919894" y="127000"/>
                </a:lnTo>
                <a:lnTo>
                  <a:pt x="1881354" y="114300"/>
                </a:lnTo>
                <a:lnTo>
                  <a:pt x="1875595" y="101600"/>
                </a:lnTo>
                <a:lnTo>
                  <a:pt x="1815125" y="101600"/>
                </a:lnTo>
                <a:lnTo>
                  <a:pt x="1570654" y="50800"/>
                </a:lnTo>
                <a:lnTo>
                  <a:pt x="1521766" y="50800"/>
                </a:lnTo>
                <a:lnTo>
                  <a:pt x="1472885" y="38100"/>
                </a:lnTo>
                <a:close/>
              </a:path>
              <a:path w="6666230" h="1409700">
                <a:moveTo>
                  <a:pt x="2044001" y="698500"/>
                </a:moveTo>
                <a:lnTo>
                  <a:pt x="1511714" y="698500"/>
                </a:lnTo>
                <a:lnTo>
                  <a:pt x="1515735" y="711200"/>
                </a:lnTo>
                <a:lnTo>
                  <a:pt x="1519401" y="711200"/>
                </a:lnTo>
                <a:lnTo>
                  <a:pt x="1522768" y="723900"/>
                </a:lnTo>
                <a:lnTo>
                  <a:pt x="1544433" y="762000"/>
                </a:lnTo>
                <a:lnTo>
                  <a:pt x="1566013" y="812800"/>
                </a:lnTo>
                <a:lnTo>
                  <a:pt x="1587631" y="850900"/>
                </a:lnTo>
                <a:lnTo>
                  <a:pt x="1609414" y="901700"/>
                </a:lnTo>
                <a:lnTo>
                  <a:pt x="1631487" y="939800"/>
                </a:lnTo>
                <a:lnTo>
                  <a:pt x="1679010" y="1028700"/>
                </a:lnTo>
                <a:lnTo>
                  <a:pt x="1703219" y="1079500"/>
                </a:lnTo>
                <a:lnTo>
                  <a:pt x="1728316" y="1130300"/>
                </a:lnTo>
                <a:lnTo>
                  <a:pt x="1754741" y="1168400"/>
                </a:lnTo>
                <a:lnTo>
                  <a:pt x="1782938" y="1206500"/>
                </a:lnTo>
                <a:lnTo>
                  <a:pt x="1812575" y="1257300"/>
                </a:lnTo>
                <a:lnTo>
                  <a:pt x="1843885" y="1295400"/>
                </a:lnTo>
                <a:lnTo>
                  <a:pt x="1876898" y="1333500"/>
                </a:lnTo>
                <a:lnTo>
                  <a:pt x="1911644" y="1371600"/>
                </a:lnTo>
                <a:lnTo>
                  <a:pt x="1948152" y="1409700"/>
                </a:lnTo>
                <a:lnTo>
                  <a:pt x="3265757" y="1409700"/>
                </a:lnTo>
                <a:lnTo>
                  <a:pt x="3302510" y="1384300"/>
                </a:lnTo>
                <a:lnTo>
                  <a:pt x="3342828" y="1358900"/>
                </a:lnTo>
                <a:lnTo>
                  <a:pt x="3420964" y="1282700"/>
                </a:lnTo>
                <a:lnTo>
                  <a:pt x="3459934" y="1257300"/>
                </a:lnTo>
                <a:lnTo>
                  <a:pt x="3498846" y="1219200"/>
                </a:lnTo>
                <a:lnTo>
                  <a:pt x="3537708" y="1193800"/>
                </a:lnTo>
                <a:lnTo>
                  <a:pt x="3550647" y="1181100"/>
                </a:lnTo>
                <a:lnTo>
                  <a:pt x="2532339" y="1181100"/>
                </a:lnTo>
                <a:lnTo>
                  <a:pt x="2480397" y="1168400"/>
                </a:lnTo>
                <a:lnTo>
                  <a:pt x="2430739" y="1155700"/>
                </a:lnTo>
                <a:lnTo>
                  <a:pt x="2383427" y="1130300"/>
                </a:lnTo>
                <a:lnTo>
                  <a:pt x="2338523" y="1104900"/>
                </a:lnTo>
                <a:lnTo>
                  <a:pt x="2300065" y="1079500"/>
                </a:lnTo>
                <a:lnTo>
                  <a:pt x="2264166" y="1041400"/>
                </a:lnTo>
                <a:lnTo>
                  <a:pt x="2230587" y="1003300"/>
                </a:lnTo>
                <a:lnTo>
                  <a:pt x="2199088" y="977900"/>
                </a:lnTo>
                <a:lnTo>
                  <a:pt x="2169430" y="939800"/>
                </a:lnTo>
                <a:lnTo>
                  <a:pt x="2141372" y="889000"/>
                </a:lnTo>
                <a:lnTo>
                  <a:pt x="2087832" y="812800"/>
                </a:lnTo>
                <a:lnTo>
                  <a:pt x="2065723" y="762000"/>
                </a:lnTo>
                <a:lnTo>
                  <a:pt x="2047670" y="711200"/>
                </a:lnTo>
                <a:lnTo>
                  <a:pt x="2044001" y="698500"/>
                </a:lnTo>
                <a:close/>
              </a:path>
              <a:path w="6666230" h="1409700">
                <a:moveTo>
                  <a:pt x="4606720" y="660400"/>
                </a:moveTo>
                <a:lnTo>
                  <a:pt x="4152624" y="660400"/>
                </a:lnTo>
                <a:lnTo>
                  <a:pt x="4155317" y="673100"/>
                </a:lnTo>
                <a:lnTo>
                  <a:pt x="4157392" y="685800"/>
                </a:lnTo>
                <a:lnTo>
                  <a:pt x="4158510" y="685800"/>
                </a:lnTo>
                <a:lnTo>
                  <a:pt x="4160718" y="723900"/>
                </a:lnTo>
                <a:lnTo>
                  <a:pt x="4162639" y="749300"/>
                </a:lnTo>
                <a:lnTo>
                  <a:pt x="4164636" y="787400"/>
                </a:lnTo>
                <a:lnTo>
                  <a:pt x="4167075" y="825500"/>
                </a:lnTo>
                <a:lnTo>
                  <a:pt x="4171919" y="876300"/>
                </a:lnTo>
                <a:lnTo>
                  <a:pt x="4179347" y="914400"/>
                </a:lnTo>
                <a:lnTo>
                  <a:pt x="4190224" y="965200"/>
                </a:lnTo>
                <a:lnTo>
                  <a:pt x="4204173" y="1016000"/>
                </a:lnTo>
                <a:lnTo>
                  <a:pt x="4220937" y="1054100"/>
                </a:lnTo>
                <a:lnTo>
                  <a:pt x="4240265" y="1104900"/>
                </a:lnTo>
                <a:lnTo>
                  <a:pt x="4261900" y="1143000"/>
                </a:lnTo>
                <a:lnTo>
                  <a:pt x="4285590" y="1193800"/>
                </a:lnTo>
                <a:lnTo>
                  <a:pt x="4311081" y="1231900"/>
                </a:lnTo>
                <a:lnTo>
                  <a:pt x="4339372" y="1270000"/>
                </a:lnTo>
                <a:lnTo>
                  <a:pt x="4369099" y="1308100"/>
                </a:lnTo>
                <a:lnTo>
                  <a:pt x="4400223" y="1346200"/>
                </a:lnTo>
                <a:lnTo>
                  <a:pt x="4432706" y="1384300"/>
                </a:lnTo>
                <a:lnTo>
                  <a:pt x="4460247" y="1409700"/>
                </a:lnTo>
                <a:lnTo>
                  <a:pt x="5676193" y="1409700"/>
                </a:lnTo>
                <a:lnTo>
                  <a:pt x="5701010" y="1397000"/>
                </a:lnTo>
                <a:lnTo>
                  <a:pt x="5741446" y="1371600"/>
                </a:lnTo>
                <a:lnTo>
                  <a:pt x="5782381" y="1333500"/>
                </a:lnTo>
                <a:lnTo>
                  <a:pt x="5822592" y="1308100"/>
                </a:lnTo>
                <a:lnTo>
                  <a:pt x="5861824" y="1270000"/>
                </a:lnTo>
                <a:lnTo>
                  <a:pt x="5899824" y="1244600"/>
                </a:lnTo>
                <a:lnTo>
                  <a:pt x="5936339" y="1206500"/>
                </a:lnTo>
                <a:lnTo>
                  <a:pt x="5959522" y="1181100"/>
                </a:lnTo>
                <a:lnTo>
                  <a:pt x="5021423" y="1181100"/>
                </a:lnTo>
                <a:lnTo>
                  <a:pt x="4918869" y="1155700"/>
                </a:lnTo>
                <a:lnTo>
                  <a:pt x="4870552" y="1143000"/>
                </a:lnTo>
                <a:lnTo>
                  <a:pt x="4825322" y="1117600"/>
                </a:lnTo>
                <a:lnTo>
                  <a:pt x="4783400" y="1079500"/>
                </a:lnTo>
                <a:lnTo>
                  <a:pt x="4745005" y="1041400"/>
                </a:lnTo>
                <a:lnTo>
                  <a:pt x="4713922" y="1003300"/>
                </a:lnTo>
                <a:lnTo>
                  <a:pt x="4687235" y="965200"/>
                </a:lnTo>
                <a:lnTo>
                  <a:pt x="4664861" y="927100"/>
                </a:lnTo>
                <a:lnTo>
                  <a:pt x="4646717" y="876300"/>
                </a:lnTo>
                <a:lnTo>
                  <a:pt x="4632720" y="838200"/>
                </a:lnTo>
                <a:lnTo>
                  <a:pt x="4622789" y="787400"/>
                </a:lnTo>
                <a:lnTo>
                  <a:pt x="4615377" y="736600"/>
                </a:lnTo>
                <a:lnTo>
                  <a:pt x="4609396" y="685800"/>
                </a:lnTo>
                <a:lnTo>
                  <a:pt x="4606720" y="660400"/>
                </a:lnTo>
                <a:close/>
              </a:path>
              <a:path w="6666230" h="1409700">
                <a:moveTo>
                  <a:pt x="4288207" y="0"/>
                </a:moveTo>
                <a:lnTo>
                  <a:pt x="4256627" y="0"/>
                </a:lnTo>
                <a:lnTo>
                  <a:pt x="4225481" y="12700"/>
                </a:lnTo>
                <a:lnTo>
                  <a:pt x="4193028" y="38100"/>
                </a:lnTo>
                <a:lnTo>
                  <a:pt x="4163818" y="63500"/>
                </a:lnTo>
                <a:lnTo>
                  <a:pt x="4017740" y="215900"/>
                </a:lnTo>
                <a:lnTo>
                  <a:pt x="3944965" y="304800"/>
                </a:lnTo>
                <a:lnTo>
                  <a:pt x="3908528" y="342900"/>
                </a:lnTo>
                <a:lnTo>
                  <a:pt x="3873731" y="381000"/>
                </a:lnTo>
                <a:lnTo>
                  <a:pt x="3838734" y="406400"/>
                </a:lnTo>
                <a:lnTo>
                  <a:pt x="3803499" y="444500"/>
                </a:lnTo>
                <a:lnTo>
                  <a:pt x="3732165" y="520700"/>
                </a:lnTo>
                <a:lnTo>
                  <a:pt x="3695990" y="558800"/>
                </a:lnTo>
                <a:lnTo>
                  <a:pt x="3659427" y="596900"/>
                </a:lnTo>
                <a:lnTo>
                  <a:pt x="3622437" y="622300"/>
                </a:lnTo>
                <a:lnTo>
                  <a:pt x="3584984" y="660400"/>
                </a:lnTo>
                <a:lnTo>
                  <a:pt x="3547029" y="698500"/>
                </a:lnTo>
                <a:lnTo>
                  <a:pt x="3508535" y="723900"/>
                </a:lnTo>
                <a:lnTo>
                  <a:pt x="3469465" y="762000"/>
                </a:lnTo>
                <a:lnTo>
                  <a:pt x="3429780" y="787400"/>
                </a:lnTo>
                <a:lnTo>
                  <a:pt x="3389444" y="825500"/>
                </a:lnTo>
                <a:lnTo>
                  <a:pt x="3269104" y="901700"/>
                </a:lnTo>
                <a:lnTo>
                  <a:pt x="3228313" y="939800"/>
                </a:lnTo>
                <a:lnTo>
                  <a:pt x="3145356" y="990600"/>
                </a:lnTo>
                <a:lnTo>
                  <a:pt x="3060160" y="1041400"/>
                </a:lnTo>
                <a:lnTo>
                  <a:pt x="3016572" y="1054100"/>
                </a:lnTo>
                <a:lnTo>
                  <a:pt x="2972244" y="1079500"/>
                </a:lnTo>
                <a:lnTo>
                  <a:pt x="2927115" y="1104900"/>
                </a:lnTo>
                <a:lnTo>
                  <a:pt x="2881124" y="1117600"/>
                </a:lnTo>
                <a:lnTo>
                  <a:pt x="2832907" y="1130300"/>
                </a:lnTo>
                <a:lnTo>
                  <a:pt x="2784312" y="1155700"/>
                </a:lnTo>
                <a:lnTo>
                  <a:pt x="2735246" y="1168400"/>
                </a:lnTo>
                <a:lnTo>
                  <a:pt x="2685611" y="1168400"/>
                </a:lnTo>
                <a:lnTo>
                  <a:pt x="2635312" y="1181100"/>
                </a:lnTo>
                <a:lnTo>
                  <a:pt x="3550647" y="1181100"/>
                </a:lnTo>
                <a:lnTo>
                  <a:pt x="3615303" y="1117600"/>
                </a:lnTo>
                <a:lnTo>
                  <a:pt x="3654049" y="1092200"/>
                </a:lnTo>
                <a:lnTo>
                  <a:pt x="3731469" y="1016000"/>
                </a:lnTo>
                <a:lnTo>
                  <a:pt x="3924895" y="850900"/>
                </a:lnTo>
                <a:lnTo>
                  <a:pt x="3963609" y="812800"/>
                </a:lnTo>
                <a:lnTo>
                  <a:pt x="4002347" y="787400"/>
                </a:lnTo>
                <a:lnTo>
                  <a:pt x="4038146" y="749300"/>
                </a:lnTo>
                <a:lnTo>
                  <a:pt x="4074307" y="723900"/>
                </a:lnTo>
                <a:lnTo>
                  <a:pt x="4149651" y="660400"/>
                </a:lnTo>
                <a:lnTo>
                  <a:pt x="4606720" y="660400"/>
                </a:lnTo>
                <a:lnTo>
                  <a:pt x="4604044" y="635000"/>
                </a:lnTo>
                <a:lnTo>
                  <a:pt x="4598517" y="571500"/>
                </a:lnTo>
                <a:lnTo>
                  <a:pt x="4594474" y="520700"/>
                </a:lnTo>
                <a:lnTo>
                  <a:pt x="4593470" y="482600"/>
                </a:lnTo>
                <a:lnTo>
                  <a:pt x="4595212" y="431800"/>
                </a:lnTo>
                <a:lnTo>
                  <a:pt x="4599407" y="381000"/>
                </a:lnTo>
                <a:lnTo>
                  <a:pt x="4605763" y="330200"/>
                </a:lnTo>
                <a:lnTo>
                  <a:pt x="4610379" y="292100"/>
                </a:lnTo>
                <a:lnTo>
                  <a:pt x="4614844" y="266700"/>
                </a:lnTo>
                <a:lnTo>
                  <a:pt x="4619148" y="228600"/>
                </a:lnTo>
                <a:lnTo>
                  <a:pt x="4623281" y="203200"/>
                </a:lnTo>
                <a:lnTo>
                  <a:pt x="4615937" y="152400"/>
                </a:lnTo>
                <a:lnTo>
                  <a:pt x="4582999" y="127000"/>
                </a:lnTo>
                <a:lnTo>
                  <a:pt x="4536558" y="101600"/>
                </a:lnTo>
                <a:lnTo>
                  <a:pt x="4490184" y="88900"/>
                </a:lnTo>
                <a:lnTo>
                  <a:pt x="4350650" y="12700"/>
                </a:lnTo>
                <a:lnTo>
                  <a:pt x="4319716" y="12700"/>
                </a:lnTo>
                <a:lnTo>
                  <a:pt x="4288207" y="0"/>
                </a:lnTo>
                <a:close/>
              </a:path>
              <a:path w="6666230" h="1409700">
                <a:moveTo>
                  <a:pt x="6458799" y="88900"/>
                </a:moveTo>
                <a:lnTo>
                  <a:pt x="6423384" y="88900"/>
                </a:lnTo>
                <a:lnTo>
                  <a:pt x="6390744" y="101600"/>
                </a:lnTo>
                <a:lnTo>
                  <a:pt x="6355071" y="139700"/>
                </a:lnTo>
                <a:lnTo>
                  <a:pt x="6351835" y="139700"/>
                </a:lnTo>
                <a:lnTo>
                  <a:pt x="6314907" y="177800"/>
                </a:lnTo>
                <a:lnTo>
                  <a:pt x="6209064" y="304800"/>
                </a:lnTo>
                <a:lnTo>
                  <a:pt x="5938613" y="596900"/>
                </a:lnTo>
                <a:lnTo>
                  <a:pt x="5839882" y="711200"/>
                </a:lnTo>
                <a:lnTo>
                  <a:pt x="5806931" y="736600"/>
                </a:lnTo>
                <a:lnTo>
                  <a:pt x="5674819" y="889000"/>
                </a:lnTo>
                <a:lnTo>
                  <a:pt x="5641377" y="927100"/>
                </a:lnTo>
                <a:lnTo>
                  <a:pt x="5606864" y="952500"/>
                </a:lnTo>
                <a:lnTo>
                  <a:pt x="5571132" y="990600"/>
                </a:lnTo>
                <a:lnTo>
                  <a:pt x="5534034" y="1016000"/>
                </a:lnTo>
                <a:lnTo>
                  <a:pt x="5495424" y="1041400"/>
                </a:lnTo>
                <a:lnTo>
                  <a:pt x="5455152" y="1079500"/>
                </a:lnTo>
                <a:lnTo>
                  <a:pt x="5413073" y="1092200"/>
                </a:lnTo>
                <a:lnTo>
                  <a:pt x="5369038" y="1117600"/>
                </a:lnTo>
                <a:lnTo>
                  <a:pt x="5320667" y="1143000"/>
                </a:lnTo>
                <a:lnTo>
                  <a:pt x="5222632" y="1168400"/>
                </a:lnTo>
                <a:lnTo>
                  <a:pt x="5172971" y="1168400"/>
                </a:lnTo>
                <a:lnTo>
                  <a:pt x="5122882" y="1181100"/>
                </a:lnTo>
                <a:lnTo>
                  <a:pt x="5959522" y="1181100"/>
                </a:lnTo>
                <a:lnTo>
                  <a:pt x="5971114" y="1168400"/>
                </a:lnTo>
                <a:lnTo>
                  <a:pt x="6003118" y="1130300"/>
                </a:lnTo>
                <a:lnTo>
                  <a:pt x="6034745" y="1092200"/>
                </a:lnTo>
                <a:lnTo>
                  <a:pt x="6066056" y="1054100"/>
                </a:lnTo>
                <a:lnTo>
                  <a:pt x="6281841" y="787400"/>
                </a:lnTo>
                <a:lnTo>
                  <a:pt x="6529348" y="482600"/>
                </a:lnTo>
                <a:lnTo>
                  <a:pt x="6558654" y="444500"/>
                </a:lnTo>
                <a:lnTo>
                  <a:pt x="6587504" y="406400"/>
                </a:lnTo>
                <a:lnTo>
                  <a:pt x="6615553" y="368300"/>
                </a:lnTo>
                <a:lnTo>
                  <a:pt x="6642455" y="330200"/>
                </a:lnTo>
                <a:lnTo>
                  <a:pt x="6664211" y="279400"/>
                </a:lnTo>
                <a:lnTo>
                  <a:pt x="6666000" y="241300"/>
                </a:lnTo>
                <a:lnTo>
                  <a:pt x="6647969" y="203200"/>
                </a:lnTo>
                <a:lnTo>
                  <a:pt x="6610267" y="165100"/>
                </a:lnTo>
                <a:lnTo>
                  <a:pt x="6584392" y="152400"/>
                </a:lnTo>
                <a:lnTo>
                  <a:pt x="6557701" y="139700"/>
                </a:lnTo>
                <a:lnTo>
                  <a:pt x="6530424" y="114300"/>
                </a:lnTo>
                <a:lnTo>
                  <a:pt x="6502794" y="101600"/>
                </a:lnTo>
                <a:lnTo>
                  <a:pt x="6458799" y="88900"/>
                </a:lnTo>
                <a:close/>
              </a:path>
            </a:pathLst>
          </a:custGeom>
          <a:solidFill>
            <a:srgbClr val="B1CC9E"/>
          </a:solidFill>
        </p:spPr>
        <p:txBody>
          <a:bodyPr wrap="square" lIns="0" tIns="0" rIns="0" bIns="0" rtlCol="0"/>
          <a:lstStyle/>
          <a:p>
            <a:endParaRPr/>
          </a:p>
        </p:txBody>
      </p:sp>
      <p:sp>
        <p:nvSpPr>
          <p:cNvPr id="8" name="object 8"/>
          <p:cNvSpPr/>
          <p:nvPr/>
        </p:nvSpPr>
        <p:spPr>
          <a:xfrm>
            <a:off x="15486439" y="3646567"/>
            <a:ext cx="4617720" cy="1038860"/>
          </a:xfrm>
          <a:custGeom>
            <a:avLst/>
            <a:gdLst/>
            <a:ahLst/>
            <a:cxnLst/>
            <a:rect l="l" t="t" r="r" b="b"/>
            <a:pathLst>
              <a:path w="4617719" h="1038860">
                <a:moveTo>
                  <a:pt x="36292" y="0"/>
                </a:moveTo>
                <a:lnTo>
                  <a:pt x="0" y="831252"/>
                </a:lnTo>
                <a:lnTo>
                  <a:pt x="63930" y="834219"/>
                </a:lnTo>
                <a:lnTo>
                  <a:pt x="187019" y="837122"/>
                </a:lnTo>
                <a:lnTo>
                  <a:pt x="802728" y="848732"/>
                </a:lnTo>
                <a:lnTo>
                  <a:pt x="1059234" y="854478"/>
                </a:lnTo>
                <a:lnTo>
                  <a:pt x="1213102" y="858745"/>
                </a:lnTo>
                <a:lnTo>
                  <a:pt x="1366933" y="863857"/>
                </a:lnTo>
                <a:lnTo>
                  <a:pt x="1469462" y="867829"/>
                </a:lnTo>
                <a:lnTo>
                  <a:pt x="1572107" y="872333"/>
                </a:lnTo>
                <a:lnTo>
                  <a:pt x="1674866" y="877445"/>
                </a:lnTo>
                <a:lnTo>
                  <a:pt x="1777600" y="883091"/>
                </a:lnTo>
                <a:lnTo>
                  <a:pt x="1880315" y="889189"/>
                </a:lnTo>
                <a:lnTo>
                  <a:pt x="2034356" y="899002"/>
                </a:lnTo>
                <a:lnTo>
                  <a:pt x="2701770" y="944279"/>
                </a:lnTo>
                <a:lnTo>
                  <a:pt x="2855841" y="953785"/>
                </a:lnTo>
                <a:lnTo>
                  <a:pt x="2958580" y="959614"/>
                </a:lnTo>
                <a:lnTo>
                  <a:pt x="3416474" y="983576"/>
                </a:lnTo>
                <a:lnTo>
                  <a:pt x="3976252" y="1010466"/>
                </a:lnTo>
                <a:lnTo>
                  <a:pt x="4617660" y="1038483"/>
                </a:lnTo>
                <a:lnTo>
                  <a:pt x="4617660" y="246565"/>
                </a:lnTo>
                <a:lnTo>
                  <a:pt x="3930467" y="196720"/>
                </a:lnTo>
                <a:lnTo>
                  <a:pt x="3273806" y="151537"/>
                </a:lnTo>
                <a:lnTo>
                  <a:pt x="2768548" y="119084"/>
                </a:lnTo>
                <a:lnTo>
                  <a:pt x="2364226" y="94925"/>
                </a:lnTo>
                <a:lnTo>
                  <a:pt x="2010343" y="75314"/>
                </a:lnTo>
                <a:lnTo>
                  <a:pt x="1656349" y="57303"/>
                </a:lnTo>
                <a:lnTo>
                  <a:pt x="1352828" y="43265"/>
                </a:lnTo>
                <a:lnTo>
                  <a:pt x="1049206" y="30631"/>
                </a:lnTo>
                <a:lnTo>
                  <a:pt x="796104" y="21250"/>
                </a:lnTo>
                <a:lnTo>
                  <a:pt x="542921" y="12977"/>
                </a:lnTo>
                <a:lnTo>
                  <a:pt x="289652" y="5874"/>
                </a:lnTo>
                <a:lnTo>
                  <a:pt x="36292" y="0"/>
                </a:lnTo>
                <a:close/>
              </a:path>
            </a:pathLst>
          </a:custGeom>
          <a:solidFill>
            <a:srgbClr val="CDE5E6"/>
          </a:solidFill>
        </p:spPr>
        <p:txBody>
          <a:bodyPr wrap="square" lIns="0" tIns="0" rIns="0" bIns="0" rtlCol="0"/>
          <a:lstStyle/>
          <a:p>
            <a:endParaRPr/>
          </a:p>
        </p:txBody>
      </p:sp>
      <p:sp>
        <p:nvSpPr>
          <p:cNvPr id="9" name="object 9"/>
          <p:cNvSpPr txBox="1">
            <a:spLocks noGrp="1"/>
          </p:cNvSpPr>
          <p:nvPr>
            <p:ph type="title"/>
          </p:nvPr>
        </p:nvSpPr>
        <p:spPr>
          <a:xfrm>
            <a:off x="2753701" y="1528543"/>
            <a:ext cx="14408150" cy="2035810"/>
          </a:xfrm>
          <a:prstGeom prst="rect">
            <a:avLst/>
          </a:prstGeom>
        </p:spPr>
        <p:txBody>
          <a:bodyPr vert="horz" wrap="square" lIns="0" tIns="12065" rIns="0" bIns="0" rtlCol="0">
            <a:spAutoFit/>
          </a:bodyPr>
          <a:lstStyle/>
          <a:p>
            <a:pPr marL="12700" marR="5080">
              <a:lnSpc>
                <a:spcPct val="100000"/>
              </a:lnSpc>
              <a:spcBef>
                <a:spcPts val="95"/>
              </a:spcBef>
            </a:pPr>
            <a:r>
              <a:rPr sz="3300" b="0" dirty="0">
                <a:solidFill>
                  <a:srgbClr val="000000"/>
                </a:solidFill>
                <a:latin typeface="+mn-lt"/>
                <a:cs typeface="Arial"/>
              </a:rPr>
              <a:t>Le </a:t>
            </a:r>
            <a:r>
              <a:rPr sz="3300" dirty="0">
                <a:solidFill>
                  <a:srgbClr val="000000"/>
                </a:solidFill>
                <a:latin typeface="+mn-lt"/>
              </a:rPr>
              <a:t>micro </a:t>
            </a:r>
            <a:r>
              <a:rPr sz="3300" b="0" dirty="0">
                <a:solidFill>
                  <a:srgbClr val="000000"/>
                </a:solidFill>
                <a:latin typeface="+mn-lt"/>
                <a:cs typeface="Arial"/>
              </a:rPr>
              <a:t>e </a:t>
            </a:r>
            <a:r>
              <a:rPr sz="3300" dirty="0">
                <a:solidFill>
                  <a:srgbClr val="000000"/>
                </a:solidFill>
                <a:latin typeface="+mn-lt"/>
              </a:rPr>
              <a:t>nano-plastiche </a:t>
            </a:r>
            <a:r>
              <a:rPr sz="3300" b="0" dirty="0">
                <a:solidFill>
                  <a:srgbClr val="000000"/>
                </a:solidFill>
                <a:latin typeface="+mn-lt"/>
                <a:cs typeface="Arial"/>
              </a:rPr>
              <a:t>possono interagire con il nucleo della cellula dove si tro- va il centro di controllo di tutte le attività e </a:t>
            </a:r>
            <a:r>
              <a:rPr sz="3300" dirty="0">
                <a:solidFill>
                  <a:srgbClr val="000000"/>
                </a:solidFill>
                <a:latin typeface="+mn-lt"/>
              </a:rPr>
              <a:t>sabotarlo</a:t>
            </a:r>
            <a:r>
              <a:rPr sz="3300" b="0" dirty="0">
                <a:solidFill>
                  <a:srgbClr val="000000"/>
                </a:solidFill>
                <a:latin typeface="+mn-lt"/>
                <a:cs typeface="Arial"/>
              </a:rPr>
              <a:t>, in questo modo le cellule non riescono più a funzionare e gli organi, che sono formati da cellule, come l’intestino, il cervello, il sistema immunitario, il cuore, il polmone…si ammalano.</a:t>
            </a:r>
            <a:endParaRPr sz="3300" dirty="0">
              <a:latin typeface="+mn-lt"/>
              <a:cs typeface="Arial"/>
            </a:endParaRPr>
          </a:p>
        </p:txBody>
      </p:sp>
      <p:sp>
        <p:nvSpPr>
          <p:cNvPr id="12" name="object 12"/>
          <p:cNvSpPr txBox="1">
            <a:spLocks noGrp="1"/>
          </p:cNvSpPr>
          <p:nvPr>
            <p:ph type="sldNum" sz="quarter" idx="7"/>
          </p:nvPr>
        </p:nvSpPr>
        <p:spPr>
          <a:prstGeom prst="rect">
            <a:avLst/>
          </a:prstGeom>
        </p:spPr>
        <p:txBody>
          <a:bodyPr vert="horz" wrap="square" lIns="0" tIns="8255" rIns="0" bIns="0" rtlCol="0">
            <a:spAutoFit/>
          </a:bodyPr>
          <a:lstStyle/>
          <a:p>
            <a:pPr marL="38100">
              <a:lnSpc>
                <a:spcPct val="100000"/>
              </a:lnSpc>
              <a:spcBef>
                <a:spcPts val="65"/>
              </a:spcBef>
            </a:pPr>
            <a:fld id="{81D60167-4931-47E6-BA6A-407CBD079E47}" type="slidenum">
              <a:rPr spc="-25" dirty="0"/>
              <a:t>15</a:t>
            </a:fld>
            <a:endParaRPr spc="-25" dirty="0"/>
          </a:p>
        </p:txBody>
      </p:sp>
      <p:sp>
        <p:nvSpPr>
          <p:cNvPr id="10" name="object 10"/>
          <p:cNvSpPr txBox="1"/>
          <p:nvPr/>
        </p:nvSpPr>
        <p:spPr>
          <a:xfrm>
            <a:off x="4610399" y="8647907"/>
            <a:ext cx="2098040" cy="528320"/>
          </a:xfrm>
          <a:prstGeom prst="rect">
            <a:avLst/>
          </a:prstGeom>
        </p:spPr>
        <p:txBody>
          <a:bodyPr vert="horz" wrap="square" lIns="0" tIns="12065" rIns="0" bIns="0" rtlCol="0">
            <a:spAutoFit/>
          </a:bodyPr>
          <a:lstStyle/>
          <a:p>
            <a:pPr marL="12700">
              <a:lnSpc>
                <a:spcPct val="100000"/>
              </a:lnSpc>
              <a:spcBef>
                <a:spcPts val="95"/>
              </a:spcBef>
            </a:pPr>
            <a:r>
              <a:rPr sz="3300" spc="-50" dirty="0">
                <a:latin typeface="Arial"/>
                <a:cs typeface="Arial"/>
              </a:rPr>
              <a:t>cellule</a:t>
            </a:r>
            <a:r>
              <a:rPr sz="3300" spc="-120" dirty="0">
                <a:latin typeface="Arial"/>
                <a:cs typeface="Arial"/>
              </a:rPr>
              <a:t> </a:t>
            </a:r>
            <a:r>
              <a:rPr sz="3300" spc="-160" dirty="0">
                <a:latin typeface="Arial"/>
                <a:cs typeface="Arial"/>
              </a:rPr>
              <a:t>sane</a:t>
            </a:r>
            <a:endParaRPr sz="3300">
              <a:latin typeface="Arial"/>
              <a:cs typeface="Arial"/>
            </a:endParaRPr>
          </a:p>
        </p:txBody>
      </p:sp>
      <p:sp>
        <p:nvSpPr>
          <p:cNvPr id="11" name="object 11"/>
          <p:cNvSpPr txBox="1"/>
          <p:nvPr/>
        </p:nvSpPr>
        <p:spPr>
          <a:xfrm>
            <a:off x="12892450" y="8647907"/>
            <a:ext cx="2461260" cy="528320"/>
          </a:xfrm>
          <a:prstGeom prst="rect">
            <a:avLst/>
          </a:prstGeom>
        </p:spPr>
        <p:txBody>
          <a:bodyPr vert="horz" wrap="square" lIns="0" tIns="12065" rIns="0" bIns="0" rtlCol="0">
            <a:spAutoFit/>
          </a:bodyPr>
          <a:lstStyle/>
          <a:p>
            <a:pPr marL="12700">
              <a:lnSpc>
                <a:spcPct val="100000"/>
              </a:lnSpc>
              <a:spcBef>
                <a:spcPts val="95"/>
              </a:spcBef>
            </a:pPr>
            <a:r>
              <a:rPr sz="3300" spc="-50" dirty="0">
                <a:latin typeface="Arial"/>
                <a:cs typeface="Arial"/>
              </a:rPr>
              <a:t>cellule</a:t>
            </a:r>
            <a:r>
              <a:rPr sz="3300" spc="-120" dirty="0">
                <a:latin typeface="Arial"/>
                <a:cs typeface="Arial"/>
              </a:rPr>
              <a:t> </a:t>
            </a:r>
            <a:r>
              <a:rPr sz="3300" spc="-90" dirty="0">
                <a:latin typeface="Arial"/>
                <a:cs typeface="Arial"/>
              </a:rPr>
              <a:t>malate</a:t>
            </a:r>
            <a:endParaRPr sz="3300">
              <a:latin typeface="Arial"/>
              <a:cs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539241" y="2832919"/>
            <a:ext cx="19008090" cy="7241540"/>
          </a:xfrm>
          <a:custGeom>
            <a:avLst/>
            <a:gdLst/>
            <a:ahLst/>
            <a:cxnLst/>
            <a:rect l="l" t="t" r="r" b="b"/>
            <a:pathLst>
              <a:path w="19008090" h="7241540">
                <a:moveTo>
                  <a:pt x="14243708" y="0"/>
                </a:moveTo>
                <a:lnTo>
                  <a:pt x="14059986" y="139"/>
                </a:lnTo>
                <a:lnTo>
                  <a:pt x="13871643" y="903"/>
                </a:lnTo>
                <a:lnTo>
                  <a:pt x="13678623" y="2274"/>
                </a:lnTo>
                <a:lnTo>
                  <a:pt x="13480868" y="4232"/>
                </a:lnTo>
                <a:lnTo>
                  <a:pt x="13278322" y="6757"/>
                </a:lnTo>
                <a:lnTo>
                  <a:pt x="13070929" y="9830"/>
                </a:lnTo>
                <a:lnTo>
                  <a:pt x="12858630" y="13432"/>
                </a:lnTo>
                <a:lnTo>
                  <a:pt x="12530863" y="19783"/>
                </a:lnTo>
                <a:lnTo>
                  <a:pt x="12191740" y="27213"/>
                </a:lnTo>
                <a:lnTo>
                  <a:pt x="11841071" y="35658"/>
                </a:lnTo>
                <a:lnTo>
                  <a:pt x="11355220" y="48381"/>
                </a:lnTo>
                <a:lnTo>
                  <a:pt x="10717869" y="66421"/>
                </a:lnTo>
                <a:lnTo>
                  <a:pt x="9626599" y="99501"/>
                </a:lnTo>
                <a:lnTo>
                  <a:pt x="9205365" y="112577"/>
                </a:lnTo>
                <a:lnTo>
                  <a:pt x="8940613" y="120148"/>
                </a:lnTo>
                <a:lnTo>
                  <a:pt x="8680976" y="126873"/>
                </a:lnTo>
                <a:lnTo>
                  <a:pt x="8426404" y="132796"/>
                </a:lnTo>
                <a:lnTo>
                  <a:pt x="8176848" y="137960"/>
                </a:lnTo>
                <a:lnTo>
                  <a:pt x="7932257" y="142410"/>
                </a:lnTo>
                <a:lnTo>
                  <a:pt x="7692582" y="146188"/>
                </a:lnTo>
                <a:lnTo>
                  <a:pt x="7457773" y="149338"/>
                </a:lnTo>
                <a:lnTo>
                  <a:pt x="7227780" y="151905"/>
                </a:lnTo>
                <a:lnTo>
                  <a:pt x="7002554" y="153931"/>
                </a:lnTo>
                <a:lnTo>
                  <a:pt x="6782045" y="155459"/>
                </a:lnTo>
                <a:lnTo>
                  <a:pt x="6460016" y="156916"/>
                </a:lnTo>
                <a:lnTo>
                  <a:pt x="6148320" y="157499"/>
                </a:lnTo>
                <a:lnTo>
                  <a:pt x="5748508" y="157174"/>
                </a:lnTo>
                <a:lnTo>
                  <a:pt x="5273548" y="155483"/>
                </a:lnTo>
                <a:lnTo>
                  <a:pt x="4083940" y="148714"/>
                </a:lnTo>
                <a:lnTo>
                  <a:pt x="3780305" y="147734"/>
                </a:lnTo>
                <a:lnTo>
                  <a:pt x="3562696" y="147677"/>
                </a:lnTo>
                <a:lnTo>
                  <a:pt x="3353571" y="148364"/>
                </a:lnTo>
                <a:lnTo>
                  <a:pt x="3218786" y="149310"/>
                </a:lnTo>
                <a:lnTo>
                  <a:pt x="3087647" y="150695"/>
                </a:lnTo>
                <a:lnTo>
                  <a:pt x="2960104" y="152564"/>
                </a:lnTo>
                <a:lnTo>
                  <a:pt x="2836109" y="154960"/>
                </a:lnTo>
                <a:lnTo>
                  <a:pt x="2715610" y="157927"/>
                </a:lnTo>
                <a:lnTo>
                  <a:pt x="2598560" y="161508"/>
                </a:lnTo>
                <a:lnTo>
                  <a:pt x="2484906" y="165747"/>
                </a:lnTo>
                <a:lnTo>
                  <a:pt x="2429338" y="168127"/>
                </a:lnTo>
                <a:lnTo>
                  <a:pt x="2374601" y="170688"/>
                </a:lnTo>
                <a:lnTo>
                  <a:pt x="2320688" y="173435"/>
                </a:lnTo>
                <a:lnTo>
                  <a:pt x="2267594" y="176374"/>
                </a:lnTo>
                <a:lnTo>
                  <a:pt x="2215311" y="179510"/>
                </a:lnTo>
                <a:lnTo>
                  <a:pt x="2163835" y="182849"/>
                </a:lnTo>
                <a:lnTo>
                  <a:pt x="2113158" y="186396"/>
                </a:lnTo>
                <a:lnTo>
                  <a:pt x="2063274" y="190156"/>
                </a:lnTo>
                <a:lnTo>
                  <a:pt x="2014178" y="194135"/>
                </a:lnTo>
                <a:lnTo>
                  <a:pt x="1965862" y="198339"/>
                </a:lnTo>
                <a:lnTo>
                  <a:pt x="1918322" y="202772"/>
                </a:lnTo>
                <a:lnTo>
                  <a:pt x="1871549" y="207441"/>
                </a:lnTo>
                <a:lnTo>
                  <a:pt x="1825540" y="212351"/>
                </a:lnTo>
                <a:lnTo>
                  <a:pt x="1780286" y="217507"/>
                </a:lnTo>
                <a:lnTo>
                  <a:pt x="1735782" y="222914"/>
                </a:lnTo>
                <a:lnTo>
                  <a:pt x="1692021" y="228579"/>
                </a:lnTo>
                <a:lnTo>
                  <a:pt x="1648999" y="234506"/>
                </a:lnTo>
                <a:lnTo>
                  <a:pt x="1606707" y="240701"/>
                </a:lnTo>
                <a:lnTo>
                  <a:pt x="1565140" y="247170"/>
                </a:lnTo>
                <a:lnTo>
                  <a:pt x="1524292" y="253918"/>
                </a:lnTo>
                <a:lnTo>
                  <a:pt x="1484157" y="260949"/>
                </a:lnTo>
                <a:lnTo>
                  <a:pt x="1444727" y="268271"/>
                </a:lnTo>
                <a:lnTo>
                  <a:pt x="1405998" y="275888"/>
                </a:lnTo>
                <a:lnTo>
                  <a:pt x="1367963" y="283806"/>
                </a:lnTo>
                <a:lnTo>
                  <a:pt x="1330615" y="292029"/>
                </a:lnTo>
                <a:lnTo>
                  <a:pt x="1257958" y="309417"/>
                </a:lnTo>
                <a:lnTo>
                  <a:pt x="1187976" y="328095"/>
                </a:lnTo>
                <a:lnTo>
                  <a:pt x="1120621" y="348106"/>
                </a:lnTo>
                <a:lnTo>
                  <a:pt x="1055842" y="369495"/>
                </a:lnTo>
                <a:lnTo>
                  <a:pt x="993589" y="392304"/>
                </a:lnTo>
                <a:lnTo>
                  <a:pt x="933813" y="416577"/>
                </a:lnTo>
                <a:lnTo>
                  <a:pt x="876464" y="442358"/>
                </a:lnTo>
                <a:lnTo>
                  <a:pt x="821492" y="469691"/>
                </a:lnTo>
                <a:lnTo>
                  <a:pt x="768848" y="498619"/>
                </a:lnTo>
                <a:lnTo>
                  <a:pt x="718481" y="529185"/>
                </a:lnTo>
                <a:lnTo>
                  <a:pt x="670342" y="561433"/>
                </a:lnTo>
                <a:lnTo>
                  <a:pt x="624381" y="595408"/>
                </a:lnTo>
                <a:lnTo>
                  <a:pt x="580548" y="631151"/>
                </a:lnTo>
                <a:lnTo>
                  <a:pt x="538794" y="668708"/>
                </a:lnTo>
                <a:lnTo>
                  <a:pt x="499069" y="708121"/>
                </a:lnTo>
                <a:lnTo>
                  <a:pt x="461322" y="749434"/>
                </a:lnTo>
                <a:lnTo>
                  <a:pt x="425505" y="792691"/>
                </a:lnTo>
                <a:lnTo>
                  <a:pt x="391567" y="837936"/>
                </a:lnTo>
                <a:lnTo>
                  <a:pt x="359459" y="885211"/>
                </a:lnTo>
                <a:lnTo>
                  <a:pt x="329130" y="934560"/>
                </a:lnTo>
                <a:lnTo>
                  <a:pt x="300532" y="986028"/>
                </a:lnTo>
                <a:lnTo>
                  <a:pt x="273613" y="1039657"/>
                </a:lnTo>
                <a:lnTo>
                  <a:pt x="248326" y="1095492"/>
                </a:lnTo>
                <a:lnTo>
                  <a:pt x="224619" y="1153575"/>
                </a:lnTo>
                <a:lnTo>
                  <a:pt x="202443" y="1213951"/>
                </a:lnTo>
                <a:lnTo>
                  <a:pt x="181748" y="1276662"/>
                </a:lnTo>
                <a:lnTo>
                  <a:pt x="162484" y="1341754"/>
                </a:lnTo>
                <a:lnTo>
                  <a:pt x="144602" y="1409268"/>
                </a:lnTo>
                <a:lnTo>
                  <a:pt x="128052" y="1479249"/>
                </a:lnTo>
                <a:lnTo>
                  <a:pt x="112784" y="1551740"/>
                </a:lnTo>
                <a:lnTo>
                  <a:pt x="98748" y="1626785"/>
                </a:lnTo>
                <a:lnTo>
                  <a:pt x="92177" y="1665279"/>
                </a:lnTo>
                <a:lnTo>
                  <a:pt x="85895" y="1704428"/>
                </a:lnTo>
                <a:lnTo>
                  <a:pt x="79896" y="1744237"/>
                </a:lnTo>
                <a:lnTo>
                  <a:pt x="74174" y="1784712"/>
                </a:lnTo>
                <a:lnTo>
                  <a:pt x="68723" y="1825857"/>
                </a:lnTo>
                <a:lnTo>
                  <a:pt x="63536" y="1867680"/>
                </a:lnTo>
                <a:lnTo>
                  <a:pt x="58608" y="1910184"/>
                </a:lnTo>
                <a:lnTo>
                  <a:pt x="53932" y="1953376"/>
                </a:lnTo>
                <a:lnTo>
                  <a:pt x="49501" y="1997261"/>
                </a:lnTo>
                <a:lnTo>
                  <a:pt x="45311" y="2041845"/>
                </a:lnTo>
                <a:lnTo>
                  <a:pt x="41353" y="2087132"/>
                </a:lnTo>
                <a:lnTo>
                  <a:pt x="37623" y="2133128"/>
                </a:lnTo>
                <a:lnTo>
                  <a:pt x="34114" y="2179840"/>
                </a:lnTo>
                <a:lnTo>
                  <a:pt x="30819" y="2227271"/>
                </a:lnTo>
                <a:lnTo>
                  <a:pt x="27733" y="2275428"/>
                </a:lnTo>
                <a:lnTo>
                  <a:pt x="24850" y="2324316"/>
                </a:lnTo>
                <a:lnTo>
                  <a:pt x="22162" y="2373941"/>
                </a:lnTo>
                <a:lnTo>
                  <a:pt x="19664" y="2424308"/>
                </a:lnTo>
                <a:lnTo>
                  <a:pt x="17350" y="2475422"/>
                </a:lnTo>
                <a:lnTo>
                  <a:pt x="13247" y="2579914"/>
                </a:lnTo>
                <a:lnTo>
                  <a:pt x="9805" y="2687462"/>
                </a:lnTo>
                <a:lnTo>
                  <a:pt x="6972" y="2798108"/>
                </a:lnTo>
                <a:lnTo>
                  <a:pt x="4700" y="2911896"/>
                </a:lnTo>
                <a:lnTo>
                  <a:pt x="2938" y="3028870"/>
                </a:lnTo>
                <a:lnTo>
                  <a:pt x="1637" y="3149074"/>
                </a:lnTo>
                <a:lnTo>
                  <a:pt x="440" y="3335530"/>
                </a:lnTo>
                <a:lnTo>
                  <a:pt x="0" y="3529497"/>
                </a:lnTo>
                <a:lnTo>
                  <a:pt x="157" y="3722132"/>
                </a:lnTo>
                <a:lnTo>
                  <a:pt x="670" y="3838311"/>
                </a:lnTo>
                <a:lnTo>
                  <a:pt x="1599" y="3951879"/>
                </a:lnTo>
                <a:lnTo>
                  <a:pt x="2992" y="4062866"/>
                </a:lnTo>
                <a:lnTo>
                  <a:pt x="4892" y="4171301"/>
                </a:lnTo>
                <a:lnTo>
                  <a:pt x="7346" y="4277214"/>
                </a:lnTo>
                <a:lnTo>
                  <a:pt x="10399" y="4380636"/>
                </a:lnTo>
                <a:lnTo>
                  <a:pt x="14097" y="4481594"/>
                </a:lnTo>
                <a:lnTo>
                  <a:pt x="18485" y="4580121"/>
                </a:lnTo>
                <a:lnTo>
                  <a:pt x="20952" y="4628481"/>
                </a:lnTo>
                <a:lnTo>
                  <a:pt x="23609" y="4676244"/>
                </a:lnTo>
                <a:lnTo>
                  <a:pt x="26461" y="4723413"/>
                </a:lnTo>
                <a:lnTo>
                  <a:pt x="29513" y="4769993"/>
                </a:lnTo>
                <a:lnTo>
                  <a:pt x="32773" y="4815988"/>
                </a:lnTo>
                <a:lnTo>
                  <a:pt x="36244" y="4861400"/>
                </a:lnTo>
                <a:lnTo>
                  <a:pt x="39934" y="4906233"/>
                </a:lnTo>
                <a:lnTo>
                  <a:pt x="43848" y="4950492"/>
                </a:lnTo>
                <a:lnTo>
                  <a:pt x="47991" y="4994179"/>
                </a:lnTo>
                <a:lnTo>
                  <a:pt x="52368" y="5037300"/>
                </a:lnTo>
                <a:lnTo>
                  <a:pt x="56987" y="5079856"/>
                </a:lnTo>
                <a:lnTo>
                  <a:pt x="61852" y="5121853"/>
                </a:lnTo>
                <a:lnTo>
                  <a:pt x="66969" y="5163294"/>
                </a:lnTo>
                <a:lnTo>
                  <a:pt x="72344" y="5204182"/>
                </a:lnTo>
                <a:lnTo>
                  <a:pt x="77983" y="5244521"/>
                </a:lnTo>
                <a:lnTo>
                  <a:pt x="83891" y="5284315"/>
                </a:lnTo>
                <a:lnTo>
                  <a:pt x="90073" y="5323568"/>
                </a:lnTo>
                <a:lnTo>
                  <a:pt x="96536" y="5362283"/>
                </a:lnTo>
                <a:lnTo>
                  <a:pt x="103286" y="5400465"/>
                </a:lnTo>
                <a:lnTo>
                  <a:pt x="110327" y="5438116"/>
                </a:lnTo>
                <a:lnTo>
                  <a:pt x="125308" y="5511842"/>
                </a:lnTo>
                <a:lnTo>
                  <a:pt x="141525" y="5583492"/>
                </a:lnTo>
                <a:lnTo>
                  <a:pt x="159024" y="5653095"/>
                </a:lnTo>
                <a:lnTo>
                  <a:pt x="177849" y="5720682"/>
                </a:lnTo>
                <a:lnTo>
                  <a:pt x="198047" y="5786281"/>
                </a:lnTo>
                <a:lnTo>
                  <a:pt x="219662" y="5849923"/>
                </a:lnTo>
                <a:lnTo>
                  <a:pt x="242741" y="5911637"/>
                </a:lnTo>
                <a:lnTo>
                  <a:pt x="267329" y="5971453"/>
                </a:lnTo>
                <a:lnTo>
                  <a:pt x="293471" y="6029400"/>
                </a:lnTo>
                <a:lnTo>
                  <a:pt x="321213" y="6085509"/>
                </a:lnTo>
                <a:lnTo>
                  <a:pt x="350600" y="6139809"/>
                </a:lnTo>
                <a:lnTo>
                  <a:pt x="381678" y="6192329"/>
                </a:lnTo>
                <a:lnTo>
                  <a:pt x="414493" y="6243100"/>
                </a:lnTo>
                <a:lnTo>
                  <a:pt x="449089" y="6292151"/>
                </a:lnTo>
                <a:lnTo>
                  <a:pt x="485512" y="6339511"/>
                </a:lnTo>
                <a:lnTo>
                  <a:pt x="523808" y="6385212"/>
                </a:lnTo>
                <a:lnTo>
                  <a:pt x="564022" y="6429281"/>
                </a:lnTo>
                <a:lnTo>
                  <a:pt x="606200" y="6471749"/>
                </a:lnTo>
                <a:lnTo>
                  <a:pt x="650388" y="6512646"/>
                </a:lnTo>
                <a:lnTo>
                  <a:pt x="696629" y="6552002"/>
                </a:lnTo>
                <a:lnTo>
                  <a:pt x="744971" y="6589845"/>
                </a:lnTo>
                <a:lnTo>
                  <a:pt x="795459" y="6626206"/>
                </a:lnTo>
                <a:lnTo>
                  <a:pt x="848138" y="6661114"/>
                </a:lnTo>
                <a:lnTo>
                  <a:pt x="903053" y="6694600"/>
                </a:lnTo>
                <a:lnTo>
                  <a:pt x="960251" y="6726692"/>
                </a:lnTo>
                <a:lnTo>
                  <a:pt x="1019776" y="6757421"/>
                </a:lnTo>
                <a:lnTo>
                  <a:pt x="1081674" y="6786816"/>
                </a:lnTo>
                <a:lnTo>
                  <a:pt x="1145991" y="6814907"/>
                </a:lnTo>
                <a:lnTo>
                  <a:pt x="1212771" y="6841724"/>
                </a:lnTo>
                <a:lnTo>
                  <a:pt x="1282062" y="6867296"/>
                </a:lnTo>
                <a:lnTo>
                  <a:pt x="1353907" y="6891653"/>
                </a:lnTo>
                <a:lnTo>
                  <a:pt x="1390802" y="6903385"/>
                </a:lnTo>
                <a:lnTo>
                  <a:pt x="1428353" y="6914824"/>
                </a:lnTo>
                <a:lnTo>
                  <a:pt x="1466565" y="6925975"/>
                </a:lnTo>
                <a:lnTo>
                  <a:pt x="1505445" y="6936840"/>
                </a:lnTo>
                <a:lnTo>
                  <a:pt x="1544997" y="6947424"/>
                </a:lnTo>
                <a:lnTo>
                  <a:pt x="1585228" y="6957731"/>
                </a:lnTo>
                <a:lnTo>
                  <a:pt x="1626143" y="6967763"/>
                </a:lnTo>
                <a:lnTo>
                  <a:pt x="1667748" y="6977525"/>
                </a:lnTo>
                <a:lnTo>
                  <a:pt x="1710049" y="6987020"/>
                </a:lnTo>
                <a:lnTo>
                  <a:pt x="1753051" y="6996252"/>
                </a:lnTo>
                <a:lnTo>
                  <a:pt x="1796760" y="7005225"/>
                </a:lnTo>
                <a:lnTo>
                  <a:pt x="1841181" y="7013943"/>
                </a:lnTo>
                <a:lnTo>
                  <a:pt x="1886321" y="7022409"/>
                </a:lnTo>
                <a:lnTo>
                  <a:pt x="1932185" y="7030627"/>
                </a:lnTo>
                <a:lnTo>
                  <a:pt x="1978779" y="7038600"/>
                </a:lnTo>
                <a:lnTo>
                  <a:pt x="2026108" y="7046333"/>
                </a:lnTo>
                <a:lnTo>
                  <a:pt x="2074179" y="7053829"/>
                </a:lnTo>
                <a:lnTo>
                  <a:pt x="2122996" y="7061092"/>
                </a:lnTo>
                <a:lnTo>
                  <a:pt x="2172565" y="7068125"/>
                </a:lnTo>
                <a:lnTo>
                  <a:pt x="2222893" y="7074933"/>
                </a:lnTo>
                <a:lnTo>
                  <a:pt x="2273984" y="7081518"/>
                </a:lnTo>
                <a:lnTo>
                  <a:pt x="2325845" y="7087885"/>
                </a:lnTo>
                <a:lnTo>
                  <a:pt x="2378482" y="7094038"/>
                </a:lnTo>
                <a:lnTo>
                  <a:pt x="2431899" y="7099979"/>
                </a:lnTo>
                <a:lnTo>
                  <a:pt x="2486103" y="7105714"/>
                </a:lnTo>
                <a:lnTo>
                  <a:pt x="2541099" y="7111244"/>
                </a:lnTo>
                <a:lnTo>
                  <a:pt x="2596892" y="7116575"/>
                </a:lnTo>
                <a:lnTo>
                  <a:pt x="2653490" y="7121710"/>
                </a:lnTo>
                <a:lnTo>
                  <a:pt x="2710897" y="7126653"/>
                </a:lnTo>
                <a:lnTo>
                  <a:pt x="2769119" y="7131407"/>
                </a:lnTo>
                <a:lnTo>
                  <a:pt x="2828162" y="7135976"/>
                </a:lnTo>
                <a:lnTo>
                  <a:pt x="2888031" y="7140364"/>
                </a:lnTo>
                <a:lnTo>
                  <a:pt x="2948732" y="7144574"/>
                </a:lnTo>
                <a:lnTo>
                  <a:pt x="3010271" y="7148610"/>
                </a:lnTo>
                <a:lnTo>
                  <a:pt x="3072653" y="7152477"/>
                </a:lnTo>
                <a:lnTo>
                  <a:pt x="3135884" y="7156177"/>
                </a:lnTo>
                <a:lnTo>
                  <a:pt x="3264917" y="7163092"/>
                </a:lnTo>
                <a:lnTo>
                  <a:pt x="3397415" y="7169387"/>
                </a:lnTo>
                <a:lnTo>
                  <a:pt x="3533423" y="7175091"/>
                </a:lnTo>
                <a:lnTo>
                  <a:pt x="3672986" y="7180233"/>
                </a:lnTo>
                <a:lnTo>
                  <a:pt x="3816151" y="7184843"/>
                </a:lnTo>
                <a:lnTo>
                  <a:pt x="3962962" y="7188951"/>
                </a:lnTo>
                <a:lnTo>
                  <a:pt x="4113466" y="7192586"/>
                </a:lnTo>
                <a:lnTo>
                  <a:pt x="4267707" y="7195779"/>
                </a:lnTo>
                <a:lnTo>
                  <a:pt x="4425732" y="7198559"/>
                </a:lnTo>
                <a:lnTo>
                  <a:pt x="4669961" y="7202019"/>
                </a:lnTo>
                <a:lnTo>
                  <a:pt x="4922959" y="7204717"/>
                </a:lnTo>
                <a:lnTo>
                  <a:pt x="5184877" y="7206753"/>
                </a:lnTo>
                <a:lnTo>
                  <a:pt x="5548245" y="7208611"/>
                </a:lnTo>
                <a:lnTo>
                  <a:pt x="6224055" y="7210174"/>
                </a:lnTo>
                <a:lnTo>
                  <a:pt x="7851413" y="7211596"/>
                </a:lnTo>
                <a:lnTo>
                  <a:pt x="8450726" y="7213157"/>
                </a:lnTo>
                <a:lnTo>
                  <a:pt x="8951464" y="7215331"/>
                </a:lnTo>
                <a:lnTo>
                  <a:pt x="9339675" y="7217658"/>
                </a:lnTo>
                <a:lnTo>
                  <a:pt x="11815778" y="7236036"/>
                </a:lnTo>
                <a:lnTo>
                  <a:pt x="12387707" y="7239344"/>
                </a:lnTo>
                <a:lnTo>
                  <a:pt x="12822555" y="7241005"/>
                </a:lnTo>
                <a:lnTo>
                  <a:pt x="13135754" y="7241546"/>
                </a:lnTo>
                <a:lnTo>
                  <a:pt x="13438079" y="7241387"/>
                </a:lnTo>
                <a:lnTo>
                  <a:pt x="13729725" y="7240444"/>
                </a:lnTo>
                <a:lnTo>
                  <a:pt x="13918319" y="7239338"/>
                </a:lnTo>
                <a:lnTo>
                  <a:pt x="14102309" y="7237822"/>
                </a:lnTo>
                <a:lnTo>
                  <a:pt x="14281755" y="7235870"/>
                </a:lnTo>
                <a:lnTo>
                  <a:pt x="14456713" y="7233456"/>
                </a:lnTo>
                <a:lnTo>
                  <a:pt x="14627240" y="7230557"/>
                </a:lnTo>
                <a:lnTo>
                  <a:pt x="14793395" y="7227146"/>
                </a:lnTo>
                <a:lnTo>
                  <a:pt x="14955235" y="7223199"/>
                </a:lnTo>
                <a:lnTo>
                  <a:pt x="15112817" y="7218691"/>
                </a:lnTo>
                <a:lnTo>
                  <a:pt x="15266199" y="7213596"/>
                </a:lnTo>
                <a:lnTo>
                  <a:pt x="15415438" y="7207890"/>
                </a:lnTo>
                <a:lnTo>
                  <a:pt x="15560592" y="7201548"/>
                </a:lnTo>
                <a:lnTo>
                  <a:pt x="15631655" y="7198130"/>
                </a:lnTo>
                <a:lnTo>
                  <a:pt x="15701718" y="7194544"/>
                </a:lnTo>
                <a:lnTo>
                  <a:pt x="15770788" y="7190786"/>
                </a:lnTo>
                <a:lnTo>
                  <a:pt x="15838873" y="7186854"/>
                </a:lnTo>
                <a:lnTo>
                  <a:pt x="15905980" y="7182743"/>
                </a:lnTo>
                <a:lnTo>
                  <a:pt x="15972116" y="7178452"/>
                </a:lnTo>
                <a:lnTo>
                  <a:pt x="16037289" y="7173976"/>
                </a:lnTo>
                <a:lnTo>
                  <a:pt x="16101504" y="7169313"/>
                </a:lnTo>
                <a:lnTo>
                  <a:pt x="16164770" y="7164460"/>
                </a:lnTo>
                <a:lnTo>
                  <a:pt x="16227094" y="7159413"/>
                </a:lnTo>
                <a:lnTo>
                  <a:pt x="16288483" y="7154170"/>
                </a:lnTo>
                <a:lnTo>
                  <a:pt x="16348944" y="7148726"/>
                </a:lnTo>
                <a:lnTo>
                  <a:pt x="16408484" y="7143080"/>
                </a:lnTo>
                <a:lnTo>
                  <a:pt x="16467111" y="7137227"/>
                </a:lnTo>
                <a:lnTo>
                  <a:pt x="16524831" y="7131166"/>
                </a:lnTo>
                <a:lnTo>
                  <a:pt x="16581652" y="7124891"/>
                </a:lnTo>
                <a:lnTo>
                  <a:pt x="16637582" y="7118402"/>
                </a:lnTo>
                <a:lnTo>
                  <a:pt x="16692626" y="7111694"/>
                </a:lnTo>
                <a:lnTo>
                  <a:pt x="16746793" y="7104764"/>
                </a:lnTo>
                <a:lnTo>
                  <a:pt x="16800090" y="7097609"/>
                </a:lnTo>
                <a:lnTo>
                  <a:pt x="16852523" y="7090226"/>
                </a:lnTo>
                <a:lnTo>
                  <a:pt x="16904100" y="7082612"/>
                </a:lnTo>
                <a:lnTo>
                  <a:pt x="16954829" y="7074764"/>
                </a:lnTo>
                <a:lnTo>
                  <a:pt x="17004715" y="7066679"/>
                </a:lnTo>
                <a:lnTo>
                  <a:pt x="17053768" y="7058353"/>
                </a:lnTo>
                <a:lnTo>
                  <a:pt x="17101993" y="7049783"/>
                </a:lnTo>
                <a:lnTo>
                  <a:pt x="17149398" y="7040966"/>
                </a:lnTo>
                <a:lnTo>
                  <a:pt x="17195990" y="7031900"/>
                </a:lnTo>
                <a:lnTo>
                  <a:pt x="17241777" y="7022580"/>
                </a:lnTo>
                <a:lnTo>
                  <a:pt x="17286764" y="7013004"/>
                </a:lnTo>
                <a:lnTo>
                  <a:pt x="17330961" y="7003169"/>
                </a:lnTo>
                <a:lnTo>
                  <a:pt x="17374373" y="6993071"/>
                </a:lnTo>
                <a:lnTo>
                  <a:pt x="17417009" y="6982708"/>
                </a:lnTo>
                <a:lnTo>
                  <a:pt x="17458874" y="6972076"/>
                </a:lnTo>
                <a:lnTo>
                  <a:pt x="17499977" y="6961173"/>
                </a:lnTo>
                <a:lnTo>
                  <a:pt x="17540325" y="6949994"/>
                </a:lnTo>
                <a:lnTo>
                  <a:pt x="17579925" y="6938537"/>
                </a:lnTo>
                <a:lnTo>
                  <a:pt x="17618783" y="6926799"/>
                </a:lnTo>
                <a:lnTo>
                  <a:pt x="17656907" y="6914776"/>
                </a:lnTo>
                <a:lnTo>
                  <a:pt x="17694305" y="6902466"/>
                </a:lnTo>
                <a:lnTo>
                  <a:pt x="17730984" y="6889866"/>
                </a:lnTo>
                <a:lnTo>
                  <a:pt x="17766950" y="6876971"/>
                </a:lnTo>
                <a:lnTo>
                  <a:pt x="17836774" y="6850288"/>
                </a:lnTo>
                <a:lnTo>
                  <a:pt x="17903835" y="6822393"/>
                </a:lnTo>
                <a:lnTo>
                  <a:pt x="17968191" y="6793259"/>
                </a:lnTo>
                <a:lnTo>
                  <a:pt x="18029899" y="6762863"/>
                </a:lnTo>
                <a:lnTo>
                  <a:pt x="18089017" y="6731179"/>
                </a:lnTo>
                <a:lnTo>
                  <a:pt x="18145601" y="6698182"/>
                </a:lnTo>
                <a:lnTo>
                  <a:pt x="18199710" y="6663847"/>
                </a:lnTo>
                <a:lnTo>
                  <a:pt x="18251401" y="6628150"/>
                </a:lnTo>
                <a:lnTo>
                  <a:pt x="18300732" y="6591064"/>
                </a:lnTo>
                <a:lnTo>
                  <a:pt x="18347760" y="6552564"/>
                </a:lnTo>
                <a:lnTo>
                  <a:pt x="18392542" y="6512627"/>
                </a:lnTo>
                <a:lnTo>
                  <a:pt x="18435137" y="6471226"/>
                </a:lnTo>
                <a:lnTo>
                  <a:pt x="18475600" y="6428337"/>
                </a:lnTo>
                <a:lnTo>
                  <a:pt x="18513991" y="6383935"/>
                </a:lnTo>
                <a:lnTo>
                  <a:pt x="18550367" y="6337994"/>
                </a:lnTo>
                <a:lnTo>
                  <a:pt x="18584784" y="6290490"/>
                </a:lnTo>
                <a:lnTo>
                  <a:pt x="18617301" y="6241397"/>
                </a:lnTo>
                <a:lnTo>
                  <a:pt x="18647975" y="6190690"/>
                </a:lnTo>
                <a:lnTo>
                  <a:pt x="18676863" y="6138345"/>
                </a:lnTo>
                <a:lnTo>
                  <a:pt x="18704023" y="6084337"/>
                </a:lnTo>
                <a:lnTo>
                  <a:pt x="18729513" y="6028639"/>
                </a:lnTo>
                <a:lnTo>
                  <a:pt x="18753390" y="5971228"/>
                </a:lnTo>
                <a:lnTo>
                  <a:pt x="18775711" y="5912077"/>
                </a:lnTo>
                <a:lnTo>
                  <a:pt x="18796534" y="5851163"/>
                </a:lnTo>
                <a:lnTo>
                  <a:pt x="18815917" y="5788460"/>
                </a:lnTo>
                <a:lnTo>
                  <a:pt x="18833916" y="5723943"/>
                </a:lnTo>
                <a:lnTo>
                  <a:pt x="18850590" y="5657586"/>
                </a:lnTo>
                <a:lnTo>
                  <a:pt x="18865996" y="5589366"/>
                </a:lnTo>
                <a:lnTo>
                  <a:pt x="18880191" y="5519256"/>
                </a:lnTo>
                <a:lnTo>
                  <a:pt x="18893233" y="5447232"/>
                </a:lnTo>
                <a:lnTo>
                  <a:pt x="18905180" y="5373269"/>
                </a:lnTo>
                <a:lnTo>
                  <a:pt x="18910760" y="5335552"/>
                </a:lnTo>
                <a:lnTo>
                  <a:pt x="18916088" y="5297341"/>
                </a:lnTo>
                <a:lnTo>
                  <a:pt x="18921171" y="5258633"/>
                </a:lnTo>
                <a:lnTo>
                  <a:pt x="18926016" y="5219424"/>
                </a:lnTo>
                <a:lnTo>
                  <a:pt x="18930630" y="5179712"/>
                </a:lnTo>
                <a:lnTo>
                  <a:pt x="18935020" y="5139492"/>
                </a:lnTo>
                <a:lnTo>
                  <a:pt x="18939194" y="5098763"/>
                </a:lnTo>
                <a:lnTo>
                  <a:pt x="18943159" y="5057521"/>
                </a:lnTo>
                <a:lnTo>
                  <a:pt x="18946922" y="5015763"/>
                </a:lnTo>
                <a:lnTo>
                  <a:pt x="18950490" y="4973485"/>
                </a:lnTo>
                <a:lnTo>
                  <a:pt x="18953871" y="4930686"/>
                </a:lnTo>
                <a:lnTo>
                  <a:pt x="18957070" y="4887360"/>
                </a:lnTo>
                <a:lnTo>
                  <a:pt x="18962957" y="4799120"/>
                </a:lnTo>
                <a:lnTo>
                  <a:pt x="18968209" y="4708740"/>
                </a:lnTo>
                <a:lnTo>
                  <a:pt x="18972882" y="4616195"/>
                </a:lnTo>
                <a:lnTo>
                  <a:pt x="18977035" y="4521461"/>
                </a:lnTo>
                <a:lnTo>
                  <a:pt x="18980724" y="4424511"/>
                </a:lnTo>
                <a:lnTo>
                  <a:pt x="18984008" y="4325322"/>
                </a:lnTo>
                <a:lnTo>
                  <a:pt x="18988298" y="4172283"/>
                </a:lnTo>
                <a:lnTo>
                  <a:pt x="18993136" y="3960157"/>
                </a:lnTo>
                <a:lnTo>
                  <a:pt x="19003167" y="3405017"/>
                </a:lnTo>
                <a:lnTo>
                  <a:pt x="19006129" y="3194341"/>
                </a:lnTo>
                <a:lnTo>
                  <a:pt x="19007571" y="3041863"/>
                </a:lnTo>
                <a:lnTo>
                  <a:pt x="19008055" y="2942806"/>
                </a:lnTo>
                <a:lnTo>
                  <a:pt x="19008090" y="2845804"/>
                </a:lnTo>
                <a:lnTo>
                  <a:pt x="19007620" y="2750836"/>
                </a:lnTo>
                <a:lnTo>
                  <a:pt x="19006589" y="2657883"/>
                </a:lnTo>
                <a:lnTo>
                  <a:pt x="19004938" y="2566927"/>
                </a:lnTo>
                <a:lnTo>
                  <a:pt x="19002612" y="2477946"/>
                </a:lnTo>
                <a:lnTo>
                  <a:pt x="18999554" y="2390923"/>
                </a:lnTo>
                <a:lnTo>
                  <a:pt x="18997733" y="2348139"/>
                </a:lnTo>
                <a:lnTo>
                  <a:pt x="18995707" y="2305837"/>
                </a:lnTo>
                <a:lnTo>
                  <a:pt x="18993470" y="2264014"/>
                </a:lnTo>
                <a:lnTo>
                  <a:pt x="18991015" y="2222669"/>
                </a:lnTo>
                <a:lnTo>
                  <a:pt x="18988334" y="2181798"/>
                </a:lnTo>
                <a:lnTo>
                  <a:pt x="18985420" y="2141400"/>
                </a:lnTo>
                <a:lnTo>
                  <a:pt x="18982266" y="2101471"/>
                </a:lnTo>
                <a:lnTo>
                  <a:pt x="18978865" y="2062010"/>
                </a:lnTo>
                <a:lnTo>
                  <a:pt x="18975210" y="2023013"/>
                </a:lnTo>
                <a:lnTo>
                  <a:pt x="18971295" y="1984479"/>
                </a:lnTo>
                <a:lnTo>
                  <a:pt x="18967111" y="1946406"/>
                </a:lnTo>
                <a:lnTo>
                  <a:pt x="18957910" y="1871629"/>
                </a:lnTo>
                <a:lnTo>
                  <a:pt x="18947551" y="1798663"/>
                </a:lnTo>
                <a:lnTo>
                  <a:pt x="18935977" y="1727489"/>
                </a:lnTo>
                <a:lnTo>
                  <a:pt x="18923132" y="1658087"/>
                </a:lnTo>
                <a:lnTo>
                  <a:pt x="18908959" y="1590438"/>
                </a:lnTo>
                <a:lnTo>
                  <a:pt x="18893400" y="1524522"/>
                </a:lnTo>
                <a:lnTo>
                  <a:pt x="18876400" y="1460321"/>
                </a:lnTo>
                <a:lnTo>
                  <a:pt x="18857901" y="1397814"/>
                </a:lnTo>
                <a:lnTo>
                  <a:pt x="18837847" y="1336982"/>
                </a:lnTo>
                <a:lnTo>
                  <a:pt x="18816181" y="1277806"/>
                </a:lnTo>
                <a:lnTo>
                  <a:pt x="18792846" y="1220266"/>
                </a:lnTo>
                <a:lnTo>
                  <a:pt x="18767785" y="1164343"/>
                </a:lnTo>
                <a:lnTo>
                  <a:pt x="18740942" y="1110017"/>
                </a:lnTo>
                <a:lnTo>
                  <a:pt x="18712260" y="1057269"/>
                </a:lnTo>
                <a:lnTo>
                  <a:pt x="18681681" y="1006080"/>
                </a:lnTo>
                <a:lnTo>
                  <a:pt x="18649150" y="956430"/>
                </a:lnTo>
                <a:lnTo>
                  <a:pt x="18614610" y="908300"/>
                </a:lnTo>
                <a:lnTo>
                  <a:pt x="18578003" y="861669"/>
                </a:lnTo>
                <a:lnTo>
                  <a:pt x="18539274" y="816520"/>
                </a:lnTo>
                <a:lnTo>
                  <a:pt x="18498364" y="772832"/>
                </a:lnTo>
                <a:lnTo>
                  <a:pt x="18455218" y="730586"/>
                </a:lnTo>
                <a:lnTo>
                  <a:pt x="18409779" y="689762"/>
                </a:lnTo>
                <a:lnTo>
                  <a:pt x="18361989" y="650341"/>
                </a:lnTo>
                <a:lnTo>
                  <a:pt x="18311793" y="612304"/>
                </a:lnTo>
                <a:lnTo>
                  <a:pt x="18259133" y="575631"/>
                </a:lnTo>
                <a:lnTo>
                  <a:pt x="18203953" y="540303"/>
                </a:lnTo>
                <a:lnTo>
                  <a:pt x="18146195" y="506301"/>
                </a:lnTo>
                <a:lnTo>
                  <a:pt x="18085804" y="473604"/>
                </a:lnTo>
                <a:lnTo>
                  <a:pt x="18022722" y="442193"/>
                </a:lnTo>
                <a:lnTo>
                  <a:pt x="17956892" y="412050"/>
                </a:lnTo>
                <a:lnTo>
                  <a:pt x="17888259" y="383154"/>
                </a:lnTo>
                <a:lnTo>
                  <a:pt x="17816764" y="355486"/>
                </a:lnTo>
                <a:lnTo>
                  <a:pt x="17779926" y="342107"/>
                </a:lnTo>
                <a:lnTo>
                  <a:pt x="17742351" y="329027"/>
                </a:lnTo>
                <a:lnTo>
                  <a:pt x="17704033" y="316245"/>
                </a:lnTo>
                <a:lnTo>
                  <a:pt x="17664964" y="303757"/>
                </a:lnTo>
                <a:lnTo>
                  <a:pt x="17625138" y="291562"/>
                </a:lnTo>
                <a:lnTo>
                  <a:pt x="17584546" y="279657"/>
                </a:lnTo>
                <a:lnTo>
                  <a:pt x="17543182" y="268040"/>
                </a:lnTo>
                <a:lnTo>
                  <a:pt x="17501039" y="256707"/>
                </a:lnTo>
                <a:lnTo>
                  <a:pt x="17458110" y="245658"/>
                </a:lnTo>
                <a:lnTo>
                  <a:pt x="17414388" y="234889"/>
                </a:lnTo>
                <a:lnTo>
                  <a:pt x="17369865" y="224398"/>
                </a:lnTo>
                <a:lnTo>
                  <a:pt x="17324535" y="214182"/>
                </a:lnTo>
                <a:lnTo>
                  <a:pt x="17278390" y="204239"/>
                </a:lnTo>
                <a:lnTo>
                  <a:pt x="17231424" y="194567"/>
                </a:lnTo>
                <a:lnTo>
                  <a:pt x="17183629" y="185163"/>
                </a:lnTo>
                <a:lnTo>
                  <a:pt x="17134998" y="176024"/>
                </a:lnTo>
                <a:lnTo>
                  <a:pt x="17085523" y="167149"/>
                </a:lnTo>
                <a:lnTo>
                  <a:pt x="17035199" y="158535"/>
                </a:lnTo>
                <a:lnTo>
                  <a:pt x="16984018" y="150179"/>
                </a:lnTo>
                <a:lnTo>
                  <a:pt x="16931972" y="142080"/>
                </a:lnTo>
                <a:lnTo>
                  <a:pt x="16879055" y="134234"/>
                </a:lnTo>
                <a:lnTo>
                  <a:pt x="16825260" y="126639"/>
                </a:lnTo>
                <a:lnTo>
                  <a:pt x="16770579" y="119293"/>
                </a:lnTo>
                <a:lnTo>
                  <a:pt x="16715005" y="112193"/>
                </a:lnTo>
                <a:lnTo>
                  <a:pt x="16658532" y="105337"/>
                </a:lnTo>
                <a:lnTo>
                  <a:pt x="16601151" y="98722"/>
                </a:lnTo>
                <a:lnTo>
                  <a:pt x="16542857" y="92347"/>
                </a:lnTo>
                <a:lnTo>
                  <a:pt x="16483642" y="86208"/>
                </a:lnTo>
                <a:lnTo>
                  <a:pt x="16423499" y="80303"/>
                </a:lnTo>
                <a:lnTo>
                  <a:pt x="16362420" y="74630"/>
                </a:lnTo>
                <a:lnTo>
                  <a:pt x="16300399" y="69186"/>
                </a:lnTo>
                <a:lnTo>
                  <a:pt x="16237429" y="63969"/>
                </a:lnTo>
                <a:lnTo>
                  <a:pt x="16173502" y="58976"/>
                </a:lnTo>
                <a:lnTo>
                  <a:pt x="16108612" y="54206"/>
                </a:lnTo>
                <a:lnTo>
                  <a:pt x="16042750" y="49655"/>
                </a:lnTo>
                <a:lnTo>
                  <a:pt x="15975911" y="45321"/>
                </a:lnTo>
                <a:lnTo>
                  <a:pt x="15908088" y="41202"/>
                </a:lnTo>
                <a:lnTo>
                  <a:pt x="15839272" y="37295"/>
                </a:lnTo>
                <a:lnTo>
                  <a:pt x="15769457" y="33598"/>
                </a:lnTo>
                <a:lnTo>
                  <a:pt x="15698636" y="30109"/>
                </a:lnTo>
                <a:lnTo>
                  <a:pt x="15626801" y="26824"/>
                </a:lnTo>
                <a:lnTo>
                  <a:pt x="15553946" y="23743"/>
                </a:lnTo>
                <a:lnTo>
                  <a:pt x="15480064" y="20861"/>
                </a:lnTo>
                <a:lnTo>
                  <a:pt x="15405147" y="18177"/>
                </a:lnTo>
                <a:lnTo>
                  <a:pt x="15329189" y="15688"/>
                </a:lnTo>
                <a:lnTo>
                  <a:pt x="15252182" y="13392"/>
                </a:lnTo>
                <a:lnTo>
                  <a:pt x="15174118" y="11287"/>
                </a:lnTo>
                <a:lnTo>
                  <a:pt x="15094992" y="9369"/>
                </a:lnTo>
                <a:lnTo>
                  <a:pt x="14933523" y="6088"/>
                </a:lnTo>
                <a:lnTo>
                  <a:pt x="14767717" y="3530"/>
                </a:lnTo>
                <a:lnTo>
                  <a:pt x="14597517" y="1676"/>
                </a:lnTo>
                <a:lnTo>
                  <a:pt x="14422866" y="505"/>
                </a:lnTo>
                <a:lnTo>
                  <a:pt x="14243708" y="0"/>
                </a:lnTo>
                <a:close/>
              </a:path>
            </a:pathLst>
          </a:custGeom>
          <a:solidFill>
            <a:srgbClr val="C59B9D"/>
          </a:solidFill>
        </p:spPr>
        <p:txBody>
          <a:bodyPr wrap="square" lIns="0" tIns="0" rIns="0" bIns="0" rtlCol="0"/>
          <a:lstStyle/>
          <a:p>
            <a:endParaRPr/>
          </a:p>
        </p:txBody>
      </p:sp>
      <p:sp>
        <p:nvSpPr>
          <p:cNvPr id="3" name="object 3"/>
          <p:cNvSpPr txBox="1">
            <a:spLocks noGrp="1"/>
          </p:cNvSpPr>
          <p:nvPr>
            <p:ph type="title"/>
          </p:nvPr>
        </p:nvSpPr>
        <p:spPr>
          <a:xfrm>
            <a:off x="2888211" y="1256367"/>
            <a:ext cx="14327676" cy="1236242"/>
          </a:xfrm>
          <a:prstGeom prst="rect">
            <a:avLst/>
          </a:prstGeom>
        </p:spPr>
        <p:txBody>
          <a:bodyPr vert="horz" wrap="square" lIns="0" tIns="218446" rIns="0" bIns="0" rtlCol="0">
            <a:spAutoFit/>
          </a:bodyPr>
          <a:lstStyle/>
          <a:p>
            <a:pPr marL="4511675">
              <a:lnSpc>
                <a:spcPct val="100000"/>
              </a:lnSpc>
              <a:spcBef>
                <a:spcPts val="95"/>
              </a:spcBef>
            </a:pPr>
            <a:r>
              <a:rPr dirty="0">
                <a:latin typeface="+mn-lt"/>
              </a:rPr>
              <a:t>FALSI ORMONI</a:t>
            </a:r>
          </a:p>
        </p:txBody>
      </p:sp>
      <p:sp>
        <p:nvSpPr>
          <p:cNvPr id="4" name="object 4"/>
          <p:cNvSpPr/>
          <p:nvPr/>
        </p:nvSpPr>
        <p:spPr>
          <a:xfrm>
            <a:off x="377030" y="-1"/>
            <a:ext cx="5558155" cy="2693670"/>
          </a:xfrm>
          <a:custGeom>
            <a:avLst/>
            <a:gdLst/>
            <a:ahLst/>
            <a:cxnLst/>
            <a:rect l="l" t="t" r="r" b="b"/>
            <a:pathLst>
              <a:path w="5558155" h="2693670">
                <a:moveTo>
                  <a:pt x="5557782" y="0"/>
                </a:moveTo>
                <a:lnTo>
                  <a:pt x="2108306" y="0"/>
                </a:lnTo>
                <a:lnTo>
                  <a:pt x="2087071" y="4438"/>
                </a:lnTo>
                <a:lnTo>
                  <a:pt x="2076453" y="6285"/>
                </a:lnTo>
                <a:lnTo>
                  <a:pt x="2065836" y="7046"/>
                </a:lnTo>
                <a:lnTo>
                  <a:pt x="1010748" y="7046"/>
                </a:lnTo>
                <a:lnTo>
                  <a:pt x="1000130" y="6285"/>
                </a:lnTo>
                <a:lnTo>
                  <a:pt x="989513" y="4438"/>
                </a:lnTo>
                <a:lnTo>
                  <a:pt x="968278" y="0"/>
                </a:lnTo>
                <a:lnTo>
                  <a:pt x="953577" y="0"/>
                </a:lnTo>
                <a:lnTo>
                  <a:pt x="932917" y="45346"/>
                </a:lnTo>
                <a:lnTo>
                  <a:pt x="871434" y="181634"/>
                </a:lnTo>
                <a:lnTo>
                  <a:pt x="850587" y="226886"/>
                </a:lnTo>
                <a:lnTo>
                  <a:pt x="829306" y="271921"/>
                </a:lnTo>
                <a:lnTo>
                  <a:pt x="807434" y="316660"/>
                </a:lnTo>
                <a:lnTo>
                  <a:pt x="784900" y="361577"/>
                </a:lnTo>
                <a:lnTo>
                  <a:pt x="739268" y="451150"/>
                </a:lnTo>
                <a:lnTo>
                  <a:pt x="577638" y="763739"/>
                </a:lnTo>
                <a:lnTo>
                  <a:pt x="532165" y="853360"/>
                </a:lnTo>
                <a:lnTo>
                  <a:pt x="509736" y="898309"/>
                </a:lnTo>
                <a:lnTo>
                  <a:pt x="487563" y="943373"/>
                </a:lnTo>
                <a:lnTo>
                  <a:pt x="465684" y="988569"/>
                </a:lnTo>
                <a:lnTo>
                  <a:pt x="444137" y="1033916"/>
                </a:lnTo>
                <a:lnTo>
                  <a:pt x="422959" y="1079429"/>
                </a:lnTo>
                <a:lnTo>
                  <a:pt x="402190" y="1125128"/>
                </a:lnTo>
                <a:lnTo>
                  <a:pt x="381936" y="1170592"/>
                </a:lnTo>
                <a:lnTo>
                  <a:pt x="361937" y="1216169"/>
                </a:lnTo>
                <a:lnTo>
                  <a:pt x="342203" y="1261861"/>
                </a:lnTo>
                <a:lnTo>
                  <a:pt x="322745" y="1307669"/>
                </a:lnTo>
                <a:lnTo>
                  <a:pt x="303571" y="1353597"/>
                </a:lnTo>
                <a:lnTo>
                  <a:pt x="284693" y="1399646"/>
                </a:lnTo>
                <a:lnTo>
                  <a:pt x="266119" y="1445817"/>
                </a:lnTo>
                <a:lnTo>
                  <a:pt x="247861" y="1492113"/>
                </a:lnTo>
                <a:lnTo>
                  <a:pt x="229929" y="1538537"/>
                </a:lnTo>
                <a:lnTo>
                  <a:pt x="212331" y="1585089"/>
                </a:lnTo>
                <a:lnTo>
                  <a:pt x="195079" y="1631772"/>
                </a:lnTo>
                <a:lnTo>
                  <a:pt x="178182" y="1678588"/>
                </a:lnTo>
                <a:lnTo>
                  <a:pt x="161650" y="1725539"/>
                </a:lnTo>
                <a:lnTo>
                  <a:pt x="145494" y="1772626"/>
                </a:lnTo>
                <a:lnTo>
                  <a:pt x="129722" y="1819853"/>
                </a:lnTo>
                <a:lnTo>
                  <a:pt x="114347" y="1867221"/>
                </a:lnTo>
                <a:lnTo>
                  <a:pt x="99376" y="1914732"/>
                </a:lnTo>
                <a:lnTo>
                  <a:pt x="84821" y="1962387"/>
                </a:lnTo>
                <a:lnTo>
                  <a:pt x="70692" y="2010190"/>
                </a:lnTo>
                <a:lnTo>
                  <a:pt x="56997" y="2058141"/>
                </a:lnTo>
                <a:lnTo>
                  <a:pt x="43749" y="2106244"/>
                </a:lnTo>
                <a:lnTo>
                  <a:pt x="30955" y="2154499"/>
                </a:lnTo>
                <a:lnTo>
                  <a:pt x="18990" y="2202207"/>
                </a:lnTo>
                <a:lnTo>
                  <a:pt x="8812" y="2250348"/>
                </a:lnTo>
                <a:lnTo>
                  <a:pt x="1967" y="2298972"/>
                </a:lnTo>
                <a:lnTo>
                  <a:pt x="0" y="2348131"/>
                </a:lnTo>
                <a:lnTo>
                  <a:pt x="4454" y="2397874"/>
                </a:lnTo>
                <a:lnTo>
                  <a:pt x="16024" y="2447499"/>
                </a:lnTo>
                <a:lnTo>
                  <a:pt x="33590" y="2492680"/>
                </a:lnTo>
                <a:lnTo>
                  <a:pt x="56877" y="2533535"/>
                </a:lnTo>
                <a:lnTo>
                  <a:pt x="85610" y="2570179"/>
                </a:lnTo>
                <a:lnTo>
                  <a:pt x="119516" y="2602729"/>
                </a:lnTo>
                <a:lnTo>
                  <a:pt x="158319" y="2631302"/>
                </a:lnTo>
                <a:lnTo>
                  <a:pt x="201746" y="2656013"/>
                </a:lnTo>
                <a:lnTo>
                  <a:pt x="245001" y="2669437"/>
                </a:lnTo>
                <a:lnTo>
                  <a:pt x="287713" y="2668308"/>
                </a:lnTo>
                <a:lnTo>
                  <a:pt x="329281" y="2655483"/>
                </a:lnTo>
                <a:lnTo>
                  <a:pt x="369102" y="2633815"/>
                </a:lnTo>
                <a:lnTo>
                  <a:pt x="408996" y="2607264"/>
                </a:lnTo>
                <a:lnTo>
                  <a:pt x="448042" y="2579671"/>
                </a:lnTo>
                <a:lnTo>
                  <a:pt x="486011" y="2550782"/>
                </a:lnTo>
                <a:lnTo>
                  <a:pt x="522670" y="2520346"/>
                </a:lnTo>
                <a:lnTo>
                  <a:pt x="557788" y="2488111"/>
                </a:lnTo>
                <a:lnTo>
                  <a:pt x="591134" y="2453824"/>
                </a:lnTo>
                <a:lnTo>
                  <a:pt x="622477" y="2417235"/>
                </a:lnTo>
                <a:lnTo>
                  <a:pt x="1311451" y="1555041"/>
                </a:lnTo>
                <a:lnTo>
                  <a:pt x="1316532" y="1548983"/>
                </a:lnTo>
                <a:lnTo>
                  <a:pt x="1322429" y="1543260"/>
                </a:lnTo>
                <a:lnTo>
                  <a:pt x="1329842" y="1538124"/>
                </a:lnTo>
                <a:lnTo>
                  <a:pt x="1339471" y="1533827"/>
                </a:lnTo>
                <a:lnTo>
                  <a:pt x="1332282" y="1572482"/>
                </a:lnTo>
                <a:lnTo>
                  <a:pt x="1328515" y="1591764"/>
                </a:lnTo>
                <a:lnTo>
                  <a:pt x="1324246" y="1610924"/>
                </a:lnTo>
                <a:lnTo>
                  <a:pt x="1312214" y="1660425"/>
                </a:lnTo>
                <a:lnTo>
                  <a:pt x="1251380" y="1907775"/>
                </a:lnTo>
                <a:lnTo>
                  <a:pt x="1203161" y="2105756"/>
                </a:lnTo>
                <a:lnTo>
                  <a:pt x="1179663" y="2204886"/>
                </a:lnTo>
                <a:lnTo>
                  <a:pt x="1156796" y="2304160"/>
                </a:lnTo>
                <a:lnTo>
                  <a:pt x="1148155" y="2354030"/>
                </a:lnTo>
                <a:lnTo>
                  <a:pt x="1145314" y="2402476"/>
                </a:lnTo>
                <a:lnTo>
                  <a:pt x="1148581" y="2449301"/>
                </a:lnTo>
                <a:lnTo>
                  <a:pt x="1158264" y="2494306"/>
                </a:lnTo>
                <a:lnTo>
                  <a:pt x="1174670" y="2537292"/>
                </a:lnTo>
                <a:lnTo>
                  <a:pt x="1198107" y="2578062"/>
                </a:lnTo>
                <a:lnTo>
                  <a:pt x="1228883" y="2616418"/>
                </a:lnTo>
                <a:lnTo>
                  <a:pt x="1267305" y="2652160"/>
                </a:lnTo>
                <a:lnTo>
                  <a:pt x="1314376" y="2682644"/>
                </a:lnTo>
                <a:lnTo>
                  <a:pt x="1358618" y="2693469"/>
                </a:lnTo>
                <a:lnTo>
                  <a:pt x="1402462" y="2683728"/>
                </a:lnTo>
                <a:lnTo>
                  <a:pt x="1448336" y="2652516"/>
                </a:lnTo>
                <a:lnTo>
                  <a:pt x="1487708" y="2617276"/>
                </a:lnTo>
                <a:lnTo>
                  <a:pt x="1526561" y="2581265"/>
                </a:lnTo>
                <a:lnTo>
                  <a:pt x="1564363" y="2544197"/>
                </a:lnTo>
                <a:lnTo>
                  <a:pt x="1600582" y="2505786"/>
                </a:lnTo>
                <a:lnTo>
                  <a:pt x="1634687" y="2465746"/>
                </a:lnTo>
                <a:lnTo>
                  <a:pt x="1761262" y="2307155"/>
                </a:lnTo>
                <a:lnTo>
                  <a:pt x="1887054" y="2147931"/>
                </a:lnTo>
                <a:lnTo>
                  <a:pt x="2043344" y="1948146"/>
                </a:lnTo>
                <a:lnTo>
                  <a:pt x="2229758" y="1707518"/>
                </a:lnTo>
                <a:lnTo>
                  <a:pt x="2259335" y="1667750"/>
                </a:lnTo>
                <a:lnTo>
                  <a:pt x="2287787" y="1627111"/>
                </a:lnTo>
                <a:lnTo>
                  <a:pt x="2315474" y="1585879"/>
                </a:lnTo>
                <a:lnTo>
                  <a:pt x="2369996" y="1502755"/>
                </a:lnTo>
                <a:lnTo>
                  <a:pt x="2397554" y="1461421"/>
                </a:lnTo>
                <a:lnTo>
                  <a:pt x="2432055" y="1410197"/>
                </a:lnTo>
                <a:lnTo>
                  <a:pt x="2441322" y="1413192"/>
                </a:lnTo>
                <a:lnTo>
                  <a:pt x="2435310" y="1437250"/>
                </a:lnTo>
                <a:lnTo>
                  <a:pt x="2432097" y="1449204"/>
                </a:lnTo>
                <a:lnTo>
                  <a:pt x="2428286" y="1460939"/>
                </a:lnTo>
                <a:lnTo>
                  <a:pt x="2409809" y="1510925"/>
                </a:lnTo>
                <a:lnTo>
                  <a:pt x="2353362" y="1660550"/>
                </a:lnTo>
                <a:lnTo>
                  <a:pt x="2334819" y="1710510"/>
                </a:lnTo>
                <a:lnTo>
                  <a:pt x="2316715" y="1760612"/>
                </a:lnTo>
                <a:lnTo>
                  <a:pt x="2299235" y="1810912"/>
                </a:lnTo>
                <a:lnTo>
                  <a:pt x="2282562" y="1861472"/>
                </a:lnTo>
                <a:lnTo>
                  <a:pt x="2267595" y="1912146"/>
                </a:lnTo>
                <a:lnTo>
                  <a:pt x="2254786" y="1963272"/>
                </a:lnTo>
                <a:lnTo>
                  <a:pt x="2243899" y="2014790"/>
                </a:lnTo>
                <a:lnTo>
                  <a:pt x="2234696" y="2066640"/>
                </a:lnTo>
                <a:lnTo>
                  <a:pt x="2226940" y="2118761"/>
                </a:lnTo>
                <a:lnTo>
                  <a:pt x="2220395" y="2171092"/>
                </a:lnTo>
                <a:lnTo>
                  <a:pt x="2214823" y="2223573"/>
                </a:lnTo>
                <a:lnTo>
                  <a:pt x="2209989" y="2276145"/>
                </a:lnTo>
                <a:lnTo>
                  <a:pt x="2205654" y="2328745"/>
                </a:lnTo>
                <a:lnTo>
                  <a:pt x="2210595" y="2374765"/>
                </a:lnTo>
                <a:lnTo>
                  <a:pt x="2230299" y="2420604"/>
                </a:lnTo>
                <a:lnTo>
                  <a:pt x="2261407" y="2462770"/>
                </a:lnTo>
                <a:lnTo>
                  <a:pt x="2300562" y="2497773"/>
                </a:lnTo>
                <a:lnTo>
                  <a:pt x="2344404" y="2522120"/>
                </a:lnTo>
                <a:lnTo>
                  <a:pt x="2389575" y="2532320"/>
                </a:lnTo>
                <a:lnTo>
                  <a:pt x="2423599" y="2528798"/>
                </a:lnTo>
                <a:lnTo>
                  <a:pt x="2453700" y="2516495"/>
                </a:lnTo>
                <a:lnTo>
                  <a:pt x="2480339" y="2497566"/>
                </a:lnTo>
                <a:lnTo>
                  <a:pt x="2503980" y="2474165"/>
                </a:lnTo>
                <a:lnTo>
                  <a:pt x="2536934" y="2437646"/>
                </a:lnTo>
                <a:lnTo>
                  <a:pt x="2603246" y="2364845"/>
                </a:lnTo>
                <a:lnTo>
                  <a:pt x="2636186" y="2328260"/>
                </a:lnTo>
                <a:lnTo>
                  <a:pt x="2668705" y="2291349"/>
                </a:lnTo>
                <a:lnTo>
                  <a:pt x="2700594" y="2253962"/>
                </a:lnTo>
                <a:lnTo>
                  <a:pt x="2731644" y="2215945"/>
                </a:lnTo>
                <a:lnTo>
                  <a:pt x="2761647" y="2177148"/>
                </a:lnTo>
                <a:lnTo>
                  <a:pt x="2851027" y="2057378"/>
                </a:lnTo>
                <a:lnTo>
                  <a:pt x="2999071" y="1857070"/>
                </a:lnTo>
                <a:lnTo>
                  <a:pt x="3470139" y="1214067"/>
                </a:lnTo>
                <a:lnTo>
                  <a:pt x="3500659" y="1174020"/>
                </a:lnTo>
                <a:lnTo>
                  <a:pt x="3532787" y="1134906"/>
                </a:lnTo>
                <a:lnTo>
                  <a:pt x="3566834" y="1096701"/>
                </a:lnTo>
                <a:lnTo>
                  <a:pt x="3603108" y="1059381"/>
                </a:lnTo>
                <a:lnTo>
                  <a:pt x="3594083" y="1091121"/>
                </a:lnTo>
                <a:lnTo>
                  <a:pt x="3589332" y="1106897"/>
                </a:lnTo>
                <a:lnTo>
                  <a:pt x="3583894" y="1122405"/>
                </a:lnTo>
                <a:lnTo>
                  <a:pt x="3566201" y="1167981"/>
                </a:lnTo>
                <a:lnTo>
                  <a:pt x="3494624" y="1349988"/>
                </a:lnTo>
                <a:lnTo>
                  <a:pt x="3459177" y="1441116"/>
                </a:lnTo>
                <a:lnTo>
                  <a:pt x="3441746" y="1486786"/>
                </a:lnTo>
                <a:lnTo>
                  <a:pt x="3424589" y="1532554"/>
                </a:lnTo>
                <a:lnTo>
                  <a:pt x="3407764" y="1578444"/>
                </a:lnTo>
                <a:lnTo>
                  <a:pt x="3391343" y="1628685"/>
                </a:lnTo>
                <a:lnTo>
                  <a:pt x="3378289" y="1679505"/>
                </a:lnTo>
                <a:lnTo>
                  <a:pt x="3368674" y="1730858"/>
                </a:lnTo>
                <a:lnTo>
                  <a:pt x="3362570" y="1782700"/>
                </a:lnTo>
                <a:lnTo>
                  <a:pt x="3360047" y="1834987"/>
                </a:lnTo>
                <a:lnTo>
                  <a:pt x="3361179" y="1887674"/>
                </a:lnTo>
                <a:lnTo>
                  <a:pt x="3366037" y="1940715"/>
                </a:lnTo>
                <a:lnTo>
                  <a:pt x="3372462" y="1981582"/>
                </a:lnTo>
                <a:lnTo>
                  <a:pt x="3393562" y="2040344"/>
                </a:lnTo>
                <a:lnTo>
                  <a:pt x="3418540" y="2078002"/>
                </a:lnTo>
                <a:lnTo>
                  <a:pt x="3449501" y="2107284"/>
                </a:lnTo>
                <a:lnTo>
                  <a:pt x="3485268" y="2127589"/>
                </a:lnTo>
                <a:lnTo>
                  <a:pt x="3524662" y="2138315"/>
                </a:lnTo>
                <a:lnTo>
                  <a:pt x="3566506" y="2138861"/>
                </a:lnTo>
                <a:lnTo>
                  <a:pt x="3609623" y="2128624"/>
                </a:lnTo>
                <a:lnTo>
                  <a:pt x="3652835" y="2107003"/>
                </a:lnTo>
                <a:lnTo>
                  <a:pt x="3692063" y="2081141"/>
                </a:lnTo>
                <a:lnTo>
                  <a:pt x="3730749" y="2054058"/>
                </a:lnTo>
                <a:lnTo>
                  <a:pt x="3768573" y="2025669"/>
                </a:lnTo>
                <a:lnTo>
                  <a:pt x="3805213" y="1995887"/>
                </a:lnTo>
                <a:lnTo>
                  <a:pt x="3840348" y="1964624"/>
                </a:lnTo>
                <a:lnTo>
                  <a:pt x="3873655" y="1931794"/>
                </a:lnTo>
                <a:lnTo>
                  <a:pt x="3943473" y="1858589"/>
                </a:lnTo>
                <a:lnTo>
                  <a:pt x="4012821" y="1784975"/>
                </a:lnTo>
                <a:lnTo>
                  <a:pt x="4081716" y="1710964"/>
                </a:lnTo>
                <a:lnTo>
                  <a:pt x="4150174" y="1636573"/>
                </a:lnTo>
                <a:lnTo>
                  <a:pt x="4218210" y="1561813"/>
                </a:lnTo>
                <a:lnTo>
                  <a:pt x="4285840" y="1486700"/>
                </a:lnTo>
                <a:lnTo>
                  <a:pt x="4353081" y="1411246"/>
                </a:lnTo>
                <a:lnTo>
                  <a:pt x="4419949" y="1335467"/>
                </a:lnTo>
                <a:lnTo>
                  <a:pt x="4486459" y="1259377"/>
                </a:lnTo>
                <a:lnTo>
                  <a:pt x="4552628" y="1182988"/>
                </a:lnTo>
                <a:lnTo>
                  <a:pt x="4618471" y="1106315"/>
                </a:lnTo>
                <a:lnTo>
                  <a:pt x="4716660" y="990804"/>
                </a:lnTo>
                <a:lnTo>
                  <a:pt x="4814207" y="874732"/>
                </a:lnTo>
                <a:lnTo>
                  <a:pt x="4911165" y="758147"/>
                </a:lnTo>
                <a:lnTo>
                  <a:pt x="5007588" y="641095"/>
                </a:lnTo>
                <a:lnTo>
                  <a:pt x="5135414" y="484383"/>
                </a:lnTo>
                <a:lnTo>
                  <a:pt x="5262513" y="327037"/>
                </a:lnTo>
                <a:lnTo>
                  <a:pt x="5293768" y="289197"/>
                </a:lnTo>
                <a:lnTo>
                  <a:pt x="5325887" y="252056"/>
                </a:lnTo>
                <a:lnTo>
                  <a:pt x="5358679" y="215458"/>
                </a:lnTo>
                <a:lnTo>
                  <a:pt x="5391949" y="179247"/>
                </a:lnTo>
                <a:lnTo>
                  <a:pt x="5492693" y="71368"/>
                </a:lnTo>
                <a:lnTo>
                  <a:pt x="5525940" y="35140"/>
                </a:lnTo>
                <a:lnTo>
                  <a:pt x="5557782" y="0"/>
                </a:lnTo>
                <a:close/>
              </a:path>
            </a:pathLst>
          </a:custGeom>
          <a:solidFill>
            <a:srgbClr val="FBCE93"/>
          </a:solidFill>
        </p:spPr>
        <p:txBody>
          <a:bodyPr wrap="square" lIns="0" tIns="0" rIns="0" bIns="0" rtlCol="0"/>
          <a:lstStyle/>
          <a:p>
            <a:endParaRPr/>
          </a:p>
        </p:txBody>
      </p:sp>
      <p:grpSp>
        <p:nvGrpSpPr>
          <p:cNvPr id="5" name="object 5"/>
          <p:cNvGrpSpPr/>
          <p:nvPr/>
        </p:nvGrpSpPr>
        <p:grpSpPr>
          <a:xfrm>
            <a:off x="0" y="5541"/>
            <a:ext cx="20104100" cy="11303635"/>
            <a:chOff x="0" y="5541"/>
            <a:chExt cx="20104100" cy="11303635"/>
          </a:xfrm>
        </p:grpSpPr>
        <p:pic>
          <p:nvPicPr>
            <p:cNvPr id="6" name="object 6"/>
            <p:cNvPicPr/>
            <p:nvPr/>
          </p:nvPicPr>
          <p:blipFill>
            <a:blip r:embed="rId2" cstate="print"/>
            <a:stretch>
              <a:fillRect/>
            </a:stretch>
          </p:blipFill>
          <p:spPr>
            <a:xfrm>
              <a:off x="6251118" y="4251003"/>
              <a:ext cx="3443842" cy="4816961"/>
            </a:xfrm>
            <a:prstGeom prst="rect">
              <a:avLst/>
            </a:prstGeom>
          </p:spPr>
        </p:pic>
        <p:pic>
          <p:nvPicPr>
            <p:cNvPr id="7" name="object 7"/>
            <p:cNvPicPr/>
            <p:nvPr/>
          </p:nvPicPr>
          <p:blipFill>
            <a:blip r:embed="rId3" cstate="print"/>
            <a:stretch>
              <a:fillRect/>
            </a:stretch>
          </p:blipFill>
          <p:spPr>
            <a:xfrm>
              <a:off x="15364307" y="4251003"/>
              <a:ext cx="3322746" cy="4816959"/>
            </a:xfrm>
            <a:prstGeom prst="rect">
              <a:avLst/>
            </a:prstGeom>
          </p:spPr>
        </p:pic>
        <p:sp>
          <p:nvSpPr>
            <p:cNvPr id="8" name="object 8"/>
            <p:cNvSpPr/>
            <p:nvPr/>
          </p:nvSpPr>
          <p:spPr>
            <a:xfrm>
              <a:off x="0" y="8311356"/>
              <a:ext cx="4020820" cy="2997200"/>
            </a:xfrm>
            <a:custGeom>
              <a:avLst/>
              <a:gdLst/>
              <a:ahLst/>
              <a:cxnLst/>
              <a:rect l="l" t="t" r="r" b="b"/>
              <a:pathLst>
                <a:path w="4020820" h="2997200">
                  <a:moveTo>
                    <a:pt x="3258302" y="495300"/>
                  </a:moveTo>
                  <a:lnTo>
                    <a:pt x="2394769" y="495300"/>
                  </a:lnTo>
                  <a:lnTo>
                    <a:pt x="2018466" y="596900"/>
                  </a:lnTo>
                  <a:lnTo>
                    <a:pt x="1973213" y="622300"/>
                  </a:lnTo>
                  <a:lnTo>
                    <a:pt x="1928364" y="635000"/>
                  </a:lnTo>
                  <a:lnTo>
                    <a:pt x="1839885" y="685800"/>
                  </a:lnTo>
                  <a:lnTo>
                    <a:pt x="1796260" y="698500"/>
                  </a:lnTo>
                  <a:lnTo>
                    <a:pt x="1667870" y="774700"/>
                  </a:lnTo>
                  <a:lnTo>
                    <a:pt x="1625908" y="812800"/>
                  </a:lnTo>
                  <a:lnTo>
                    <a:pt x="1543251" y="863600"/>
                  </a:lnTo>
                  <a:lnTo>
                    <a:pt x="620278" y="863600"/>
                  </a:lnTo>
                  <a:lnTo>
                    <a:pt x="721933" y="889000"/>
                  </a:lnTo>
                  <a:lnTo>
                    <a:pt x="771677" y="889000"/>
                  </a:lnTo>
                  <a:lnTo>
                    <a:pt x="820565" y="914400"/>
                  </a:lnTo>
                  <a:lnTo>
                    <a:pt x="915369" y="939800"/>
                  </a:lnTo>
                  <a:lnTo>
                    <a:pt x="961084" y="965200"/>
                  </a:lnTo>
                  <a:lnTo>
                    <a:pt x="1005540" y="990600"/>
                  </a:lnTo>
                  <a:lnTo>
                    <a:pt x="1046956" y="1028700"/>
                  </a:lnTo>
                  <a:lnTo>
                    <a:pt x="1086727" y="1066800"/>
                  </a:lnTo>
                  <a:lnTo>
                    <a:pt x="1126389" y="1092200"/>
                  </a:lnTo>
                  <a:lnTo>
                    <a:pt x="1167482" y="1130300"/>
                  </a:lnTo>
                  <a:lnTo>
                    <a:pt x="1140604" y="1155700"/>
                  </a:lnTo>
                  <a:lnTo>
                    <a:pt x="1130408" y="1168400"/>
                  </a:lnTo>
                  <a:lnTo>
                    <a:pt x="1121201" y="1181100"/>
                  </a:lnTo>
                  <a:lnTo>
                    <a:pt x="1084575" y="1206500"/>
                  </a:lnTo>
                  <a:lnTo>
                    <a:pt x="1048728" y="1244600"/>
                  </a:lnTo>
                  <a:lnTo>
                    <a:pt x="1013676" y="1282700"/>
                  </a:lnTo>
                  <a:lnTo>
                    <a:pt x="979433" y="1320800"/>
                  </a:lnTo>
                  <a:lnTo>
                    <a:pt x="946013" y="1358900"/>
                  </a:lnTo>
                  <a:lnTo>
                    <a:pt x="913432" y="1397000"/>
                  </a:lnTo>
                  <a:lnTo>
                    <a:pt x="881702" y="1435100"/>
                  </a:lnTo>
                  <a:lnTo>
                    <a:pt x="850840" y="1473200"/>
                  </a:lnTo>
                  <a:lnTo>
                    <a:pt x="820859" y="1511300"/>
                  </a:lnTo>
                  <a:lnTo>
                    <a:pt x="791774" y="1549400"/>
                  </a:lnTo>
                  <a:lnTo>
                    <a:pt x="763600" y="1600200"/>
                  </a:lnTo>
                  <a:lnTo>
                    <a:pt x="736350" y="1638300"/>
                  </a:lnTo>
                  <a:lnTo>
                    <a:pt x="710040" y="1676400"/>
                  </a:lnTo>
                  <a:lnTo>
                    <a:pt x="684683" y="1727200"/>
                  </a:lnTo>
                  <a:lnTo>
                    <a:pt x="660296" y="1765300"/>
                  </a:lnTo>
                  <a:lnTo>
                    <a:pt x="636891" y="1816100"/>
                  </a:lnTo>
                  <a:lnTo>
                    <a:pt x="614483" y="1854200"/>
                  </a:lnTo>
                  <a:lnTo>
                    <a:pt x="592950" y="1905000"/>
                  </a:lnTo>
                  <a:lnTo>
                    <a:pt x="573762" y="1955800"/>
                  </a:lnTo>
                  <a:lnTo>
                    <a:pt x="557218" y="2006600"/>
                  </a:lnTo>
                  <a:lnTo>
                    <a:pt x="543616" y="2044700"/>
                  </a:lnTo>
                  <a:lnTo>
                    <a:pt x="533255" y="2095500"/>
                  </a:lnTo>
                  <a:lnTo>
                    <a:pt x="526434" y="2146300"/>
                  </a:lnTo>
                  <a:lnTo>
                    <a:pt x="523451" y="2197100"/>
                  </a:lnTo>
                  <a:lnTo>
                    <a:pt x="524604" y="2247900"/>
                  </a:lnTo>
                  <a:lnTo>
                    <a:pt x="530193" y="2298700"/>
                  </a:lnTo>
                  <a:lnTo>
                    <a:pt x="539620" y="2362200"/>
                  </a:lnTo>
                  <a:lnTo>
                    <a:pt x="551708" y="2413000"/>
                  </a:lnTo>
                  <a:lnTo>
                    <a:pt x="566403" y="2451100"/>
                  </a:lnTo>
                  <a:lnTo>
                    <a:pt x="583647" y="2501900"/>
                  </a:lnTo>
                  <a:lnTo>
                    <a:pt x="603385" y="2552700"/>
                  </a:lnTo>
                  <a:lnTo>
                    <a:pt x="625562" y="2590800"/>
                  </a:lnTo>
                  <a:lnTo>
                    <a:pt x="650121" y="2641600"/>
                  </a:lnTo>
                  <a:lnTo>
                    <a:pt x="677006" y="2679700"/>
                  </a:lnTo>
                  <a:lnTo>
                    <a:pt x="706162" y="2717800"/>
                  </a:lnTo>
                  <a:lnTo>
                    <a:pt x="737533" y="2755900"/>
                  </a:lnTo>
                  <a:lnTo>
                    <a:pt x="771062" y="2794000"/>
                  </a:lnTo>
                  <a:lnTo>
                    <a:pt x="806694" y="2832100"/>
                  </a:lnTo>
                  <a:lnTo>
                    <a:pt x="844372" y="2870200"/>
                  </a:lnTo>
                  <a:lnTo>
                    <a:pt x="884042" y="2908300"/>
                  </a:lnTo>
                  <a:lnTo>
                    <a:pt x="925647" y="2933700"/>
                  </a:lnTo>
                  <a:lnTo>
                    <a:pt x="970750" y="2971800"/>
                  </a:lnTo>
                  <a:lnTo>
                    <a:pt x="1062665" y="2997200"/>
                  </a:lnTo>
                  <a:lnTo>
                    <a:pt x="1200455" y="2997200"/>
                  </a:lnTo>
                  <a:lnTo>
                    <a:pt x="1245201" y="2971800"/>
                  </a:lnTo>
                  <a:lnTo>
                    <a:pt x="1288871" y="2959100"/>
                  </a:lnTo>
                  <a:lnTo>
                    <a:pt x="1332965" y="2933700"/>
                  </a:lnTo>
                  <a:lnTo>
                    <a:pt x="1375228" y="2908300"/>
                  </a:lnTo>
                  <a:lnTo>
                    <a:pt x="1415645" y="2870200"/>
                  </a:lnTo>
                  <a:lnTo>
                    <a:pt x="1454198" y="2844800"/>
                  </a:lnTo>
                  <a:lnTo>
                    <a:pt x="1490871" y="2806700"/>
                  </a:lnTo>
                  <a:lnTo>
                    <a:pt x="1525648" y="2781300"/>
                  </a:lnTo>
                  <a:lnTo>
                    <a:pt x="1558511" y="2743200"/>
                  </a:lnTo>
                  <a:lnTo>
                    <a:pt x="1589445" y="2705100"/>
                  </a:lnTo>
                  <a:lnTo>
                    <a:pt x="1618432" y="2667000"/>
                  </a:lnTo>
                  <a:lnTo>
                    <a:pt x="1645456" y="2628900"/>
                  </a:lnTo>
                  <a:lnTo>
                    <a:pt x="1670500" y="2578100"/>
                  </a:lnTo>
                  <a:lnTo>
                    <a:pt x="1693549" y="2540000"/>
                  </a:lnTo>
                  <a:lnTo>
                    <a:pt x="1714584" y="2489200"/>
                  </a:lnTo>
                  <a:lnTo>
                    <a:pt x="897365" y="2489200"/>
                  </a:lnTo>
                  <a:lnTo>
                    <a:pt x="907378" y="2438400"/>
                  </a:lnTo>
                  <a:lnTo>
                    <a:pt x="919931" y="2387600"/>
                  </a:lnTo>
                  <a:lnTo>
                    <a:pt x="934940" y="2336800"/>
                  </a:lnTo>
                  <a:lnTo>
                    <a:pt x="952320" y="2298700"/>
                  </a:lnTo>
                  <a:lnTo>
                    <a:pt x="971989" y="2247900"/>
                  </a:lnTo>
                  <a:lnTo>
                    <a:pt x="993862" y="2209800"/>
                  </a:lnTo>
                  <a:lnTo>
                    <a:pt x="1017855" y="2159000"/>
                  </a:lnTo>
                  <a:lnTo>
                    <a:pt x="1043884" y="2120900"/>
                  </a:lnTo>
                  <a:lnTo>
                    <a:pt x="1071865" y="2082800"/>
                  </a:lnTo>
                  <a:lnTo>
                    <a:pt x="1101714" y="2044700"/>
                  </a:lnTo>
                  <a:lnTo>
                    <a:pt x="1133348" y="2006600"/>
                  </a:lnTo>
                  <a:lnTo>
                    <a:pt x="1166682" y="1968500"/>
                  </a:lnTo>
                  <a:lnTo>
                    <a:pt x="1201633" y="1943100"/>
                  </a:lnTo>
                  <a:lnTo>
                    <a:pt x="1238116" y="1905000"/>
                  </a:lnTo>
                  <a:lnTo>
                    <a:pt x="1276048" y="1879600"/>
                  </a:lnTo>
                  <a:lnTo>
                    <a:pt x="1315344" y="1841500"/>
                  </a:lnTo>
                  <a:lnTo>
                    <a:pt x="1355921" y="1816100"/>
                  </a:lnTo>
                  <a:lnTo>
                    <a:pt x="1397695" y="1790700"/>
                  </a:lnTo>
                  <a:lnTo>
                    <a:pt x="1811475" y="1790700"/>
                  </a:lnTo>
                  <a:lnTo>
                    <a:pt x="1810491" y="1778000"/>
                  </a:lnTo>
                  <a:lnTo>
                    <a:pt x="1805662" y="1727200"/>
                  </a:lnTo>
                  <a:lnTo>
                    <a:pt x="1800298" y="1676400"/>
                  </a:lnTo>
                  <a:lnTo>
                    <a:pt x="1794757" y="1625600"/>
                  </a:lnTo>
                  <a:lnTo>
                    <a:pt x="1789401" y="1587500"/>
                  </a:lnTo>
                  <a:lnTo>
                    <a:pt x="1790039" y="1574800"/>
                  </a:lnTo>
                  <a:lnTo>
                    <a:pt x="1810710" y="1574800"/>
                  </a:lnTo>
                  <a:lnTo>
                    <a:pt x="1827344" y="1562100"/>
                  </a:lnTo>
                  <a:lnTo>
                    <a:pt x="1843935" y="1562100"/>
                  </a:lnTo>
                  <a:lnTo>
                    <a:pt x="1860383" y="1549400"/>
                  </a:lnTo>
                  <a:lnTo>
                    <a:pt x="1908198" y="1524000"/>
                  </a:lnTo>
                  <a:lnTo>
                    <a:pt x="1956248" y="1511300"/>
                  </a:lnTo>
                  <a:lnTo>
                    <a:pt x="2004538" y="1485900"/>
                  </a:lnTo>
                  <a:lnTo>
                    <a:pt x="2101850" y="1460500"/>
                  </a:lnTo>
                  <a:lnTo>
                    <a:pt x="2150880" y="1435100"/>
                  </a:lnTo>
                  <a:lnTo>
                    <a:pt x="2299503" y="1397000"/>
                  </a:lnTo>
                  <a:lnTo>
                    <a:pt x="2349568" y="1397000"/>
                  </a:lnTo>
                  <a:lnTo>
                    <a:pt x="2450505" y="1371600"/>
                  </a:lnTo>
                  <a:lnTo>
                    <a:pt x="2501384" y="1371600"/>
                  </a:lnTo>
                  <a:lnTo>
                    <a:pt x="2552542" y="1358900"/>
                  </a:lnTo>
                  <a:lnTo>
                    <a:pt x="2603982" y="1358900"/>
                  </a:lnTo>
                  <a:lnTo>
                    <a:pt x="2655708" y="1346200"/>
                  </a:lnTo>
                  <a:lnTo>
                    <a:pt x="2921529" y="1346200"/>
                  </a:lnTo>
                  <a:lnTo>
                    <a:pt x="2975347" y="1333500"/>
                  </a:lnTo>
                  <a:lnTo>
                    <a:pt x="3190688" y="1333500"/>
                  </a:lnTo>
                  <a:lnTo>
                    <a:pt x="3241339" y="1320800"/>
                  </a:lnTo>
                  <a:lnTo>
                    <a:pt x="4004873" y="1320800"/>
                  </a:lnTo>
                  <a:lnTo>
                    <a:pt x="4006581" y="1308100"/>
                  </a:lnTo>
                  <a:lnTo>
                    <a:pt x="4009596" y="1282700"/>
                  </a:lnTo>
                  <a:lnTo>
                    <a:pt x="4011828" y="1270000"/>
                  </a:lnTo>
                  <a:lnTo>
                    <a:pt x="4012893" y="1244600"/>
                  </a:lnTo>
                  <a:lnTo>
                    <a:pt x="4014349" y="1193800"/>
                  </a:lnTo>
                  <a:lnTo>
                    <a:pt x="4018784" y="1092200"/>
                  </a:lnTo>
                  <a:lnTo>
                    <a:pt x="4020273" y="1041400"/>
                  </a:lnTo>
                  <a:lnTo>
                    <a:pt x="4020284" y="990600"/>
                  </a:lnTo>
                  <a:lnTo>
                    <a:pt x="4018072" y="939800"/>
                  </a:lnTo>
                  <a:lnTo>
                    <a:pt x="4012893" y="889000"/>
                  </a:lnTo>
                  <a:lnTo>
                    <a:pt x="4003440" y="838200"/>
                  </a:lnTo>
                  <a:lnTo>
                    <a:pt x="3971006" y="749300"/>
                  </a:lnTo>
                  <a:lnTo>
                    <a:pt x="3947790" y="711200"/>
                  </a:lnTo>
                  <a:lnTo>
                    <a:pt x="3919752" y="673100"/>
                  </a:lnTo>
                  <a:lnTo>
                    <a:pt x="3886775" y="647700"/>
                  </a:lnTo>
                  <a:lnTo>
                    <a:pt x="3848743" y="622300"/>
                  </a:lnTo>
                  <a:lnTo>
                    <a:pt x="3805539" y="596900"/>
                  </a:lnTo>
                  <a:lnTo>
                    <a:pt x="3757044" y="584200"/>
                  </a:lnTo>
                  <a:lnTo>
                    <a:pt x="3703143" y="571500"/>
                  </a:lnTo>
                  <a:lnTo>
                    <a:pt x="3605783" y="546100"/>
                  </a:lnTo>
                  <a:lnTo>
                    <a:pt x="3508484" y="533400"/>
                  </a:lnTo>
                  <a:lnTo>
                    <a:pt x="3459828" y="520700"/>
                  </a:lnTo>
                  <a:lnTo>
                    <a:pt x="3411152" y="520700"/>
                  </a:lnTo>
                  <a:lnTo>
                    <a:pt x="3360227" y="508000"/>
                  </a:lnTo>
                  <a:lnTo>
                    <a:pt x="3309279" y="508000"/>
                  </a:lnTo>
                  <a:lnTo>
                    <a:pt x="3258302" y="495300"/>
                  </a:lnTo>
                  <a:close/>
                </a:path>
                <a:path w="4020820" h="2997200">
                  <a:moveTo>
                    <a:pt x="1811475" y="1790700"/>
                  </a:moveTo>
                  <a:lnTo>
                    <a:pt x="1413862" y="1790700"/>
                  </a:lnTo>
                  <a:lnTo>
                    <a:pt x="1406663" y="1841500"/>
                  </a:lnTo>
                  <a:lnTo>
                    <a:pt x="1399942" y="1879600"/>
                  </a:lnTo>
                  <a:lnTo>
                    <a:pt x="1391818" y="1930400"/>
                  </a:lnTo>
                  <a:lnTo>
                    <a:pt x="1380408" y="1981200"/>
                  </a:lnTo>
                  <a:lnTo>
                    <a:pt x="1365486" y="2032000"/>
                  </a:lnTo>
                  <a:lnTo>
                    <a:pt x="1348724" y="2070100"/>
                  </a:lnTo>
                  <a:lnTo>
                    <a:pt x="1329999" y="2120900"/>
                  </a:lnTo>
                  <a:lnTo>
                    <a:pt x="1309189" y="2159000"/>
                  </a:lnTo>
                  <a:lnTo>
                    <a:pt x="1286172" y="2197100"/>
                  </a:lnTo>
                  <a:lnTo>
                    <a:pt x="1260827" y="2247900"/>
                  </a:lnTo>
                  <a:lnTo>
                    <a:pt x="1233032" y="2286000"/>
                  </a:lnTo>
                  <a:lnTo>
                    <a:pt x="1202664" y="2324100"/>
                  </a:lnTo>
                  <a:lnTo>
                    <a:pt x="1169602" y="2349500"/>
                  </a:lnTo>
                  <a:lnTo>
                    <a:pt x="1133724" y="2387600"/>
                  </a:lnTo>
                  <a:lnTo>
                    <a:pt x="1094909" y="2425700"/>
                  </a:lnTo>
                  <a:lnTo>
                    <a:pt x="1051332" y="2451100"/>
                  </a:lnTo>
                  <a:lnTo>
                    <a:pt x="1004602" y="2476500"/>
                  </a:lnTo>
                  <a:lnTo>
                    <a:pt x="953640" y="2489200"/>
                  </a:lnTo>
                  <a:lnTo>
                    <a:pt x="1714584" y="2489200"/>
                  </a:lnTo>
                  <a:lnTo>
                    <a:pt x="1733591" y="2451100"/>
                  </a:lnTo>
                  <a:lnTo>
                    <a:pt x="1749919" y="2400300"/>
                  </a:lnTo>
                  <a:lnTo>
                    <a:pt x="1764380" y="2349500"/>
                  </a:lnTo>
                  <a:lnTo>
                    <a:pt x="1777023" y="2298700"/>
                  </a:lnTo>
                  <a:lnTo>
                    <a:pt x="1787897" y="2260600"/>
                  </a:lnTo>
                  <a:lnTo>
                    <a:pt x="1797054" y="2209800"/>
                  </a:lnTo>
                  <a:lnTo>
                    <a:pt x="1804541" y="2159000"/>
                  </a:lnTo>
                  <a:lnTo>
                    <a:pt x="1810410" y="2108200"/>
                  </a:lnTo>
                  <a:lnTo>
                    <a:pt x="1814710" y="2070100"/>
                  </a:lnTo>
                  <a:lnTo>
                    <a:pt x="1817492" y="2019300"/>
                  </a:lnTo>
                  <a:lnTo>
                    <a:pt x="1818804" y="1968500"/>
                  </a:lnTo>
                  <a:lnTo>
                    <a:pt x="1818697" y="1917700"/>
                  </a:lnTo>
                  <a:lnTo>
                    <a:pt x="1817221" y="1866900"/>
                  </a:lnTo>
                  <a:lnTo>
                    <a:pt x="1814426" y="1828800"/>
                  </a:lnTo>
                  <a:lnTo>
                    <a:pt x="1811475" y="1790700"/>
                  </a:lnTo>
                  <a:close/>
                </a:path>
                <a:path w="4020820" h="2997200">
                  <a:moveTo>
                    <a:pt x="4004873" y="1320800"/>
                  </a:moveTo>
                  <a:lnTo>
                    <a:pt x="3393480" y="1320800"/>
                  </a:lnTo>
                  <a:lnTo>
                    <a:pt x="3444148" y="1333500"/>
                  </a:lnTo>
                  <a:lnTo>
                    <a:pt x="3593184" y="1333500"/>
                  </a:lnTo>
                  <a:lnTo>
                    <a:pt x="3641075" y="1346200"/>
                  </a:lnTo>
                  <a:lnTo>
                    <a:pt x="3688910" y="1346200"/>
                  </a:lnTo>
                  <a:lnTo>
                    <a:pt x="3736700" y="1358900"/>
                  </a:lnTo>
                  <a:lnTo>
                    <a:pt x="3784460" y="1358900"/>
                  </a:lnTo>
                  <a:lnTo>
                    <a:pt x="3879942" y="1371600"/>
                  </a:lnTo>
                  <a:lnTo>
                    <a:pt x="3927691" y="1384300"/>
                  </a:lnTo>
                  <a:lnTo>
                    <a:pt x="3982348" y="1384300"/>
                  </a:lnTo>
                  <a:lnTo>
                    <a:pt x="3995158" y="1358900"/>
                  </a:lnTo>
                  <a:lnTo>
                    <a:pt x="4003166" y="1333500"/>
                  </a:lnTo>
                  <a:lnTo>
                    <a:pt x="4004873" y="1320800"/>
                  </a:lnTo>
                  <a:close/>
                </a:path>
                <a:path w="4020820" h="2997200">
                  <a:moveTo>
                    <a:pt x="347219" y="0"/>
                  </a:moveTo>
                  <a:lnTo>
                    <a:pt x="140389" y="0"/>
                  </a:lnTo>
                  <a:lnTo>
                    <a:pt x="43486" y="25400"/>
                  </a:lnTo>
                  <a:lnTo>
                    <a:pt x="0" y="38100"/>
                  </a:lnTo>
                  <a:lnTo>
                    <a:pt x="0" y="1003300"/>
                  </a:lnTo>
                  <a:lnTo>
                    <a:pt x="2193" y="1003300"/>
                  </a:lnTo>
                  <a:lnTo>
                    <a:pt x="43372" y="977900"/>
                  </a:lnTo>
                  <a:lnTo>
                    <a:pt x="85560" y="952500"/>
                  </a:lnTo>
                  <a:lnTo>
                    <a:pt x="128781" y="939800"/>
                  </a:lnTo>
                  <a:lnTo>
                    <a:pt x="173062" y="914400"/>
                  </a:lnTo>
                  <a:lnTo>
                    <a:pt x="312522" y="876300"/>
                  </a:lnTo>
                  <a:lnTo>
                    <a:pt x="361301" y="876300"/>
                  </a:lnTo>
                  <a:lnTo>
                    <a:pt x="411269" y="863600"/>
                  </a:lnTo>
                  <a:lnTo>
                    <a:pt x="1543251" y="863600"/>
                  </a:lnTo>
                  <a:lnTo>
                    <a:pt x="1515471" y="825500"/>
                  </a:lnTo>
                  <a:lnTo>
                    <a:pt x="1487950" y="787400"/>
                  </a:lnTo>
                  <a:lnTo>
                    <a:pt x="1460435" y="736600"/>
                  </a:lnTo>
                  <a:lnTo>
                    <a:pt x="1432676" y="698500"/>
                  </a:lnTo>
                  <a:lnTo>
                    <a:pt x="1404419" y="660400"/>
                  </a:lnTo>
                  <a:lnTo>
                    <a:pt x="1375413" y="622300"/>
                  </a:lnTo>
                  <a:lnTo>
                    <a:pt x="1344146" y="571500"/>
                  </a:lnTo>
                  <a:lnTo>
                    <a:pt x="1311957" y="533400"/>
                  </a:lnTo>
                  <a:lnTo>
                    <a:pt x="1278817" y="495300"/>
                  </a:lnTo>
                  <a:lnTo>
                    <a:pt x="1244697" y="457200"/>
                  </a:lnTo>
                  <a:lnTo>
                    <a:pt x="1209570" y="419100"/>
                  </a:lnTo>
                  <a:lnTo>
                    <a:pt x="1173405" y="381000"/>
                  </a:lnTo>
                  <a:lnTo>
                    <a:pt x="1136176" y="342900"/>
                  </a:lnTo>
                  <a:lnTo>
                    <a:pt x="1097852" y="317500"/>
                  </a:lnTo>
                  <a:lnTo>
                    <a:pt x="1058405" y="279400"/>
                  </a:lnTo>
                  <a:lnTo>
                    <a:pt x="1017807" y="241300"/>
                  </a:lnTo>
                  <a:lnTo>
                    <a:pt x="976028" y="215900"/>
                  </a:lnTo>
                  <a:lnTo>
                    <a:pt x="933041" y="190500"/>
                  </a:lnTo>
                  <a:lnTo>
                    <a:pt x="888816" y="165100"/>
                  </a:lnTo>
                  <a:lnTo>
                    <a:pt x="843325" y="139700"/>
                  </a:lnTo>
                  <a:lnTo>
                    <a:pt x="748569" y="88900"/>
                  </a:lnTo>
                  <a:lnTo>
                    <a:pt x="700189" y="76200"/>
                  </a:lnTo>
                  <a:lnTo>
                    <a:pt x="651204" y="50800"/>
                  </a:lnTo>
                  <a:lnTo>
                    <a:pt x="551605" y="25400"/>
                  </a:lnTo>
                  <a:lnTo>
                    <a:pt x="501087" y="25400"/>
                  </a:lnTo>
                  <a:lnTo>
                    <a:pt x="450151" y="12700"/>
                  </a:lnTo>
                  <a:lnTo>
                    <a:pt x="398846" y="12700"/>
                  </a:lnTo>
                  <a:lnTo>
                    <a:pt x="347219" y="0"/>
                  </a:lnTo>
                  <a:close/>
                </a:path>
                <a:path w="4020820" h="2997200">
                  <a:moveTo>
                    <a:pt x="3156245" y="482600"/>
                  </a:moveTo>
                  <a:lnTo>
                    <a:pt x="2492730" y="482600"/>
                  </a:lnTo>
                  <a:lnTo>
                    <a:pt x="2443558" y="495300"/>
                  </a:lnTo>
                  <a:lnTo>
                    <a:pt x="3207293" y="495300"/>
                  </a:lnTo>
                  <a:lnTo>
                    <a:pt x="3156245" y="482600"/>
                  </a:lnTo>
                  <a:close/>
                </a:path>
                <a:path w="4020820" h="2997200">
                  <a:moveTo>
                    <a:pt x="3054014" y="469900"/>
                  </a:moveTo>
                  <a:lnTo>
                    <a:pt x="2592211" y="469900"/>
                  </a:lnTo>
                  <a:lnTo>
                    <a:pt x="2542282" y="482600"/>
                  </a:lnTo>
                  <a:lnTo>
                    <a:pt x="3105154" y="482600"/>
                  </a:lnTo>
                  <a:lnTo>
                    <a:pt x="3054014" y="469900"/>
                  </a:lnTo>
                  <a:close/>
                </a:path>
                <a:path w="4020820" h="2997200">
                  <a:moveTo>
                    <a:pt x="2848863" y="457200"/>
                  </a:moveTo>
                  <a:lnTo>
                    <a:pt x="2745860" y="457200"/>
                  </a:lnTo>
                  <a:lnTo>
                    <a:pt x="2694233" y="469900"/>
                  </a:lnTo>
                  <a:lnTo>
                    <a:pt x="2900250" y="469900"/>
                  </a:lnTo>
                  <a:lnTo>
                    <a:pt x="2848863" y="457200"/>
                  </a:lnTo>
                  <a:close/>
                </a:path>
              </a:pathLst>
            </a:custGeom>
            <a:solidFill>
              <a:srgbClr val="A4C598"/>
            </a:solidFill>
          </p:spPr>
          <p:txBody>
            <a:bodyPr wrap="square" lIns="0" tIns="0" rIns="0" bIns="0" rtlCol="0"/>
            <a:lstStyle/>
            <a:p>
              <a:endParaRPr/>
            </a:p>
          </p:txBody>
        </p:sp>
        <p:sp>
          <p:nvSpPr>
            <p:cNvPr id="9" name="object 9"/>
            <p:cNvSpPr/>
            <p:nvPr/>
          </p:nvSpPr>
          <p:spPr>
            <a:xfrm>
              <a:off x="11717648" y="5541"/>
              <a:ext cx="5591175" cy="3835400"/>
            </a:xfrm>
            <a:custGeom>
              <a:avLst/>
              <a:gdLst/>
              <a:ahLst/>
              <a:cxnLst/>
              <a:rect l="l" t="t" r="r" b="b"/>
              <a:pathLst>
                <a:path w="5591175" h="3835400">
                  <a:moveTo>
                    <a:pt x="3353206" y="1587500"/>
                  </a:moveTo>
                  <a:lnTo>
                    <a:pt x="2487616" y="1587500"/>
                  </a:lnTo>
                  <a:lnTo>
                    <a:pt x="2492022" y="1600200"/>
                  </a:lnTo>
                  <a:lnTo>
                    <a:pt x="2495769" y="1600200"/>
                  </a:lnTo>
                  <a:lnTo>
                    <a:pt x="2498953" y="1612900"/>
                  </a:lnTo>
                  <a:lnTo>
                    <a:pt x="2501668" y="1612900"/>
                  </a:lnTo>
                  <a:lnTo>
                    <a:pt x="2521596" y="1663700"/>
                  </a:lnTo>
                  <a:lnTo>
                    <a:pt x="2561407" y="1752600"/>
                  </a:lnTo>
                  <a:lnTo>
                    <a:pt x="2601169" y="1854200"/>
                  </a:lnTo>
                  <a:lnTo>
                    <a:pt x="2799734" y="2324100"/>
                  </a:lnTo>
                  <a:lnTo>
                    <a:pt x="2859396" y="2463800"/>
                  </a:lnTo>
                  <a:lnTo>
                    <a:pt x="2939153" y="2641600"/>
                  </a:lnTo>
                  <a:lnTo>
                    <a:pt x="2979151" y="2743200"/>
                  </a:lnTo>
                  <a:lnTo>
                    <a:pt x="2999187" y="2781300"/>
                  </a:lnTo>
                  <a:lnTo>
                    <a:pt x="3039340" y="2882900"/>
                  </a:lnTo>
                  <a:lnTo>
                    <a:pt x="3059460" y="2921000"/>
                  </a:lnTo>
                  <a:lnTo>
                    <a:pt x="3099799" y="3022600"/>
                  </a:lnTo>
                  <a:lnTo>
                    <a:pt x="3120020" y="3060700"/>
                  </a:lnTo>
                  <a:lnTo>
                    <a:pt x="3160576" y="3162300"/>
                  </a:lnTo>
                  <a:lnTo>
                    <a:pt x="3180914" y="3200400"/>
                  </a:lnTo>
                  <a:lnTo>
                    <a:pt x="3200313" y="3251200"/>
                  </a:lnTo>
                  <a:lnTo>
                    <a:pt x="3219595" y="3302000"/>
                  </a:lnTo>
                  <a:lnTo>
                    <a:pt x="3238936" y="3340100"/>
                  </a:lnTo>
                  <a:lnTo>
                    <a:pt x="3258513" y="3390900"/>
                  </a:lnTo>
                  <a:lnTo>
                    <a:pt x="3278503" y="3429000"/>
                  </a:lnTo>
                  <a:lnTo>
                    <a:pt x="3299082" y="3479800"/>
                  </a:lnTo>
                  <a:lnTo>
                    <a:pt x="3320427" y="3517900"/>
                  </a:lnTo>
                  <a:lnTo>
                    <a:pt x="3342713" y="3556000"/>
                  </a:lnTo>
                  <a:lnTo>
                    <a:pt x="3366118" y="3606800"/>
                  </a:lnTo>
                  <a:lnTo>
                    <a:pt x="3390817" y="3644900"/>
                  </a:lnTo>
                  <a:lnTo>
                    <a:pt x="3416987" y="3683000"/>
                  </a:lnTo>
                  <a:lnTo>
                    <a:pt x="3444805" y="3733800"/>
                  </a:lnTo>
                  <a:lnTo>
                    <a:pt x="3474447" y="3771900"/>
                  </a:lnTo>
                  <a:lnTo>
                    <a:pt x="3506089" y="3810000"/>
                  </a:lnTo>
                  <a:lnTo>
                    <a:pt x="3539909" y="3835400"/>
                  </a:lnTo>
                  <a:lnTo>
                    <a:pt x="3593701" y="3835400"/>
                  </a:lnTo>
                  <a:lnTo>
                    <a:pt x="3595796" y="3822700"/>
                  </a:lnTo>
                  <a:lnTo>
                    <a:pt x="3597778" y="3810000"/>
                  </a:lnTo>
                  <a:lnTo>
                    <a:pt x="3599499" y="3797300"/>
                  </a:lnTo>
                  <a:lnTo>
                    <a:pt x="3609300" y="3746500"/>
                  </a:lnTo>
                  <a:lnTo>
                    <a:pt x="3620354" y="3695700"/>
                  </a:lnTo>
                  <a:lnTo>
                    <a:pt x="3627729" y="3657600"/>
                  </a:lnTo>
                  <a:lnTo>
                    <a:pt x="3626492" y="3606800"/>
                  </a:lnTo>
                  <a:lnTo>
                    <a:pt x="3618906" y="3556000"/>
                  </a:lnTo>
                  <a:lnTo>
                    <a:pt x="3611277" y="3505200"/>
                  </a:lnTo>
                  <a:lnTo>
                    <a:pt x="3603606" y="3454400"/>
                  </a:lnTo>
                  <a:lnTo>
                    <a:pt x="3595896" y="3403600"/>
                  </a:lnTo>
                  <a:lnTo>
                    <a:pt x="3588148" y="3352800"/>
                  </a:lnTo>
                  <a:lnTo>
                    <a:pt x="3580365" y="3302000"/>
                  </a:lnTo>
                  <a:lnTo>
                    <a:pt x="3572548" y="3251200"/>
                  </a:lnTo>
                  <a:lnTo>
                    <a:pt x="3564699" y="3200400"/>
                  </a:lnTo>
                  <a:lnTo>
                    <a:pt x="3556821" y="3149600"/>
                  </a:lnTo>
                  <a:lnTo>
                    <a:pt x="3548914" y="3098800"/>
                  </a:lnTo>
                  <a:lnTo>
                    <a:pt x="3533024" y="3009900"/>
                  </a:lnTo>
                  <a:lnTo>
                    <a:pt x="3517045" y="2908300"/>
                  </a:lnTo>
                  <a:lnTo>
                    <a:pt x="3500991" y="2806700"/>
                  </a:lnTo>
                  <a:lnTo>
                    <a:pt x="3476804" y="2654300"/>
                  </a:lnTo>
                  <a:lnTo>
                    <a:pt x="3387798" y="2108200"/>
                  </a:lnTo>
                  <a:lnTo>
                    <a:pt x="3380260" y="2057400"/>
                  </a:lnTo>
                  <a:lnTo>
                    <a:pt x="3373508" y="2006600"/>
                  </a:lnTo>
                  <a:lnTo>
                    <a:pt x="3367579" y="1955800"/>
                  </a:lnTo>
                  <a:lnTo>
                    <a:pt x="3362510" y="1905000"/>
                  </a:lnTo>
                  <a:lnTo>
                    <a:pt x="3358337" y="1866900"/>
                  </a:lnTo>
                  <a:lnTo>
                    <a:pt x="3355098" y="1816100"/>
                  </a:lnTo>
                  <a:lnTo>
                    <a:pt x="3352830" y="1765300"/>
                  </a:lnTo>
                  <a:lnTo>
                    <a:pt x="3351569" y="1714500"/>
                  </a:lnTo>
                  <a:lnTo>
                    <a:pt x="3351351" y="1663700"/>
                  </a:lnTo>
                  <a:lnTo>
                    <a:pt x="3352215" y="1612900"/>
                  </a:lnTo>
                  <a:lnTo>
                    <a:pt x="3353206" y="1587500"/>
                  </a:lnTo>
                  <a:close/>
                </a:path>
                <a:path w="5591175" h="3835400">
                  <a:moveTo>
                    <a:pt x="1714057" y="0"/>
                  </a:moveTo>
                  <a:lnTo>
                    <a:pt x="1151324" y="0"/>
                  </a:lnTo>
                  <a:lnTo>
                    <a:pt x="1178752" y="38100"/>
                  </a:lnTo>
                  <a:lnTo>
                    <a:pt x="1206516" y="88900"/>
                  </a:lnTo>
                  <a:lnTo>
                    <a:pt x="1234720" y="127000"/>
                  </a:lnTo>
                  <a:lnTo>
                    <a:pt x="1263352" y="165100"/>
                  </a:lnTo>
                  <a:lnTo>
                    <a:pt x="1292401" y="203200"/>
                  </a:lnTo>
                  <a:lnTo>
                    <a:pt x="1321854" y="241300"/>
                  </a:lnTo>
                  <a:lnTo>
                    <a:pt x="1351703" y="279400"/>
                  </a:lnTo>
                  <a:lnTo>
                    <a:pt x="1381934" y="330200"/>
                  </a:lnTo>
                  <a:lnTo>
                    <a:pt x="1412537" y="368300"/>
                  </a:lnTo>
                  <a:lnTo>
                    <a:pt x="1443500" y="406400"/>
                  </a:lnTo>
                  <a:lnTo>
                    <a:pt x="1474813" y="444500"/>
                  </a:lnTo>
                  <a:lnTo>
                    <a:pt x="1506463" y="482600"/>
                  </a:lnTo>
                  <a:lnTo>
                    <a:pt x="1538440" y="520700"/>
                  </a:lnTo>
                  <a:lnTo>
                    <a:pt x="1570733" y="558800"/>
                  </a:lnTo>
                  <a:lnTo>
                    <a:pt x="1603990" y="596900"/>
                  </a:lnTo>
                  <a:lnTo>
                    <a:pt x="1636506" y="635000"/>
                  </a:lnTo>
                  <a:lnTo>
                    <a:pt x="1668650" y="685800"/>
                  </a:lnTo>
                  <a:lnTo>
                    <a:pt x="1700792" y="723900"/>
                  </a:lnTo>
                  <a:lnTo>
                    <a:pt x="1733300" y="762000"/>
                  </a:lnTo>
                  <a:lnTo>
                    <a:pt x="1766544" y="812800"/>
                  </a:lnTo>
                  <a:lnTo>
                    <a:pt x="1800894" y="850900"/>
                  </a:lnTo>
                  <a:lnTo>
                    <a:pt x="1749945" y="863600"/>
                  </a:lnTo>
                  <a:lnTo>
                    <a:pt x="1649813" y="863600"/>
                  </a:lnTo>
                  <a:lnTo>
                    <a:pt x="1600503" y="876300"/>
                  </a:lnTo>
                  <a:lnTo>
                    <a:pt x="1503085" y="876300"/>
                  </a:lnTo>
                  <a:lnTo>
                    <a:pt x="1454850" y="889000"/>
                  </a:lnTo>
                  <a:lnTo>
                    <a:pt x="1263612" y="889000"/>
                  </a:lnTo>
                  <a:lnTo>
                    <a:pt x="1211593" y="901700"/>
                  </a:lnTo>
                  <a:lnTo>
                    <a:pt x="232883" y="901700"/>
                  </a:lnTo>
                  <a:lnTo>
                    <a:pt x="45565" y="952500"/>
                  </a:lnTo>
                  <a:lnTo>
                    <a:pt x="32149" y="965200"/>
                  </a:lnTo>
                  <a:lnTo>
                    <a:pt x="19131" y="977900"/>
                  </a:lnTo>
                  <a:lnTo>
                    <a:pt x="8862" y="977900"/>
                  </a:lnTo>
                  <a:lnTo>
                    <a:pt x="3692" y="990600"/>
                  </a:lnTo>
                  <a:lnTo>
                    <a:pt x="100" y="1016000"/>
                  </a:lnTo>
                  <a:lnTo>
                    <a:pt x="0" y="1041400"/>
                  </a:lnTo>
                  <a:lnTo>
                    <a:pt x="8732" y="1066800"/>
                  </a:lnTo>
                  <a:lnTo>
                    <a:pt x="31639" y="1079500"/>
                  </a:lnTo>
                  <a:lnTo>
                    <a:pt x="73235" y="1092200"/>
                  </a:lnTo>
                  <a:lnTo>
                    <a:pt x="155890" y="1143000"/>
                  </a:lnTo>
                  <a:lnTo>
                    <a:pt x="240669" y="1168400"/>
                  </a:lnTo>
                  <a:lnTo>
                    <a:pt x="291100" y="1168400"/>
                  </a:lnTo>
                  <a:lnTo>
                    <a:pt x="442527" y="1206500"/>
                  </a:lnTo>
                  <a:lnTo>
                    <a:pt x="493043" y="1206500"/>
                  </a:lnTo>
                  <a:lnTo>
                    <a:pt x="594130" y="1231900"/>
                  </a:lnTo>
                  <a:lnTo>
                    <a:pt x="644699" y="1231900"/>
                  </a:lnTo>
                  <a:lnTo>
                    <a:pt x="745879" y="1257300"/>
                  </a:lnTo>
                  <a:lnTo>
                    <a:pt x="796489" y="1257300"/>
                  </a:lnTo>
                  <a:lnTo>
                    <a:pt x="897743" y="1282700"/>
                  </a:lnTo>
                  <a:lnTo>
                    <a:pt x="948384" y="1282700"/>
                  </a:lnTo>
                  <a:lnTo>
                    <a:pt x="1049689" y="1308100"/>
                  </a:lnTo>
                  <a:lnTo>
                    <a:pt x="1100351" y="1308100"/>
                  </a:lnTo>
                  <a:lnTo>
                    <a:pt x="1199774" y="1333500"/>
                  </a:lnTo>
                  <a:lnTo>
                    <a:pt x="1248549" y="1333500"/>
                  </a:lnTo>
                  <a:lnTo>
                    <a:pt x="1297342" y="1346200"/>
                  </a:lnTo>
                  <a:lnTo>
                    <a:pt x="1346151" y="1346200"/>
                  </a:lnTo>
                  <a:lnTo>
                    <a:pt x="1443808" y="1371600"/>
                  </a:lnTo>
                  <a:lnTo>
                    <a:pt x="1492650" y="1371600"/>
                  </a:lnTo>
                  <a:lnTo>
                    <a:pt x="1541500" y="1384300"/>
                  </a:lnTo>
                  <a:lnTo>
                    <a:pt x="1736921" y="1409700"/>
                  </a:lnTo>
                  <a:lnTo>
                    <a:pt x="1785770" y="1422400"/>
                  </a:lnTo>
                  <a:lnTo>
                    <a:pt x="1834614" y="1422400"/>
                  </a:lnTo>
                  <a:lnTo>
                    <a:pt x="1883448" y="1435100"/>
                  </a:lnTo>
                  <a:lnTo>
                    <a:pt x="1932272" y="1435100"/>
                  </a:lnTo>
                  <a:lnTo>
                    <a:pt x="1946291" y="1447800"/>
                  </a:lnTo>
                  <a:lnTo>
                    <a:pt x="1974022" y="1447800"/>
                  </a:lnTo>
                  <a:lnTo>
                    <a:pt x="1988218" y="1460500"/>
                  </a:lnTo>
                  <a:lnTo>
                    <a:pt x="1984029" y="1473200"/>
                  </a:lnTo>
                  <a:lnTo>
                    <a:pt x="1983045" y="1473200"/>
                  </a:lnTo>
                  <a:lnTo>
                    <a:pt x="1980323" y="1485900"/>
                  </a:lnTo>
                  <a:lnTo>
                    <a:pt x="1950024" y="1524000"/>
                  </a:lnTo>
                  <a:lnTo>
                    <a:pt x="1920026" y="1574800"/>
                  </a:lnTo>
                  <a:lnTo>
                    <a:pt x="1889760" y="1612900"/>
                  </a:lnTo>
                  <a:lnTo>
                    <a:pt x="1858654" y="1663700"/>
                  </a:lnTo>
                  <a:lnTo>
                    <a:pt x="1826139" y="1701800"/>
                  </a:lnTo>
                  <a:lnTo>
                    <a:pt x="1795556" y="1752600"/>
                  </a:lnTo>
                  <a:lnTo>
                    <a:pt x="1765354" y="1790700"/>
                  </a:lnTo>
                  <a:lnTo>
                    <a:pt x="1735528" y="1828800"/>
                  </a:lnTo>
                  <a:lnTo>
                    <a:pt x="1706073" y="1866900"/>
                  </a:lnTo>
                  <a:lnTo>
                    <a:pt x="1676984" y="1905000"/>
                  </a:lnTo>
                  <a:lnTo>
                    <a:pt x="1648256" y="1955800"/>
                  </a:lnTo>
                  <a:lnTo>
                    <a:pt x="1619883" y="1993900"/>
                  </a:lnTo>
                  <a:lnTo>
                    <a:pt x="1591861" y="2032000"/>
                  </a:lnTo>
                  <a:lnTo>
                    <a:pt x="1564184" y="2070100"/>
                  </a:lnTo>
                  <a:lnTo>
                    <a:pt x="1536847" y="2120900"/>
                  </a:lnTo>
                  <a:lnTo>
                    <a:pt x="1509845" y="2159000"/>
                  </a:lnTo>
                  <a:lnTo>
                    <a:pt x="1483173" y="2197100"/>
                  </a:lnTo>
                  <a:lnTo>
                    <a:pt x="1456825" y="2247900"/>
                  </a:lnTo>
                  <a:lnTo>
                    <a:pt x="1430797" y="2286000"/>
                  </a:lnTo>
                  <a:lnTo>
                    <a:pt x="1405083" y="2324100"/>
                  </a:lnTo>
                  <a:lnTo>
                    <a:pt x="1379679" y="2374900"/>
                  </a:lnTo>
                  <a:lnTo>
                    <a:pt x="1354578" y="2413000"/>
                  </a:lnTo>
                  <a:lnTo>
                    <a:pt x="1329777" y="2463800"/>
                  </a:lnTo>
                  <a:lnTo>
                    <a:pt x="1305269" y="2501900"/>
                  </a:lnTo>
                  <a:lnTo>
                    <a:pt x="1281050" y="2552700"/>
                  </a:lnTo>
                  <a:lnTo>
                    <a:pt x="1257115" y="2590800"/>
                  </a:lnTo>
                  <a:lnTo>
                    <a:pt x="1233458" y="2628900"/>
                  </a:lnTo>
                  <a:lnTo>
                    <a:pt x="1210074" y="2679700"/>
                  </a:lnTo>
                  <a:lnTo>
                    <a:pt x="1186958" y="2717800"/>
                  </a:lnTo>
                  <a:lnTo>
                    <a:pt x="1164106" y="2768600"/>
                  </a:lnTo>
                  <a:lnTo>
                    <a:pt x="1141511" y="2806700"/>
                  </a:lnTo>
                  <a:lnTo>
                    <a:pt x="1119169" y="2857500"/>
                  </a:lnTo>
                  <a:lnTo>
                    <a:pt x="1097074" y="2908300"/>
                  </a:lnTo>
                  <a:lnTo>
                    <a:pt x="1075221" y="2946400"/>
                  </a:lnTo>
                  <a:lnTo>
                    <a:pt x="1053606" y="2997200"/>
                  </a:lnTo>
                  <a:lnTo>
                    <a:pt x="1032223" y="3035300"/>
                  </a:lnTo>
                  <a:lnTo>
                    <a:pt x="1011067" y="3086100"/>
                  </a:lnTo>
                  <a:lnTo>
                    <a:pt x="990133" y="3124200"/>
                  </a:lnTo>
                  <a:lnTo>
                    <a:pt x="969415" y="3175000"/>
                  </a:lnTo>
                  <a:lnTo>
                    <a:pt x="948909" y="3225800"/>
                  </a:lnTo>
                  <a:lnTo>
                    <a:pt x="927904" y="3263900"/>
                  </a:lnTo>
                  <a:lnTo>
                    <a:pt x="906920" y="3314700"/>
                  </a:lnTo>
                  <a:lnTo>
                    <a:pt x="886101" y="3365500"/>
                  </a:lnTo>
                  <a:lnTo>
                    <a:pt x="865590" y="3416300"/>
                  </a:lnTo>
                  <a:lnTo>
                    <a:pt x="845530" y="3454400"/>
                  </a:lnTo>
                  <a:lnTo>
                    <a:pt x="826065" y="3505200"/>
                  </a:lnTo>
                  <a:lnTo>
                    <a:pt x="820579" y="3530600"/>
                  </a:lnTo>
                  <a:lnTo>
                    <a:pt x="828273" y="3568700"/>
                  </a:lnTo>
                  <a:lnTo>
                    <a:pt x="847485" y="3581400"/>
                  </a:lnTo>
                  <a:lnTo>
                    <a:pt x="876555" y="3606800"/>
                  </a:lnTo>
                  <a:lnTo>
                    <a:pt x="905036" y="3619500"/>
                  </a:lnTo>
                  <a:lnTo>
                    <a:pt x="929551" y="3606800"/>
                  </a:lnTo>
                  <a:lnTo>
                    <a:pt x="950638" y="3594100"/>
                  </a:lnTo>
                  <a:lnTo>
                    <a:pt x="968835" y="3568700"/>
                  </a:lnTo>
                  <a:lnTo>
                    <a:pt x="984711" y="3543300"/>
                  </a:lnTo>
                  <a:lnTo>
                    <a:pt x="1000271" y="3517900"/>
                  </a:lnTo>
                  <a:lnTo>
                    <a:pt x="1016299" y="3505200"/>
                  </a:lnTo>
                  <a:lnTo>
                    <a:pt x="1033577" y="3479800"/>
                  </a:lnTo>
                  <a:lnTo>
                    <a:pt x="1064825" y="3429000"/>
                  </a:lnTo>
                  <a:lnTo>
                    <a:pt x="1253302" y="3200400"/>
                  </a:lnTo>
                  <a:lnTo>
                    <a:pt x="1284838" y="3149600"/>
                  </a:lnTo>
                  <a:lnTo>
                    <a:pt x="1379570" y="3035300"/>
                  </a:lnTo>
                  <a:lnTo>
                    <a:pt x="1537600" y="2832100"/>
                  </a:lnTo>
                  <a:lnTo>
                    <a:pt x="1695329" y="2641600"/>
                  </a:lnTo>
                  <a:lnTo>
                    <a:pt x="1726789" y="2590800"/>
                  </a:lnTo>
                  <a:lnTo>
                    <a:pt x="1914588" y="2362200"/>
                  </a:lnTo>
                  <a:lnTo>
                    <a:pt x="1945685" y="2311400"/>
                  </a:lnTo>
                  <a:lnTo>
                    <a:pt x="2069332" y="2159000"/>
                  </a:lnTo>
                  <a:lnTo>
                    <a:pt x="2100037" y="2108200"/>
                  </a:lnTo>
                  <a:lnTo>
                    <a:pt x="2221892" y="1955800"/>
                  </a:lnTo>
                  <a:lnTo>
                    <a:pt x="2252092" y="1905000"/>
                  </a:lnTo>
                  <a:lnTo>
                    <a:pt x="2341993" y="1790700"/>
                  </a:lnTo>
                  <a:lnTo>
                    <a:pt x="2371711" y="1739900"/>
                  </a:lnTo>
                  <a:lnTo>
                    <a:pt x="2460057" y="1625600"/>
                  </a:lnTo>
                  <a:lnTo>
                    <a:pt x="2465958" y="1612900"/>
                  </a:lnTo>
                  <a:lnTo>
                    <a:pt x="2472623" y="1600200"/>
                  </a:lnTo>
                  <a:lnTo>
                    <a:pt x="2479895" y="1600200"/>
                  </a:lnTo>
                  <a:lnTo>
                    <a:pt x="2487616" y="1587500"/>
                  </a:lnTo>
                  <a:lnTo>
                    <a:pt x="3353206" y="1587500"/>
                  </a:lnTo>
                  <a:lnTo>
                    <a:pt x="3354197" y="1562100"/>
                  </a:lnTo>
                  <a:lnTo>
                    <a:pt x="3361062" y="1511300"/>
                  </a:lnTo>
                  <a:lnTo>
                    <a:pt x="3376462" y="1460500"/>
                  </a:lnTo>
                  <a:lnTo>
                    <a:pt x="3443226" y="1409700"/>
                  </a:lnTo>
                  <a:lnTo>
                    <a:pt x="3499774" y="1384300"/>
                  </a:lnTo>
                  <a:lnTo>
                    <a:pt x="3649036" y="1358900"/>
                  </a:lnTo>
                  <a:lnTo>
                    <a:pt x="4494937" y="1155700"/>
                  </a:lnTo>
                  <a:lnTo>
                    <a:pt x="4793455" y="1092200"/>
                  </a:lnTo>
                  <a:lnTo>
                    <a:pt x="4992438" y="1041400"/>
                  </a:lnTo>
                  <a:lnTo>
                    <a:pt x="5141655" y="1016000"/>
                  </a:lnTo>
                  <a:lnTo>
                    <a:pt x="5445007" y="939800"/>
                  </a:lnTo>
                  <a:lnTo>
                    <a:pt x="5495720" y="914400"/>
                  </a:lnTo>
                  <a:lnTo>
                    <a:pt x="5546130" y="901700"/>
                  </a:lnTo>
                  <a:lnTo>
                    <a:pt x="5568925" y="889000"/>
                  </a:lnTo>
                  <a:lnTo>
                    <a:pt x="5584327" y="863600"/>
                  </a:lnTo>
                  <a:lnTo>
                    <a:pt x="5590656" y="838200"/>
                  </a:lnTo>
                  <a:lnTo>
                    <a:pt x="5586234" y="812800"/>
                  </a:lnTo>
                  <a:lnTo>
                    <a:pt x="3585677" y="812800"/>
                  </a:lnTo>
                  <a:lnTo>
                    <a:pt x="3588877" y="800100"/>
                  </a:lnTo>
                  <a:lnTo>
                    <a:pt x="3591391" y="800100"/>
                  </a:lnTo>
                  <a:lnTo>
                    <a:pt x="3593596" y="787400"/>
                  </a:lnTo>
                  <a:lnTo>
                    <a:pt x="3595865" y="787400"/>
                  </a:lnTo>
                  <a:lnTo>
                    <a:pt x="3620541" y="749300"/>
                  </a:lnTo>
                  <a:lnTo>
                    <a:pt x="3645297" y="698500"/>
                  </a:lnTo>
                  <a:lnTo>
                    <a:pt x="3670136" y="660400"/>
                  </a:lnTo>
                  <a:lnTo>
                    <a:pt x="3695062" y="609600"/>
                  </a:lnTo>
                  <a:lnTo>
                    <a:pt x="3720078" y="571500"/>
                  </a:lnTo>
                  <a:lnTo>
                    <a:pt x="3745186" y="520700"/>
                  </a:lnTo>
                  <a:lnTo>
                    <a:pt x="3770390" y="482600"/>
                  </a:lnTo>
                  <a:lnTo>
                    <a:pt x="3789367" y="444500"/>
                  </a:lnTo>
                  <a:lnTo>
                    <a:pt x="2224483" y="444500"/>
                  </a:lnTo>
                  <a:lnTo>
                    <a:pt x="2200667" y="419100"/>
                  </a:lnTo>
                  <a:lnTo>
                    <a:pt x="2159915" y="393700"/>
                  </a:lnTo>
                  <a:lnTo>
                    <a:pt x="2067227" y="317500"/>
                  </a:lnTo>
                  <a:lnTo>
                    <a:pt x="1842167" y="114300"/>
                  </a:lnTo>
                  <a:lnTo>
                    <a:pt x="1714057" y="0"/>
                  </a:lnTo>
                  <a:close/>
                </a:path>
                <a:path w="5591175" h="3835400">
                  <a:moveTo>
                    <a:pt x="5572313" y="787400"/>
                  </a:moveTo>
                  <a:lnTo>
                    <a:pt x="5298231" y="787400"/>
                  </a:lnTo>
                  <a:lnTo>
                    <a:pt x="5041181" y="800100"/>
                  </a:lnTo>
                  <a:lnTo>
                    <a:pt x="4732705" y="800100"/>
                  </a:lnTo>
                  <a:lnTo>
                    <a:pt x="4681287" y="812800"/>
                  </a:lnTo>
                  <a:lnTo>
                    <a:pt x="5586234" y="812800"/>
                  </a:lnTo>
                  <a:lnTo>
                    <a:pt x="5572313" y="787400"/>
                  </a:lnTo>
                  <a:close/>
                </a:path>
                <a:path w="5591175" h="3835400">
                  <a:moveTo>
                    <a:pt x="5528892" y="774700"/>
                  </a:moveTo>
                  <a:lnTo>
                    <a:pt x="5452466" y="774700"/>
                  </a:lnTo>
                  <a:lnTo>
                    <a:pt x="5401054" y="787400"/>
                  </a:lnTo>
                  <a:lnTo>
                    <a:pt x="5552451" y="787400"/>
                  </a:lnTo>
                  <a:lnTo>
                    <a:pt x="5528892" y="774700"/>
                  </a:lnTo>
                  <a:close/>
                </a:path>
                <a:path w="5591175" h="3835400">
                  <a:moveTo>
                    <a:pt x="2905088" y="0"/>
                  </a:moveTo>
                  <a:lnTo>
                    <a:pt x="2265554" y="0"/>
                  </a:lnTo>
                  <a:lnTo>
                    <a:pt x="2257501" y="101600"/>
                  </a:lnTo>
                  <a:lnTo>
                    <a:pt x="2244901" y="254000"/>
                  </a:lnTo>
                  <a:lnTo>
                    <a:pt x="2240625" y="292100"/>
                  </a:lnTo>
                  <a:lnTo>
                    <a:pt x="2235630" y="342900"/>
                  </a:lnTo>
                  <a:lnTo>
                    <a:pt x="2230166" y="393700"/>
                  </a:lnTo>
                  <a:lnTo>
                    <a:pt x="2224483" y="444500"/>
                  </a:lnTo>
                  <a:lnTo>
                    <a:pt x="3789367" y="444500"/>
                  </a:lnTo>
                  <a:lnTo>
                    <a:pt x="3795693" y="431800"/>
                  </a:lnTo>
                  <a:lnTo>
                    <a:pt x="3829601" y="381000"/>
                  </a:lnTo>
                  <a:lnTo>
                    <a:pt x="2998637" y="381000"/>
                  </a:lnTo>
                  <a:lnTo>
                    <a:pt x="2982723" y="317500"/>
                  </a:lnTo>
                  <a:lnTo>
                    <a:pt x="2967294" y="266700"/>
                  </a:lnTo>
                  <a:lnTo>
                    <a:pt x="2952998" y="215900"/>
                  </a:lnTo>
                  <a:lnTo>
                    <a:pt x="2940482" y="165100"/>
                  </a:lnTo>
                  <a:lnTo>
                    <a:pt x="2929594" y="114300"/>
                  </a:lnTo>
                  <a:lnTo>
                    <a:pt x="2918737" y="63500"/>
                  </a:lnTo>
                  <a:lnTo>
                    <a:pt x="2905088" y="0"/>
                  </a:lnTo>
                  <a:close/>
                </a:path>
                <a:path w="5591175" h="3835400">
                  <a:moveTo>
                    <a:pt x="4054841" y="0"/>
                  </a:moveTo>
                  <a:lnTo>
                    <a:pt x="3398004" y="0"/>
                  </a:lnTo>
                  <a:lnTo>
                    <a:pt x="3091828" y="292100"/>
                  </a:lnTo>
                  <a:lnTo>
                    <a:pt x="3069802" y="317500"/>
                  </a:lnTo>
                  <a:lnTo>
                    <a:pt x="3047062" y="330200"/>
                  </a:lnTo>
                  <a:lnTo>
                    <a:pt x="3023408" y="355600"/>
                  </a:lnTo>
                  <a:lnTo>
                    <a:pt x="2998637" y="381000"/>
                  </a:lnTo>
                  <a:lnTo>
                    <a:pt x="3829601" y="381000"/>
                  </a:lnTo>
                  <a:lnTo>
                    <a:pt x="3846607" y="355600"/>
                  </a:lnTo>
                  <a:lnTo>
                    <a:pt x="3872226" y="304800"/>
                  </a:lnTo>
                  <a:lnTo>
                    <a:pt x="3897955" y="266700"/>
                  </a:lnTo>
                  <a:lnTo>
                    <a:pt x="3923799" y="215900"/>
                  </a:lnTo>
                  <a:lnTo>
                    <a:pt x="3975842" y="139700"/>
                  </a:lnTo>
                  <a:lnTo>
                    <a:pt x="4002047" y="88900"/>
                  </a:lnTo>
                  <a:lnTo>
                    <a:pt x="4028379" y="50800"/>
                  </a:lnTo>
                  <a:lnTo>
                    <a:pt x="4054841" y="0"/>
                  </a:lnTo>
                  <a:close/>
                </a:path>
              </a:pathLst>
            </a:custGeom>
            <a:solidFill>
              <a:srgbClr val="CDE5E6"/>
            </a:solidFill>
          </p:spPr>
          <p:txBody>
            <a:bodyPr wrap="square" lIns="0" tIns="0" rIns="0" bIns="0" rtlCol="0"/>
            <a:lstStyle/>
            <a:p>
              <a:endParaRPr/>
            </a:p>
          </p:txBody>
        </p:sp>
        <p:sp>
          <p:nvSpPr>
            <p:cNvPr id="10" name="object 10"/>
            <p:cNvSpPr/>
            <p:nvPr/>
          </p:nvSpPr>
          <p:spPr>
            <a:xfrm>
              <a:off x="15110719" y="9171976"/>
              <a:ext cx="4993640" cy="2136775"/>
            </a:xfrm>
            <a:custGeom>
              <a:avLst/>
              <a:gdLst/>
              <a:ahLst/>
              <a:cxnLst/>
              <a:rect l="l" t="t" r="r" b="b"/>
              <a:pathLst>
                <a:path w="4993640" h="2136775">
                  <a:moveTo>
                    <a:pt x="3833917" y="0"/>
                  </a:moveTo>
                  <a:lnTo>
                    <a:pt x="3783994" y="175"/>
                  </a:lnTo>
                  <a:lnTo>
                    <a:pt x="3734048" y="886"/>
                  </a:lnTo>
                  <a:lnTo>
                    <a:pt x="3684081" y="2132"/>
                  </a:lnTo>
                  <a:lnTo>
                    <a:pt x="3634092" y="3912"/>
                  </a:lnTo>
                  <a:lnTo>
                    <a:pt x="3584083" y="6225"/>
                  </a:lnTo>
                  <a:lnTo>
                    <a:pt x="3534053" y="9073"/>
                  </a:lnTo>
                  <a:lnTo>
                    <a:pt x="3484004" y="12452"/>
                  </a:lnTo>
                  <a:lnTo>
                    <a:pt x="3433936" y="16364"/>
                  </a:lnTo>
                  <a:lnTo>
                    <a:pt x="3383849" y="20807"/>
                  </a:lnTo>
                  <a:lnTo>
                    <a:pt x="3333743" y="25781"/>
                  </a:lnTo>
                  <a:lnTo>
                    <a:pt x="3283620" y="31286"/>
                  </a:lnTo>
                  <a:lnTo>
                    <a:pt x="3233480" y="37320"/>
                  </a:lnTo>
                  <a:lnTo>
                    <a:pt x="3129775" y="51095"/>
                  </a:lnTo>
                  <a:lnTo>
                    <a:pt x="3026205" y="66422"/>
                  </a:lnTo>
                  <a:lnTo>
                    <a:pt x="2922870" y="83407"/>
                  </a:lnTo>
                  <a:lnTo>
                    <a:pt x="2819864" y="102154"/>
                  </a:lnTo>
                  <a:lnTo>
                    <a:pt x="2717287" y="122769"/>
                  </a:lnTo>
                  <a:lnTo>
                    <a:pt x="2666189" y="133810"/>
                  </a:lnTo>
                  <a:lnTo>
                    <a:pt x="2616970" y="145148"/>
                  </a:lnTo>
                  <a:lnTo>
                    <a:pt x="2567912" y="157293"/>
                  </a:lnTo>
                  <a:lnTo>
                    <a:pt x="2519005" y="170165"/>
                  </a:lnTo>
                  <a:lnTo>
                    <a:pt x="2470240" y="183679"/>
                  </a:lnTo>
                  <a:lnTo>
                    <a:pt x="2421606" y="197754"/>
                  </a:lnTo>
                  <a:lnTo>
                    <a:pt x="2373094" y="212308"/>
                  </a:lnTo>
                  <a:lnTo>
                    <a:pt x="2276399" y="242521"/>
                  </a:lnTo>
                  <a:lnTo>
                    <a:pt x="2133359" y="289256"/>
                  </a:lnTo>
                  <a:lnTo>
                    <a:pt x="2086815" y="305489"/>
                  </a:lnTo>
                  <a:lnTo>
                    <a:pt x="2040463" y="322341"/>
                  </a:lnTo>
                  <a:lnTo>
                    <a:pt x="1994317" y="339794"/>
                  </a:lnTo>
                  <a:lnTo>
                    <a:pt x="1948393" y="357833"/>
                  </a:lnTo>
                  <a:lnTo>
                    <a:pt x="1902709" y="376442"/>
                  </a:lnTo>
                  <a:lnTo>
                    <a:pt x="1857279" y="395602"/>
                  </a:lnTo>
                  <a:lnTo>
                    <a:pt x="1812121" y="415299"/>
                  </a:lnTo>
                  <a:lnTo>
                    <a:pt x="1716092" y="458592"/>
                  </a:lnTo>
                  <a:lnTo>
                    <a:pt x="1668340" y="480826"/>
                  </a:lnTo>
                  <a:lnTo>
                    <a:pt x="1620836" y="503569"/>
                  </a:lnTo>
                  <a:lnTo>
                    <a:pt x="1573634" y="526909"/>
                  </a:lnTo>
                  <a:lnTo>
                    <a:pt x="1526787" y="550934"/>
                  </a:lnTo>
                  <a:lnTo>
                    <a:pt x="1480350" y="575732"/>
                  </a:lnTo>
                  <a:lnTo>
                    <a:pt x="1434376" y="601392"/>
                  </a:lnTo>
                  <a:lnTo>
                    <a:pt x="1388921" y="628001"/>
                  </a:lnTo>
                  <a:lnTo>
                    <a:pt x="1344038" y="655648"/>
                  </a:lnTo>
                  <a:lnTo>
                    <a:pt x="1299780" y="684421"/>
                  </a:lnTo>
                  <a:lnTo>
                    <a:pt x="1173968" y="769065"/>
                  </a:lnTo>
                  <a:lnTo>
                    <a:pt x="1132364" y="797789"/>
                  </a:lnTo>
                  <a:lnTo>
                    <a:pt x="1091102" y="826962"/>
                  </a:lnTo>
                  <a:lnTo>
                    <a:pt x="1050288" y="856697"/>
                  </a:lnTo>
                  <a:lnTo>
                    <a:pt x="1010029" y="887111"/>
                  </a:lnTo>
                  <a:lnTo>
                    <a:pt x="970429" y="918320"/>
                  </a:lnTo>
                  <a:lnTo>
                    <a:pt x="931724" y="949983"/>
                  </a:lnTo>
                  <a:lnTo>
                    <a:pt x="893495" y="982163"/>
                  </a:lnTo>
                  <a:lnTo>
                    <a:pt x="855744" y="1014861"/>
                  </a:lnTo>
                  <a:lnTo>
                    <a:pt x="818476" y="1048076"/>
                  </a:lnTo>
                  <a:lnTo>
                    <a:pt x="781695" y="1081808"/>
                  </a:lnTo>
                  <a:lnTo>
                    <a:pt x="745406" y="1116055"/>
                  </a:lnTo>
                  <a:lnTo>
                    <a:pt x="709612" y="1150818"/>
                  </a:lnTo>
                  <a:lnTo>
                    <a:pt x="674318" y="1186096"/>
                  </a:lnTo>
                  <a:lnTo>
                    <a:pt x="639528" y="1221889"/>
                  </a:lnTo>
                  <a:lnTo>
                    <a:pt x="605246" y="1258196"/>
                  </a:lnTo>
                  <a:lnTo>
                    <a:pt x="571476" y="1295016"/>
                  </a:lnTo>
                  <a:lnTo>
                    <a:pt x="538223" y="1332350"/>
                  </a:lnTo>
                  <a:lnTo>
                    <a:pt x="505490" y="1370197"/>
                  </a:lnTo>
                  <a:lnTo>
                    <a:pt x="473282" y="1408556"/>
                  </a:lnTo>
                  <a:lnTo>
                    <a:pt x="440682" y="1448501"/>
                  </a:lnTo>
                  <a:lnTo>
                    <a:pt x="408672" y="1488809"/>
                  </a:lnTo>
                  <a:lnTo>
                    <a:pt x="377251" y="1529480"/>
                  </a:lnTo>
                  <a:lnTo>
                    <a:pt x="346421" y="1570513"/>
                  </a:lnTo>
                  <a:lnTo>
                    <a:pt x="316182" y="1611909"/>
                  </a:lnTo>
                  <a:lnTo>
                    <a:pt x="286536" y="1653668"/>
                  </a:lnTo>
                  <a:lnTo>
                    <a:pt x="257483" y="1695790"/>
                  </a:lnTo>
                  <a:lnTo>
                    <a:pt x="229025" y="1738276"/>
                  </a:lnTo>
                  <a:lnTo>
                    <a:pt x="201162" y="1781124"/>
                  </a:lnTo>
                  <a:lnTo>
                    <a:pt x="173895" y="1824335"/>
                  </a:lnTo>
                  <a:lnTo>
                    <a:pt x="147225" y="1867910"/>
                  </a:lnTo>
                  <a:lnTo>
                    <a:pt x="121153" y="1911848"/>
                  </a:lnTo>
                  <a:lnTo>
                    <a:pt x="95679" y="1956149"/>
                  </a:lnTo>
                  <a:lnTo>
                    <a:pt x="70806" y="2000814"/>
                  </a:lnTo>
                  <a:lnTo>
                    <a:pt x="46533" y="2045842"/>
                  </a:lnTo>
                  <a:lnTo>
                    <a:pt x="22862" y="2091234"/>
                  </a:lnTo>
                  <a:lnTo>
                    <a:pt x="0" y="2136579"/>
                  </a:lnTo>
                  <a:lnTo>
                    <a:pt x="642822" y="2136579"/>
                  </a:lnTo>
                  <a:lnTo>
                    <a:pt x="663420" y="2101063"/>
                  </a:lnTo>
                  <a:lnTo>
                    <a:pt x="688961" y="2058632"/>
                  </a:lnTo>
                  <a:lnTo>
                    <a:pt x="715200" y="2016700"/>
                  </a:lnTo>
                  <a:lnTo>
                    <a:pt x="742174" y="1975297"/>
                  </a:lnTo>
                  <a:lnTo>
                    <a:pt x="769920" y="1934452"/>
                  </a:lnTo>
                  <a:lnTo>
                    <a:pt x="798473" y="1894195"/>
                  </a:lnTo>
                  <a:lnTo>
                    <a:pt x="827873" y="1854554"/>
                  </a:lnTo>
                  <a:lnTo>
                    <a:pt x="858154" y="1815558"/>
                  </a:lnTo>
                  <a:lnTo>
                    <a:pt x="889354" y="1777238"/>
                  </a:lnTo>
                  <a:lnTo>
                    <a:pt x="921510" y="1739623"/>
                  </a:lnTo>
                  <a:lnTo>
                    <a:pt x="954659" y="1702740"/>
                  </a:lnTo>
                  <a:lnTo>
                    <a:pt x="988837" y="1666621"/>
                  </a:lnTo>
                  <a:lnTo>
                    <a:pt x="1024082" y="1631293"/>
                  </a:lnTo>
                  <a:lnTo>
                    <a:pt x="1060019" y="1596474"/>
                  </a:lnTo>
                  <a:lnTo>
                    <a:pt x="1096216" y="1561958"/>
                  </a:lnTo>
                  <a:lnTo>
                    <a:pt x="1132709" y="1527793"/>
                  </a:lnTo>
                  <a:lnTo>
                    <a:pt x="1169535" y="1494025"/>
                  </a:lnTo>
                  <a:lnTo>
                    <a:pt x="1206733" y="1460701"/>
                  </a:lnTo>
                  <a:lnTo>
                    <a:pt x="1244340" y="1427868"/>
                  </a:lnTo>
                  <a:lnTo>
                    <a:pt x="1282391" y="1395573"/>
                  </a:lnTo>
                  <a:lnTo>
                    <a:pt x="1320926" y="1363863"/>
                  </a:lnTo>
                  <a:lnTo>
                    <a:pt x="1359982" y="1332784"/>
                  </a:lnTo>
                  <a:lnTo>
                    <a:pt x="1399594" y="1302384"/>
                  </a:lnTo>
                  <a:lnTo>
                    <a:pt x="1439802" y="1272709"/>
                  </a:lnTo>
                  <a:lnTo>
                    <a:pt x="1480641" y="1243807"/>
                  </a:lnTo>
                  <a:lnTo>
                    <a:pt x="1522150" y="1215724"/>
                  </a:lnTo>
                  <a:lnTo>
                    <a:pt x="1655434" y="1127415"/>
                  </a:lnTo>
                  <a:lnTo>
                    <a:pt x="1700133" y="1098377"/>
                  </a:lnTo>
                  <a:lnTo>
                    <a:pt x="1745127" y="1069860"/>
                  </a:lnTo>
                  <a:lnTo>
                    <a:pt x="1790509" y="1042056"/>
                  </a:lnTo>
                  <a:lnTo>
                    <a:pt x="1836375" y="1015156"/>
                  </a:lnTo>
                  <a:lnTo>
                    <a:pt x="1882820" y="989354"/>
                  </a:lnTo>
                  <a:lnTo>
                    <a:pt x="1926621" y="966084"/>
                  </a:lnTo>
                  <a:lnTo>
                    <a:pt x="1970716" y="943342"/>
                  </a:lnTo>
                  <a:lnTo>
                    <a:pt x="2015122" y="921200"/>
                  </a:lnTo>
                  <a:lnTo>
                    <a:pt x="2059859" y="899733"/>
                  </a:lnTo>
                  <a:lnTo>
                    <a:pt x="2104944" y="879010"/>
                  </a:lnTo>
                  <a:lnTo>
                    <a:pt x="2150398" y="859105"/>
                  </a:lnTo>
                  <a:lnTo>
                    <a:pt x="2196238" y="840091"/>
                  </a:lnTo>
                  <a:lnTo>
                    <a:pt x="2242482" y="822038"/>
                  </a:lnTo>
                  <a:lnTo>
                    <a:pt x="2289150" y="805020"/>
                  </a:lnTo>
                  <a:lnTo>
                    <a:pt x="2336260" y="789109"/>
                  </a:lnTo>
                  <a:lnTo>
                    <a:pt x="2383831" y="774377"/>
                  </a:lnTo>
                  <a:lnTo>
                    <a:pt x="2616601" y="705597"/>
                  </a:lnTo>
                  <a:lnTo>
                    <a:pt x="2710121" y="679717"/>
                  </a:lnTo>
                  <a:lnTo>
                    <a:pt x="2757048" y="667535"/>
                  </a:lnTo>
                  <a:lnTo>
                    <a:pt x="2804113" y="655994"/>
                  </a:lnTo>
                  <a:lnTo>
                    <a:pt x="2851335" y="645197"/>
                  </a:lnTo>
                  <a:lnTo>
                    <a:pt x="2901711" y="634745"/>
                  </a:lnTo>
                  <a:lnTo>
                    <a:pt x="2952366" y="625381"/>
                  </a:lnTo>
                  <a:lnTo>
                    <a:pt x="3003251" y="617005"/>
                  </a:lnTo>
                  <a:lnTo>
                    <a:pt x="3054317" y="609515"/>
                  </a:lnTo>
                  <a:lnTo>
                    <a:pt x="3105516" y="602812"/>
                  </a:lnTo>
                  <a:lnTo>
                    <a:pt x="3156800" y="596794"/>
                  </a:lnTo>
                  <a:lnTo>
                    <a:pt x="3259427" y="586414"/>
                  </a:lnTo>
                  <a:lnTo>
                    <a:pt x="3362030" y="577805"/>
                  </a:lnTo>
                  <a:lnTo>
                    <a:pt x="3464545" y="570970"/>
                  </a:lnTo>
                  <a:lnTo>
                    <a:pt x="3566971" y="565964"/>
                  </a:lnTo>
                  <a:lnTo>
                    <a:pt x="3669301" y="562846"/>
                  </a:lnTo>
                  <a:lnTo>
                    <a:pt x="3771532" y="561670"/>
                  </a:lnTo>
                  <a:lnTo>
                    <a:pt x="4993380" y="561670"/>
                  </a:lnTo>
                  <a:lnTo>
                    <a:pt x="4993380" y="150250"/>
                  </a:lnTo>
                  <a:lnTo>
                    <a:pt x="4927716" y="133393"/>
                  </a:lnTo>
                  <a:lnTo>
                    <a:pt x="4877419" y="121295"/>
                  </a:lnTo>
                  <a:lnTo>
                    <a:pt x="4826887" y="109789"/>
                  </a:lnTo>
                  <a:lnTo>
                    <a:pt x="4777521" y="99139"/>
                  </a:lnTo>
                  <a:lnTo>
                    <a:pt x="4728121" y="89036"/>
                  </a:lnTo>
                  <a:lnTo>
                    <a:pt x="4678689" y="79478"/>
                  </a:lnTo>
                  <a:lnTo>
                    <a:pt x="4629225" y="70466"/>
                  </a:lnTo>
                  <a:lnTo>
                    <a:pt x="4579731" y="61998"/>
                  </a:lnTo>
                  <a:lnTo>
                    <a:pt x="4530205" y="54076"/>
                  </a:lnTo>
                  <a:lnTo>
                    <a:pt x="4480649" y="46696"/>
                  </a:lnTo>
                  <a:lnTo>
                    <a:pt x="4431064" y="39861"/>
                  </a:lnTo>
                  <a:lnTo>
                    <a:pt x="4381449" y="33567"/>
                  </a:lnTo>
                  <a:lnTo>
                    <a:pt x="4331806" y="27816"/>
                  </a:lnTo>
                  <a:lnTo>
                    <a:pt x="4282135" y="22607"/>
                  </a:lnTo>
                  <a:lnTo>
                    <a:pt x="4232436" y="17938"/>
                  </a:lnTo>
                  <a:lnTo>
                    <a:pt x="4182711" y="13810"/>
                  </a:lnTo>
                  <a:lnTo>
                    <a:pt x="4132958" y="10222"/>
                  </a:lnTo>
                  <a:lnTo>
                    <a:pt x="4083180" y="7173"/>
                  </a:lnTo>
                  <a:lnTo>
                    <a:pt x="4033376" y="4663"/>
                  </a:lnTo>
                  <a:lnTo>
                    <a:pt x="3983548" y="2691"/>
                  </a:lnTo>
                  <a:lnTo>
                    <a:pt x="3933694" y="1257"/>
                  </a:lnTo>
                  <a:lnTo>
                    <a:pt x="3883817" y="360"/>
                  </a:lnTo>
                  <a:lnTo>
                    <a:pt x="3833917" y="0"/>
                  </a:lnTo>
                  <a:close/>
                </a:path>
                <a:path w="4993640" h="2136775">
                  <a:moveTo>
                    <a:pt x="4993380" y="561670"/>
                  </a:moveTo>
                  <a:lnTo>
                    <a:pt x="3771532" y="561670"/>
                  </a:lnTo>
                  <a:lnTo>
                    <a:pt x="3873659" y="562495"/>
                  </a:lnTo>
                  <a:lnTo>
                    <a:pt x="3924683" y="563675"/>
                  </a:lnTo>
                  <a:lnTo>
                    <a:pt x="3975679" y="565377"/>
                  </a:lnTo>
                  <a:lnTo>
                    <a:pt x="4026647" y="567607"/>
                  </a:lnTo>
                  <a:lnTo>
                    <a:pt x="4077587" y="570372"/>
                  </a:lnTo>
                  <a:lnTo>
                    <a:pt x="4128497" y="573680"/>
                  </a:lnTo>
                  <a:lnTo>
                    <a:pt x="4179378" y="577538"/>
                  </a:lnTo>
                  <a:lnTo>
                    <a:pt x="4230229" y="581953"/>
                  </a:lnTo>
                  <a:lnTo>
                    <a:pt x="4281049" y="586931"/>
                  </a:lnTo>
                  <a:lnTo>
                    <a:pt x="4331838" y="592481"/>
                  </a:lnTo>
                  <a:lnTo>
                    <a:pt x="4382595" y="598608"/>
                  </a:lnTo>
                  <a:lnTo>
                    <a:pt x="4433320" y="605321"/>
                  </a:lnTo>
                  <a:lnTo>
                    <a:pt x="4484012" y="612626"/>
                  </a:lnTo>
                  <a:lnTo>
                    <a:pt x="4534670" y="620530"/>
                  </a:lnTo>
                  <a:lnTo>
                    <a:pt x="4585295" y="629041"/>
                  </a:lnTo>
                  <a:lnTo>
                    <a:pt x="4635885" y="638165"/>
                  </a:lnTo>
                  <a:lnTo>
                    <a:pt x="4686440" y="647910"/>
                  </a:lnTo>
                  <a:lnTo>
                    <a:pt x="4736960" y="658283"/>
                  </a:lnTo>
                  <a:lnTo>
                    <a:pt x="4787444" y="669291"/>
                  </a:lnTo>
                  <a:lnTo>
                    <a:pt x="4838343" y="681113"/>
                  </a:lnTo>
                  <a:lnTo>
                    <a:pt x="4888952" y="693669"/>
                  </a:lnTo>
                  <a:lnTo>
                    <a:pt x="4939266" y="706967"/>
                  </a:lnTo>
                  <a:lnTo>
                    <a:pt x="4989282" y="721016"/>
                  </a:lnTo>
                  <a:lnTo>
                    <a:pt x="4993380" y="722237"/>
                  </a:lnTo>
                  <a:lnTo>
                    <a:pt x="4993380" y="561670"/>
                  </a:lnTo>
                  <a:close/>
                </a:path>
              </a:pathLst>
            </a:custGeom>
            <a:solidFill>
              <a:srgbClr val="F47E70"/>
            </a:solidFill>
          </p:spPr>
          <p:txBody>
            <a:bodyPr wrap="square" lIns="0" tIns="0" rIns="0" bIns="0" rtlCol="0"/>
            <a:lstStyle/>
            <a:p>
              <a:endParaRPr/>
            </a:p>
          </p:txBody>
        </p:sp>
      </p:grpSp>
      <p:sp>
        <p:nvSpPr>
          <p:cNvPr id="11" name="object 11"/>
          <p:cNvSpPr txBox="1"/>
          <p:nvPr/>
        </p:nvSpPr>
        <p:spPr>
          <a:xfrm>
            <a:off x="1306631" y="3610683"/>
            <a:ext cx="4392930" cy="5080045"/>
          </a:xfrm>
          <a:prstGeom prst="rect">
            <a:avLst/>
          </a:prstGeom>
        </p:spPr>
        <p:txBody>
          <a:bodyPr vert="horz" wrap="square" lIns="0" tIns="12065" rIns="0" bIns="0" rtlCol="0">
            <a:spAutoFit/>
          </a:bodyPr>
          <a:lstStyle/>
          <a:p>
            <a:pPr marL="12700" marR="5080">
              <a:lnSpc>
                <a:spcPct val="100600"/>
              </a:lnSpc>
              <a:spcBef>
                <a:spcPts val="95"/>
              </a:spcBef>
              <a:tabLst>
                <a:tab pos="1235075" algn="l"/>
              </a:tabLst>
            </a:pPr>
            <a:r>
              <a:rPr sz="2950" dirty="0">
                <a:solidFill>
                  <a:srgbClr val="FFFFFF"/>
                </a:solidFill>
                <a:latin typeface="+mn-lt"/>
                <a:cs typeface="Arial"/>
              </a:rPr>
              <a:t>Gli ormoni si comportano come delle chiavi che apro- no le serrature delle cellule del nostro corpo per con- segnare gli ordini, così la cellula	sa quello che deve fare</a:t>
            </a:r>
            <a:r>
              <a:rPr sz="3200" b="1" dirty="0">
                <a:solidFill>
                  <a:schemeClr val="tx2"/>
                </a:solidFill>
                <a:latin typeface="+mn-lt"/>
                <a:cs typeface="Arial"/>
              </a:rPr>
              <a:t>. </a:t>
            </a:r>
            <a:r>
              <a:rPr lang="it-IT" sz="2950" dirty="0">
                <a:solidFill>
                  <a:srgbClr val="FFFFFF"/>
                </a:solidFill>
                <a:latin typeface="+mn-lt"/>
                <a:cs typeface="Arial"/>
              </a:rPr>
              <a:t>Ad es. quanto cibo è necessario mangiare e quanto è necessario depositarne come scorta nel grasso del corpo.  </a:t>
            </a:r>
            <a:endParaRPr sz="2950" dirty="0">
              <a:solidFill>
                <a:srgbClr val="FFFFFF"/>
              </a:solidFill>
              <a:latin typeface="+mn-lt"/>
              <a:cs typeface="Arial"/>
            </a:endParaRPr>
          </a:p>
        </p:txBody>
      </p:sp>
      <p:sp>
        <p:nvSpPr>
          <p:cNvPr id="13" name="object 13"/>
          <p:cNvSpPr txBox="1">
            <a:spLocks noGrp="1"/>
          </p:cNvSpPr>
          <p:nvPr>
            <p:ph type="sldNum" sz="quarter" idx="7"/>
          </p:nvPr>
        </p:nvSpPr>
        <p:spPr>
          <a:prstGeom prst="rect">
            <a:avLst/>
          </a:prstGeom>
        </p:spPr>
        <p:txBody>
          <a:bodyPr vert="horz" wrap="square" lIns="0" tIns="8255" rIns="0" bIns="0" rtlCol="0">
            <a:spAutoFit/>
          </a:bodyPr>
          <a:lstStyle/>
          <a:p>
            <a:pPr marL="38100">
              <a:lnSpc>
                <a:spcPct val="100000"/>
              </a:lnSpc>
              <a:spcBef>
                <a:spcPts val="65"/>
              </a:spcBef>
            </a:pPr>
            <a:fld id="{81D60167-4931-47E6-BA6A-407CBD079E47}" type="slidenum">
              <a:rPr spc="-25" dirty="0"/>
              <a:t>16</a:t>
            </a:fld>
            <a:endParaRPr spc="-25" dirty="0"/>
          </a:p>
        </p:txBody>
      </p:sp>
      <p:sp>
        <p:nvSpPr>
          <p:cNvPr id="12" name="object 12"/>
          <p:cNvSpPr txBox="1"/>
          <p:nvPr/>
        </p:nvSpPr>
        <p:spPr>
          <a:xfrm>
            <a:off x="10667477" y="3637070"/>
            <a:ext cx="3858260" cy="4582665"/>
          </a:xfrm>
          <a:prstGeom prst="rect">
            <a:avLst/>
          </a:prstGeom>
        </p:spPr>
        <p:txBody>
          <a:bodyPr vert="horz" wrap="square" lIns="0" tIns="12065" rIns="0" bIns="0" rtlCol="0">
            <a:spAutoFit/>
          </a:bodyPr>
          <a:lstStyle/>
          <a:p>
            <a:pPr marL="12700" marR="5080">
              <a:lnSpc>
                <a:spcPct val="100600"/>
              </a:lnSpc>
              <a:spcBef>
                <a:spcPts val="95"/>
              </a:spcBef>
            </a:pPr>
            <a:r>
              <a:rPr lang="it-IT" sz="2950" dirty="0">
                <a:solidFill>
                  <a:srgbClr val="FFFFFF"/>
                </a:solidFill>
                <a:latin typeface="+mn-lt"/>
                <a:cs typeface="Arial"/>
              </a:rPr>
              <a:t>Alcune sostanze </a:t>
            </a:r>
            <a:r>
              <a:rPr lang="it-IT" sz="2950" dirty="0" err="1">
                <a:solidFill>
                  <a:srgbClr val="FFFFFF"/>
                </a:solidFill>
                <a:latin typeface="+mn-lt"/>
                <a:cs typeface="Arial"/>
              </a:rPr>
              <a:t>rila</a:t>
            </a:r>
            <a:r>
              <a:rPr lang="it-IT" sz="2950" dirty="0">
                <a:solidFill>
                  <a:srgbClr val="FFFFFF"/>
                </a:solidFill>
                <a:latin typeface="+mn-lt"/>
                <a:cs typeface="Arial"/>
              </a:rPr>
              <a:t>- sciate dalla plastica somigliano agli ormoni e quindi entrano come dei ladri con false chiavi e fanno fare alle cellule cose sbagliate, come per es. far mangiare troppo e accumulare troppo grasso </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8114161" y="2387361"/>
            <a:ext cx="11989927" cy="7413386"/>
          </a:xfrm>
          <a:prstGeom prst="rect">
            <a:avLst/>
          </a:prstGeom>
        </p:spPr>
      </p:pic>
      <p:sp>
        <p:nvSpPr>
          <p:cNvPr id="3" name="object 3"/>
          <p:cNvSpPr/>
          <p:nvPr/>
        </p:nvSpPr>
        <p:spPr>
          <a:xfrm>
            <a:off x="14135695" y="922262"/>
            <a:ext cx="5969000" cy="1089025"/>
          </a:xfrm>
          <a:custGeom>
            <a:avLst/>
            <a:gdLst/>
            <a:ahLst/>
            <a:cxnLst/>
            <a:rect l="l" t="t" r="r" b="b"/>
            <a:pathLst>
              <a:path w="5969000" h="1089025">
                <a:moveTo>
                  <a:pt x="36292" y="0"/>
                </a:moveTo>
                <a:lnTo>
                  <a:pt x="0" y="831252"/>
                </a:lnTo>
                <a:lnTo>
                  <a:pt x="63930" y="834219"/>
                </a:lnTo>
                <a:lnTo>
                  <a:pt x="187019" y="837122"/>
                </a:lnTo>
                <a:lnTo>
                  <a:pt x="802728" y="848732"/>
                </a:lnTo>
                <a:lnTo>
                  <a:pt x="1059234" y="854478"/>
                </a:lnTo>
                <a:lnTo>
                  <a:pt x="1213102" y="858745"/>
                </a:lnTo>
                <a:lnTo>
                  <a:pt x="1366933" y="863857"/>
                </a:lnTo>
                <a:lnTo>
                  <a:pt x="1469462" y="867829"/>
                </a:lnTo>
                <a:lnTo>
                  <a:pt x="1572107" y="872333"/>
                </a:lnTo>
                <a:lnTo>
                  <a:pt x="1674866" y="877445"/>
                </a:lnTo>
                <a:lnTo>
                  <a:pt x="1777600" y="883091"/>
                </a:lnTo>
                <a:lnTo>
                  <a:pt x="1880315" y="889189"/>
                </a:lnTo>
                <a:lnTo>
                  <a:pt x="2034356" y="899002"/>
                </a:lnTo>
                <a:lnTo>
                  <a:pt x="2701770" y="944279"/>
                </a:lnTo>
                <a:lnTo>
                  <a:pt x="2855841" y="953785"/>
                </a:lnTo>
                <a:lnTo>
                  <a:pt x="2958580" y="959614"/>
                </a:lnTo>
                <a:lnTo>
                  <a:pt x="3314710" y="978412"/>
                </a:lnTo>
                <a:lnTo>
                  <a:pt x="3823573" y="1003375"/>
                </a:lnTo>
                <a:lnTo>
                  <a:pt x="4434331" y="1030750"/>
                </a:lnTo>
                <a:lnTo>
                  <a:pt x="5040859" y="1055388"/>
                </a:lnTo>
                <a:lnTo>
                  <a:pt x="5968404" y="1088767"/>
                </a:lnTo>
                <a:lnTo>
                  <a:pt x="5968404" y="347475"/>
                </a:lnTo>
                <a:lnTo>
                  <a:pt x="3930467" y="196720"/>
                </a:lnTo>
                <a:lnTo>
                  <a:pt x="3273806" y="151537"/>
                </a:lnTo>
                <a:lnTo>
                  <a:pt x="2768548" y="119084"/>
                </a:lnTo>
                <a:lnTo>
                  <a:pt x="2364226" y="94925"/>
                </a:lnTo>
                <a:lnTo>
                  <a:pt x="2010343" y="75314"/>
                </a:lnTo>
                <a:lnTo>
                  <a:pt x="1656349" y="57303"/>
                </a:lnTo>
                <a:lnTo>
                  <a:pt x="1352828" y="43265"/>
                </a:lnTo>
                <a:lnTo>
                  <a:pt x="1049206" y="30631"/>
                </a:lnTo>
                <a:lnTo>
                  <a:pt x="796104" y="21250"/>
                </a:lnTo>
                <a:lnTo>
                  <a:pt x="542921" y="12977"/>
                </a:lnTo>
                <a:lnTo>
                  <a:pt x="289652" y="5874"/>
                </a:lnTo>
                <a:lnTo>
                  <a:pt x="36292" y="0"/>
                </a:lnTo>
                <a:close/>
              </a:path>
            </a:pathLst>
          </a:custGeom>
          <a:solidFill>
            <a:srgbClr val="CDE5E6"/>
          </a:solidFill>
        </p:spPr>
        <p:txBody>
          <a:bodyPr wrap="square" lIns="0" tIns="0" rIns="0" bIns="0" rtlCol="0"/>
          <a:lstStyle/>
          <a:p>
            <a:endParaRPr/>
          </a:p>
        </p:txBody>
      </p:sp>
      <p:sp>
        <p:nvSpPr>
          <p:cNvPr id="4" name="object 4"/>
          <p:cNvSpPr/>
          <p:nvPr/>
        </p:nvSpPr>
        <p:spPr>
          <a:xfrm>
            <a:off x="10209116" y="8670118"/>
            <a:ext cx="6389370" cy="1765300"/>
          </a:xfrm>
          <a:custGeom>
            <a:avLst/>
            <a:gdLst/>
            <a:ahLst/>
            <a:cxnLst/>
            <a:rect l="l" t="t" r="r" b="b"/>
            <a:pathLst>
              <a:path w="6389369" h="1765300">
                <a:moveTo>
                  <a:pt x="3902352" y="0"/>
                </a:moveTo>
                <a:lnTo>
                  <a:pt x="3853657" y="2221"/>
                </a:lnTo>
                <a:lnTo>
                  <a:pt x="3805593" y="6794"/>
                </a:lnTo>
                <a:lnTo>
                  <a:pt x="3758154" y="13692"/>
                </a:lnTo>
                <a:lnTo>
                  <a:pt x="3711335" y="22885"/>
                </a:lnTo>
                <a:lnTo>
                  <a:pt x="3665130" y="34347"/>
                </a:lnTo>
                <a:lnTo>
                  <a:pt x="3619532" y="48050"/>
                </a:lnTo>
                <a:lnTo>
                  <a:pt x="3574537" y="63965"/>
                </a:lnTo>
                <a:lnTo>
                  <a:pt x="3530138" y="82065"/>
                </a:lnTo>
                <a:lnTo>
                  <a:pt x="3486330" y="102323"/>
                </a:lnTo>
                <a:lnTo>
                  <a:pt x="3443107" y="124710"/>
                </a:lnTo>
                <a:lnTo>
                  <a:pt x="3400463" y="149199"/>
                </a:lnTo>
                <a:lnTo>
                  <a:pt x="3358393" y="175762"/>
                </a:lnTo>
                <a:lnTo>
                  <a:pt x="3316890" y="204371"/>
                </a:lnTo>
                <a:lnTo>
                  <a:pt x="3275948" y="234998"/>
                </a:lnTo>
                <a:lnTo>
                  <a:pt x="3235563" y="267616"/>
                </a:lnTo>
                <a:lnTo>
                  <a:pt x="3195728" y="302197"/>
                </a:lnTo>
                <a:lnTo>
                  <a:pt x="3156438" y="338712"/>
                </a:lnTo>
                <a:lnTo>
                  <a:pt x="3119843" y="374911"/>
                </a:lnTo>
                <a:lnTo>
                  <a:pt x="3084408" y="412075"/>
                </a:lnTo>
                <a:lnTo>
                  <a:pt x="3050108" y="450180"/>
                </a:lnTo>
                <a:lnTo>
                  <a:pt x="3016918" y="489204"/>
                </a:lnTo>
                <a:lnTo>
                  <a:pt x="2984814" y="529125"/>
                </a:lnTo>
                <a:lnTo>
                  <a:pt x="2953769" y="569919"/>
                </a:lnTo>
                <a:lnTo>
                  <a:pt x="2923759" y="611565"/>
                </a:lnTo>
                <a:lnTo>
                  <a:pt x="2894759" y="654039"/>
                </a:lnTo>
                <a:lnTo>
                  <a:pt x="2866743" y="697320"/>
                </a:lnTo>
                <a:lnTo>
                  <a:pt x="2839687" y="741383"/>
                </a:lnTo>
                <a:lnTo>
                  <a:pt x="2813565" y="786208"/>
                </a:lnTo>
                <a:lnTo>
                  <a:pt x="2788352" y="831770"/>
                </a:lnTo>
                <a:lnTo>
                  <a:pt x="2764024" y="878048"/>
                </a:lnTo>
                <a:lnTo>
                  <a:pt x="2736110" y="933888"/>
                </a:lnTo>
                <a:lnTo>
                  <a:pt x="2722273" y="960222"/>
                </a:lnTo>
                <a:lnTo>
                  <a:pt x="2713781" y="956505"/>
                </a:lnTo>
                <a:lnTo>
                  <a:pt x="2716866" y="940691"/>
                </a:lnTo>
                <a:lnTo>
                  <a:pt x="2718206" y="932775"/>
                </a:lnTo>
                <a:lnTo>
                  <a:pt x="2718954" y="924830"/>
                </a:lnTo>
                <a:lnTo>
                  <a:pt x="2720356" y="871187"/>
                </a:lnTo>
                <a:lnTo>
                  <a:pt x="2719834" y="817907"/>
                </a:lnTo>
                <a:lnTo>
                  <a:pt x="2717094" y="765061"/>
                </a:lnTo>
                <a:lnTo>
                  <a:pt x="2711849" y="712716"/>
                </a:lnTo>
                <a:lnTo>
                  <a:pt x="2703805" y="660941"/>
                </a:lnTo>
                <a:lnTo>
                  <a:pt x="2692674" y="609805"/>
                </a:lnTo>
                <a:lnTo>
                  <a:pt x="2678164" y="559377"/>
                </a:lnTo>
                <a:lnTo>
                  <a:pt x="2659985" y="509725"/>
                </a:lnTo>
                <a:lnTo>
                  <a:pt x="2637846" y="460918"/>
                </a:lnTo>
                <a:lnTo>
                  <a:pt x="2610960" y="412935"/>
                </a:lnTo>
                <a:lnTo>
                  <a:pt x="2580991" y="369966"/>
                </a:lnTo>
                <a:lnTo>
                  <a:pt x="2548046" y="331871"/>
                </a:lnTo>
                <a:lnTo>
                  <a:pt x="2512231" y="298509"/>
                </a:lnTo>
                <a:lnTo>
                  <a:pt x="2473651" y="269740"/>
                </a:lnTo>
                <a:lnTo>
                  <a:pt x="2432413" y="245425"/>
                </a:lnTo>
                <a:lnTo>
                  <a:pt x="2388624" y="225422"/>
                </a:lnTo>
                <a:lnTo>
                  <a:pt x="2342390" y="209592"/>
                </a:lnTo>
                <a:lnTo>
                  <a:pt x="2293816" y="197795"/>
                </a:lnTo>
                <a:lnTo>
                  <a:pt x="2243010" y="189889"/>
                </a:lnTo>
                <a:lnTo>
                  <a:pt x="2192363" y="185547"/>
                </a:lnTo>
                <a:lnTo>
                  <a:pt x="2142901" y="184330"/>
                </a:lnTo>
                <a:lnTo>
                  <a:pt x="2094593" y="186156"/>
                </a:lnTo>
                <a:lnTo>
                  <a:pt x="2047411" y="190945"/>
                </a:lnTo>
                <a:lnTo>
                  <a:pt x="2001327" y="198615"/>
                </a:lnTo>
                <a:lnTo>
                  <a:pt x="1956311" y="209085"/>
                </a:lnTo>
                <a:lnTo>
                  <a:pt x="1912335" y="222273"/>
                </a:lnTo>
                <a:lnTo>
                  <a:pt x="1869370" y="238100"/>
                </a:lnTo>
                <a:lnTo>
                  <a:pt x="1827388" y="256483"/>
                </a:lnTo>
                <a:lnTo>
                  <a:pt x="1786359" y="277341"/>
                </a:lnTo>
                <a:lnTo>
                  <a:pt x="1746255" y="300594"/>
                </a:lnTo>
                <a:lnTo>
                  <a:pt x="1707047" y="326159"/>
                </a:lnTo>
                <a:lnTo>
                  <a:pt x="1668706" y="353956"/>
                </a:lnTo>
                <a:lnTo>
                  <a:pt x="1631203" y="383904"/>
                </a:lnTo>
                <a:lnTo>
                  <a:pt x="1594510" y="415921"/>
                </a:lnTo>
                <a:lnTo>
                  <a:pt x="1558598" y="449926"/>
                </a:lnTo>
                <a:lnTo>
                  <a:pt x="1523438" y="485838"/>
                </a:lnTo>
                <a:lnTo>
                  <a:pt x="1489002" y="523576"/>
                </a:lnTo>
                <a:lnTo>
                  <a:pt x="1457265" y="560730"/>
                </a:lnTo>
                <a:lnTo>
                  <a:pt x="1426781" y="598792"/>
                </a:lnTo>
                <a:lnTo>
                  <a:pt x="1397512" y="637732"/>
                </a:lnTo>
                <a:lnTo>
                  <a:pt x="1369418" y="677519"/>
                </a:lnTo>
                <a:lnTo>
                  <a:pt x="1342462" y="718122"/>
                </a:lnTo>
                <a:lnTo>
                  <a:pt x="1316605" y="759512"/>
                </a:lnTo>
                <a:lnTo>
                  <a:pt x="1291808" y="801658"/>
                </a:lnTo>
                <a:lnTo>
                  <a:pt x="1268033" y="844529"/>
                </a:lnTo>
                <a:lnTo>
                  <a:pt x="1245242" y="888095"/>
                </a:lnTo>
                <a:lnTo>
                  <a:pt x="1223395" y="932326"/>
                </a:lnTo>
                <a:lnTo>
                  <a:pt x="1202455" y="977191"/>
                </a:lnTo>
                <a:lnTo>
                  <a:pt x="1182383" y="1022660"/>
                </a:lnTo>
                <a:lnTo>
                  <a:pt x="1178235" y="1031700"/>
                </a:lnTo>
                <a:lnTo>
                  <a:pt x="1165221" y="1056973"/>
                </a:lnTo>
                <a:lnTo>
                  <a:pt x="1154260" y="1006578"/>
                </a:lnTo>
                <a:lnTo>
                  <a:pt x="1143924" y="956422"/>
                </a:lnTo>
                <a:lnTo>
                  <a:pt x="1133275" y="906739"/>
                </a:lnTo>
                <a:lnTo>
                  <a:pt x="1121378" y="857761"/>
                </a:lnTo>
                <a:lnTo>
                  <a:pt x="1107296" y="809724"/>
                </a:lnTo>
                <a:lnTo>
                  <a:pt x="1087775" y="756210"/>
                </a:lnTo>
                <a:lnTo>
                  <a:pt x="1065477" y="706542"/>
                </a:lnTo>
                <a:lnTo>
                  <a:pt x="1040555" y="660668"/>
                </a:lnTo>
                <a:lnTo>
                  <a:pt x="1013161" y="618535"/>
                </a:lnTo>
                <a:lnTo>
                  <a:pt x="983447" y="580090"/>
                </a:lnTo>
                <a:lnTo>
                  <a:pt x="951567" y="545280"/>
                </a:lnTo>
                <a:lnTo>
                  <a:pt x="917672" y="514052"/>
                </a:lnTo>
                <a:lnTo>
                  <a:pt x="881915" y="486353"/>
                </a:lnTo>
                <a:lnTo>
                  <a:pt x="844449" y="462130"/>
                </a:lnTo>
                <a:lnTo>
                  <a:pt x="805426" y="441330"/>
                </a:lnTo>
                <a:lnTo>
                  <a:pt x="764999" y="423900"/>
                </a:lnTo>
                <a:lnTo>
                  <a:pt x="723321" y="409787"/>
                </a:lnTo>
                <a:lnTo>
                  <a:pt x="680543" y="398938"/>
                </a:lnTo>
                <a:lnTo>
                  <a:pt x="636818" y="391300"/>
                </a:lnTo>
                <a:lnTo>
                  <a:pt x="592300" y="386820"/>
                </a:lnTo>
                <a:lnTo>
                  <a:pt x="547139" y="385445"/>
                </a:lnTo>
                <a:lnTo>
                  <a:pt x="501490" y="387123"/>
                </a:lnTo>
                <a:lnTo>
                  <a:pt x="455504" y="391800"/>
                </a:lnTo>
                <a:lnTo>
                  <a:pt x="403706" y="403231"/>
                </a:lnTo>
                <a:lnTo>
                  <a:pt x="356094" y="422609"/>
                </a:lnTo>
                <a:lnTo>
                  <a:pt x="312409" y="449188"/>
                </a:lnTo>
                <a:lnTo>
                  <a:pt x="272392" y="482222"/>
                </a:lnTo>
                <a:lnTo>
                  <a:pt x="235785" y="520966"/>
                </a:lnTo>
                <a:lnTo>
                  <a:pt x="202329" y="564674"/>
                </a:lnTo>
                <a:lnTo>
                  <a:pt x="173873" y="608952"/>
                </a:lnTo>
                <a:lnTo>
                  <a:pt x="148776" y="654767"/>
                </a:lnTo>
                <a:lnTo>
                  <a:pt x="126742" y="701965"/>
                </a:lnTo>
                <a:lnTo>
                  <a:pt x="107472" y="750392"/>
                </a:lnTo>
                <a:lnTo>
                  <a:pt x="90669" y="799896"/>
                </a:lnTo>
                <a:lnTo>
                  <a:pt x="76037" y="850322"/>
                </a:lnTo>
                <a:lnTo>
                  <a:pt x="63277" y="901519"/>
                </a:lnTo>
                <a:lnTo>
                  <a:pt x="52092" y="953332"/>
                </a:lnTo>
                <a:lnTo>
                  <a:pt x="42503" y="1003613"/>
                </a:lnTo>
                <a:lnTo>
                  <a:pt x="33977" y="1053968"/>
                </a:lnTo>
                <a:lnTo>
                  <a:pt x="26483" y="1104394"/>
                </a:lnTo>
                <a:lnTo>
                  <a:pt x="19990" y="1154889"/>
                </a:lnTo>
                <a:lnTo>
                  <a:pt x="14467" y="1205450"/>
                </a:lnTo>
                <a:lnTo>
                  <a:pt x="9885" y="1256073"/>
                </a:lnTo>
                <a:lnTo>
                  <a:pt x="6212" y="1306757"/>
                </a:lnTo>
                <a:lnTo>
                  <a:pt x="3417" y="1357498"/>
                </a:lnTo>
                <a:lnTo>
                  <a:pt x="1471" y="1408293"/>
                </a:lnTo>
                <a:lnTo>
                  <a:pt x="342" y="1459141"/>
                </a:lnTo>
                <a:lnTo>
                  <a:pt x="0" y="1510037"/>
                </a:lnTo>
                <a:lnTo>
                  <a:pt x="413" y="1560979"/>
                </a:lnTo>
                <a:lnTo>
                  <a:pt x="1552" y="1611964"/>
                </a:lnTo>
                <a:lnTo>
                  <a:pt x="3386" y="1662989"/>
                </a:lnTo>
                <a:lnTo>
                  <a:pt x="5884" y="1714053"/>
                </a:lnTo>
                <a:lnTo>
                  <a:pt x="9015" y="1765150"/>
                </a:lnTo>
                <a:lnTo>
                  <a:pt x="55977" y="1765150"/>
                </a:lnTo>
                <a:lnTo>
                  <a:pt x="121331" y="1754473"/>
                </a:lnTo>
                <a:lnTo>
                  <a:pt x="154041" y="1749551"/>
                </a:lnTo>
                <a:lnTo>
                  <a:pt x="591565" y="1708853"/>
                </a:lnTo>
                <a:lnTo>
                  <a:pt x="692790" y="1700417"/>
                </a:lnTo>
                <a:lnTo>
                  <a:pt x="743419" y="1696511"/>
                </a:lnTo>
                <a:lnTo>
                  <a:pt x="794060" y="1692860"/>
                </a:lnTo>
                <a:lnTo>
                  <a:pt x="844715" y="1689499"/>
                </a:lnTo>
                <a:lnTo>
                  <a:pt x="946088" y="1683628"/>
                </a:lnTo>
                <a:lnTo>
                  <a:pt x="1148939" y="1672932"/>
                </a:lnTo>
                <a:lnTo>
                  <a:pt x="1351848" y="1663299"/>
                </a:lnTo>
                <a:lnTo>
                  <a:pt x="1504060" y="1656805"/>
                </a:lnTo>
                <a:lnTo>
                  <a:pt x="1656293" y="1650965"/>
                </a:lnTo>
                <a:lnTo>
                  <a:pt x="1808541" y="1645803"/>
                </a:lnTo>
                <a:lnTo>
                  <a:pt x="1960799" y="1641343"/>
                </a:lnTo>
                <a:lnTo>
                  <a:pt x="2013183" y="1640344"/>
                </a:lnTo>
                <a:lnTo>
                  <a:pt x="2065584" y="1640085"/>
                </a:lnTo>
                <a:lnTo>
                  <a:pt x="2117997" y="1640441"/>
                </a:lnTo>
                <a:lnTo>
                  <a:pt x="2170422" y="1641293"/>
                </a:lnTo>
                <a:lnTo>
                  <a:pt x="2222855" y="1642519"/>
                </a:lnTo>
                <a:lnTo>
                  <a:pt x="2432631" y="1648727"/>
                </a:lnTo>
                <a:lnTo>
                  <a:pt x="2485075" y="1649998"/>
                </a:lnTo>
                <a:lnTo>
                  <a:pt x="2537514" y="1650913"/>
                </a:lnTo>
                <a:lnTo>
                  <a:pt x="3303581" y="1661191"/>
                </a:lnTo>
                <a:lnTo>
                  <a:pt x="3507868" y="1662693"/>
                </a:lnTo>
                <a:lnTo>
                  <a:pt x="3661082" y="1663070"/>
                </a:lnTo>
                <a:lnTo>
                  <a:pt x="4274630" y="1661877"/>
                </a:lnTo>
                <a:lnTo>
                  <a:pt x="5751596" y="1653411"/>
                </a:lnTo>
                <a:lnTo>
                  <a:pt x="6347765" y="1645782"/>
                </a:lnTo>
                <a:lnTo>
                  <a:pt x="6384580" y="1645761"/>
                </a:lnTo>
                <a:lnTo>
                  <a:pt x="6386800" y="1638484"/>
                </a:lnTo>
                <a:lnTo>
                  <a:pt x="6389292" y="1634139"/>
                </a:lnTo>
                <a:lnTo>
                  <a:pt x="6389092" y="1579068"/>
                </a:lnTo>
                <a:lnTo>
                  <a:pt x="6388051" y="1528545"/>
                </a:lnTo>
                <a:lnTo>
                  <a:pt x="6386141" y="1478214"/>
                </a:lnTo>
                <a:lnTo>
                  <a:pt x="6383321" y="1428086"/>
                </a:lnTo>
                <a:lnTo>
                  <a:pt x="6379550" y="1378173"/>
                </a:lnTo>
                <a:lnTo>
                  <a:pt x="6374788" y="1328486"/>
                </a:lnTo>
                <a:lnTo>
                  <a:pt x="6368995" y="1279036"/>
                </a:lnTo>
                <a:lnTo>
                  <a:pt x="6362130" y="1229834"/>
                </a:lnTo>
                <a:lnTo>
                  <a:pt x="6354153" y="1180892"/>
                </a:lnTo>
                <a:lnTo>
                  <a:pt x="6345023" y="1132221"/>
                </a:lnTo>
                <a:lnTo>
                  <a:pt x="6334700" y="1083833"/>
                </a:lnTo>
                <a:lnTo>
                  <a:pt x="6323143" y="1035737"/>
                </a:lnTo>
                <a:lnTo>
                  <a:pt x="6310313" y="987946"/>
                </a:lnTo>
                <a:lnTo>
                  <a:pt x="6296168" y="940472"/>
                </a:lnTo>
                <a:lnTo>
                  <a:pt x="6280668" y="893324"/>
                </a:lnTo>
                <a:lnTo>
                  <a:pt x="6263773" y="846515"/>
                </a:lnTo>
                <a:lnTo>
                  <a:pt x="6245443" y="800055"/>
                </a:lnTo>
                <a:lnTo>
                  <a:pt x="6225636" y="753956"/>
                </a:lnTo>
                <a:lnTo>
                  <a:pt x="6204313" y="708230"/>
                </a:lnTo>
                <a:lnTo>
                  <a:pt x="6179877" y="660296"/>
                </a:lnTo>
                <a:lnTo>
                  <a:pt x="6154106" y="614464"/>
                </a:lnTo>
                <a:lnTo>
                  <a:pt x="6127002" y="570733"/>
                </a:lnTo>
                <a:lnTo>
                  <a:pt x="6098567" y="529105"/>
                </a:lnTo>
                <a:lnTo>
                  <a:pt x="6068803" y="489583"/>
                </a:lnTo>
                <a:lnTo>
                  <a:pt x="6037711" y="452168"/>
                </a:lnTo>
                <a:lnTo>
                  <a:pt x="6005293" y="416862"/>
                </a:lnTo>
                <a:lnTo>
                  <a:pt x="5971552" y="383666"/>
                </a:lnTo>
                <a:lnTo>
                  <a:pt x="5936487" y="352583"/>
                </a:lnTo>
                <a:lnTo>
                  <a:pt x="5900102" y="323613"/>
                </a:lnTo>
                <a:lnTo>
                  <a:pt x="5862398" y="296759"/>
                </a:lnTo>
                <a:lnTo>
                  <a:pt x="5823377" y="272021"/>
                </a:lnTo>
                <a:lnTo>
                  <a:pt x="5783040" y="249403"/>
                </a:lnTo>
                <a:lnTo>
                  <a:pt x="5741389" y="228905"/>
                </a:lnTo>
                <a:lnTo>
                  <a:pt x="5698425" y="210530"/>
                </a:lnTo>
                <a:lnTo>
                  <a:pt x="5654152" y="194278"/>
                </a:lnTo>
                <a:lnTo>
                  <a:pt x="5608569" y="180152"/>
                </a:lnTo>
                <a:lnTo>
                  <a:pt x="5561680" y="168153"/>
                </a:lnTo>
                <a:lnTo>
                  <a:pt x="5513485" y="158284"/>
                </a:lnTo>
                <a:lnTo>
                  <a:pt x="5463986" y="150545"/>
                </a:lnTo>
                <a:lnTo>
                  <a:pt x="5413186" y="144938"/>
                </a:lnTo>
                <a:lnTo>
                  <a:pt x="5360053" y="143780"/>
                </a:lnTo>
                <a:lnTo>
                  <a:pt x="5309659" y="149658"/>
                </a:lnTo>
                <a:lnTo>
                  <a:pt x="5261867" y="162154"/>
                </a:lnTo>
                <a:lnTo>
                  <a:pt x="5216540" y="180852"/>
                </a:lnTo>
                <a:lnTo>
                  <a:pt x="5173540" y="205335"/>
                </a:lnTo>
                <a:lnTo>
                  <a:pt x="5132731" y="235187"/>
                </a:lnTo>
                <a:lnTo>
                  <a:pt x="5093974" y="269991"/>
                </a:lnTo>
                <a:lnTo>
                  <a:pt x="5057134" y="309331"/>
                </a:lnTo>
                <a:lnTo>
                  <a:pt x="5024442" y="349370"/>
                </a:lnTo>
                <a:lnTo>
                  <a:pt x="4994237" y="390934"/>
                </a:lnTo>
                <a:lnTo>
                  <a:pt x="4966339" y="433906"/>
                </a:lnTo>
                <a:lnTo>
                  <a:pt x="4940569" y="478169"/>
                </a:lnTo>
                <a:lnTo>
                  <a:pt x="4916748" y="523607"/>
                </a:lnTo>
                <a:lnTo>
                  <a:pt x="4894697" y="570103"/>
                </a:lnTo>
                <a:lnTo>
                  <a:pt x="4874236" y="617540"/>
                </a:lnTo>
                <a:lnTo>
                  <a:pt x="4855187" y="665802"/>
                </a:lnTo>
                <a:lnTo>
                  <a:pt x="4837371" y="714772"/>
                </a:lnTo>
                <a:lnTo>
                  <a:pt x="4820607" y="764333"/>
                </a:lnTo>
                <a:lnTo>
                  <a:pt x="4806363" y="809562"/>
                </a:lnTo>
                <a:lnTo>
                  <a:pt x="4779118" y="900733"/>
                </a:lnTo>
                <a:lnTo>
                  <a:pt x="4764967" y="946362"/>
                </a:lnTo>
                <a:lnTo>
                  <a:pt x="4749698" y="991813"/>
                </a:lnTo>
                <a:lnTo>
                  <a:pt x="4750578" y="984043"/>
                </a:lnTo>
                <a:lnTo>
                  <a:pt x="4751970" y="976295"/>
                </a:lnTo>
                <a:lnTo>
                  <a:pt x="4753691" y="917333"/>
                </a:lnTo>
                <a:lnTo>
                  <a:pt x="4753597" y="866446"/>
                </a:lnTo>
                <a:lnTo>
                  <a:pt x="4751860" y="815866"/>
                </a:lnTo>
                <a:lnTo>
                  <a:pt x="4748338" y="765624"/>
                </a:lnTo>
                <a:lnTo>
                  <a:pt x="4742891" y="715753"/>
                </a:lnTo>
                <a:lnTo>
                  <a:pt x="4735377" y="666283"/>
                </a:lnTo>
                <a:lnTo>
                  <a:pt x="4725654" y="617248"/>
                </a:lnTo>
                <a:lnTo>
                  <a:pt x="4713581" y="568678"/>
                </a:lnTo>
                <a:lnTo>
                  <a:pt x="4699017" y="520606"/>
                </a:lnTo>
                <a:lnTo>
                  <a:pt x="4681819" y="473063"/>
                </a:lnTo>
                <a:lnTo>
                  <a:pt x="4661847" y="426081"/>
                </a:lnTo>
                <a:lnTo>
                  <a:pt x="4638458" y="379002"/>
                </a:lnTo>
                <a:lnTo>
                  <a:pt x="4612911" y="334972"/>
                </a:lnTo>
                <a:lnTo>
                  <a:pt x="4585255" y="293940"/>
                </a:lnTo>
                <a:lnTo>
                  <a:pt x="4555536" y="255851"/>
                </a:lnTo>
                <a:lnTo>
                  <a:pt x="4523803" y="220653"/>
                </a:lnTo>
                <a:lnTo>
                  <a:pt x="4490104" y="188291"/>
                </a:lnTo>
                <a:lnTo>
                  <a:pt x="4454487" y="158714"/>
                </a:lnTo>
                <a:lnTo>
                  <a:pt x="4417000" y="131867"/>
                </a:lnTo>
                <a:lnTo>
                  <a:pt x="4377691" y="107697"/>
                </a:lnTo>
                <a:lnTo>
                  <a:pt x="4336609" y="86151"/>
                </a:lnTo>
                <a:lnTo>
                  <a:pt x="4293800" y="67175"/>
                </a:lnTo>
                <a:lnTo>
                  <a:pt x="4249313" y="50717"/>
                </a:lnTo>
                <a:lnTo>
                  <a:pt x="4203195" y="36724"/>
                </a:lnTo>
                <a:lnTo>
                  <a:pt x="4155496" y="25141"/>
                </a:lnTo>
                <a:lnTo>
                  <a:pt x="4103559" y="15187"/>
                </a:lnTo>
                <a:lnTo>
                  <a:pt x="4052282" y="7723"/>
                </a:lnTo>
                <a:lnTo>
                  <a:pt x="4001659" y="2723"/>
                </a:lnTo>
                <a:lnTo>
                  <a:pt x="3951684" y="157"/>
                </a:lnTo>
                <a:lnTo>
                  <a:pt x="3902352" y="0"/>
                </a:lnTo>
                <a:close/>
              </a:path>
            </a:pathLst>
          </a:custGeom>
          <a:solidFill>
            <a:srgbClr val="A4C598"/>
          </a:solidFill>
        </p:spPr>
        <p:txBody>
          <a:bodyPr wrap="square" lIns="0" tIns="0" rIns="0" bIns="0" rtlCol="0"/>
          <a:lstStyle/>
          <a:p>
            <a:endParaRPr/>
          </a:p>
        </p:txBody>
      </p:sp>
      <p:sp>
        <p:nvSpPr>
          <p:cNvPr id="5" name="object 5"/>
          <p:cNvSpPr/>
          <p:nvPr/>
        </p:nvSpPr>
        <p:spPr>
          <a:xfrm>
            <a:off x="0" y="855123"/>
            <a:ext cx="3493135" cy="9441180"/>
          </a:xfrm>
          <a:custGeom>
            <a:avLst/>
            <a:gdLst/>
            <a:ahLst/>
            <a:cxnLst/>
            <a:rect l="l" t="t" r="r" b="b"/>
            <a:pathLst>
              <a:path w="3493135" h="9441180">
                <a:moveTo>
                  <a:pt x="0" y="0"/>
                </a:moveTo>
                <a:lnTo>
                  <a:pt x="0" y="9439456"/>
                </a:lnTo>
                <a:lnTo>
                  <a:pt x="28015" y="9440323"/>
                </a:lnTo>
                <a:lnTo>
                  <a:pt x="78653" y="9440753"/>
                </a:lnTo>
                <a:lnTo>
                  <a:pt x="129232" y="9440036"/>
                </a:lnTo>
                <a:lnTo>
                  <a:pt x="179752" y="9438165"/>
                </a:lnTo>
                <a:lnTo>
                  <a:pt x="230212" y="9435134"/>
                </a:lnTo>
                <a:lnTo>
                  <a:pt x="280613" y="9430934"/>
                </a:lnTo>
                <a:lnTo>
                  <a:pt x="330956" y="9425560"/>
                </a:lnTo>
                <a:lnTo>
                  <a:pt x="381239" y="9419003"/>
                </a:lnTo>
                <a:lnTo>
                  <a:pt x="431464" y="9411259"/>
                </a:lnTo>
                <a:lnTo>
                  <a:pt x="481631" y="9402318"/>
                </a:lnTo>
                <a:lnTo>
                  <a:pt x="531739" y="9392175"/>
                </a:lnTo>
                <a:lnTo>
                  <a:pt x="581789" y="9380822"/>
                </a:lnTo>
                <a:lnTo>
                  <a:pt x="631781" y="9368253"/>
                </a:lnTo>
                <a:lnTo>
                  <a:pt x="681716" y="9354460"/>
                </a:lnTo>
                <a:lnTo>
                  <a:pt x="731592" y="9339437"/>
                </a:lnTo>
                <a:lnTo>
                  <a:pt x="781411" y="9323177"/>
                </a:lnTo>
                <a:lnTo>
                  <a:pt x="828986" y="9306788"/>
                </a:lnTo>
                <a:lnTo>
                  <a:pt x="876301" y="9289891"/>
                </a:lnTo>
                <a:lnTo>
                  <a:pt x="923309" y="9272376"/>
                </a:lnTo>
                <a:lnTo>
                  <a:pt x="969963" y="9254136"/>
                </a:lnTo>
                <a:lnTo>
                  <a:pt x="1016216" y="9235061"/>
                </a:lnTo>
                <a:lnTo>
                  <a:pt x="1062022" y="9215044"/>
                </a:lnTo>
                <a:lnTo>
                  <a:pt x="1107333" y="9193976"/>
                </a:lnTo>
                <a:lnTo>
                  <a:pt x="1152102" y="9171750"/>
                </a:lnTo>
                <a:lnTo>
                  <a:pt x="1196284" y="9148256"/>
                </a:lnTo>
                <a:lnTo>
                  <a:pt x="1239830" y="9123387"/>
                </a:lnTo>
                <a:lnTo>
                  <a:pt x="1282694" y="9097035"/>
                </a:lnTo>
                <a:lnTo>
                  <a:pt x="1324829" y="9069090"/>
                </a:lnTo>
                <a:lnTo>
                  <a:pt x="1367632" y="9040139"/>
                </a:lnTo>
                <a:lnTo>
                  <a:pt x="1454100" y="8983371"/>
                </a:lnTo>
                <a:lnTo>
                  <a:pt x="1497242" y="8954879"/>
                </a:lnTo>
                <a:lnTo>
                  <a:pt x="1539975" y="8925866"/>
                </a:lnTo>
                <a:lnTo>
                  <a:pt x="1582036" y="8895995"/>
                </a:lnTo>
                <a:lnTo>
                  <a:pt x="1623166" y="8864929"/>
                </a:lnTo>
                <a:lnTo>
                  <a:pt x="1662812" y="8833560"/>
                </a:lnTo>
                <a:lnTo>
                  <a:pt x="1702076" y="8801847"/>
                </a:lnTo>
                <a:lnTo>
                  <a:pt x="1740955" y="8769790"/>
                </a:lnTo>
                <a:lnTo>
                  <a:pt x="1779451" y="8737388"/>
                </a:lnTo>
                <a:lnTo>
                  <a:pt x="1817560" y="8704640"/>
                </a:lnTo>
                <a:lnTo>
                  <a:pt x="1855283" y="8671547"/>
                </a:lnTo>
                <a:lnTo>
                  <a:pt x="1892619" y="8638108"/>
                </a:lnTo>
                <a:lnTo>
                  <a:pt x="1929566" y="8604322"/>
                </a:lnTo>
                <a:lnTo>
                  <a:pt x="1966125" y="8570188"/>
                </a:lnTo>
                <a:lnTo>
                  <a:pt x="2002293" y="8535707"/>
                </a:lnTo>
                <a:lnTo>
                  <a:pt x="2038070" y="8500878"/>
                </a:lnTo>
                <a:lnTo>
                  <a:pt x="2073456" y="8465699"/>
                </a:lnTo>
                <a:lnTo>
                  <a:pt x="2108449" y="8430172"/>
                </a:lnTo>
                <a:lnTo>
                  <a:pt x="2143048" y="8394295"/>
                </a:lnTo>
                <a:lnTo>
                  <a:pt x="2177253" y="8358068"/>
                </a:lnTo>
                <a:lnTo>
                  <a:pt x="2211062" y="8321490"/>
                </a:lnTo>
                <a:lnTo>
                  <a:pt x="2244475" y="8284560"/>
                </a:lnTo>
                <a:lnTo>
                  <a:pt x="2277491" y="8247280"/>
                </a:lnTo>
                <a:lnTo>
                  <a:pt x="2310108" y="8209647"/>
                </a:lnTo>
                <a:lnTo>
                  <a:pt x="2342327" y="8171661"/>
                </a:lnTo>
                <a:lnTo>
                  <a:pt x="2374146" y="8133323"/>
                </a:lnTo>
                <a:lnTo>
                  <a:pt x="2405564" y="8094630"/>
                </a:lnTo>
                <a:lnTo>
                  <a:pt x="2436580" y="8055584"/>
                </a:lnTo>
                <a:lnTo>
                  <a:pt x="2467194" y="8016183"/>
                </a:lnTo>
                <a:lnTo>
                  <a:pt x="2497404" y="7976427"/>
                </a:lnTo>
                <a:lnTo>
                  <a:pt x="2527210" y="7936315"/>
                </a:lnTo>
                <a:lnTo>
                  <a:pt x="2556611" y="7895848"/>
                </a:lnTo>
                <a:lnTo>
                  <a:pt x="2585606" y="7855023"/>
                </a:lnTo>
                <a:lnTo>
                  <a:pt x="2614193" y="7813842"/>
                </a:lnTo>
                <a:lnTo>
                  <a:pt x="2642373" y="7772304"/>
                </a:lnTo>
                <a:lnTo>
                  <a:pt x="2670143" y="7730407"/>
                </a:lnTo>
                <a:lnTo>
                  <a:pt x="2697504" y="7688152"/>
                </a:lnTo>
                <a:lnTo>
                  <a:pt x="2724455" y="7645538"/>
                </a:lnTo>
                <a:lnTo>
                  <a:pt x="2750994" y="7602564"/>
                </a:lnTo>
                <a:lnTo>
                  <a:pt x="2777120" y="7559230"/>
                </a:lnTo>
                <a:lnTo>
                  <a:pt x="2803109" y="7515088"/>
                </a:lnTo>
                <a:lnTo>
                  <a:pt x="2828628" y="7470713"/>
                </a:lnTo>
                <a:lnTo>
                  <a:pt x="2853677" y="7426106"/>
                </a:lnTo>
                <a:lnTo>
                  <a:pt x="2878257" y="7381266"/>
                </a:lnTo>
                <a:lnTo>
                  <a:pt x="2902368" y="7336191"/>
                </a:lnTo>
                <a:lnTo>
                  <a:pt x="2926011" y="7290883"/>
                </a:lnTo>
                <a:lnTo>
                  <a:pt x="2949185" y="7245340"/>
                </a:lnTo>
                <a:lnTo>
                  <a:pt x="2971892" y="7199561"/>
                </a:lnTo>
                <a:lnTo>
                  <a:pt x="2994131" y="7153546"/>
                </a:lnTo>
                <a:lnTo>
                  <a:pt x="3015903" y="7107294"/>
                </a:lnTo>
                <a:lnTo>
                  <a:pt x="3037208" y="7060805"/>
                </a:lnTo>
                <a:lnTo>
                  <a:pt x="3058046" y="7014078"/>
                </a:lnTo>
                <a:lnTo>
                  <a:pt x="3078419" y="6967113"/>
                </a:lnTo>
                <a:lnTo>
                  <a:pt x="3098326" y="6919909"/>
                </a:lnTo>
                <a:lnTo>
                  <a:pt x="3117767" y="6872465"/>
                </a:lnTo>
                <a:lnTo>
                  <a:pt x="3136743" y="6824782"/>
                </a:lnTo>
                <a:lnTo>
                  <a:pt x="3154861" y="6777885"/>
                </a:lnTo>
                <a:lnTo>
                  <a:pt x="3172489" y="6730856"/>
                </a:lnTo>
                <a:lnTo>
                  <a:pt x="3189631" y="6683696"/>
                </a:lnTo>
                <a:lnTo>
                  <a:pt x="3206286" y="6636405"/>
                </a:lnTo>
                <a:lnTo>
                  <a:pt x="3222458" y="6588984"/>
                </a:lnTo>
                <a:lnTo>
                  <a:pt x="3238146" y="6541435"/>
                </a:lnTo>
                <a:lnTo>
                  <a:pt x="3253354" y="6493756"/>
                </a:lnTo>
                <a:lnTo>
                  <a:pt x="3268082" y="6445951"/>
                </a:lnTo>
                <a:lnTo>
                  <a:pt x="3282332" y="6398018"/>
                </a:lnTo>
                <a:lnTo>
                  <a:pt x="3296106" y="6349959"/>
                </a:lnTo>
                <a:lnTo>
                  <a:pt x="3309405" y="6301775"/>
                </a:lnTo>
                <a:lnTo>
                  <a:pt x="3322231" y="6253467"/>
                </a:lnTo>
                <a:lnTo>
                  <a:pt x="3334586" y="6205035"/>
                </a:lnTo>
                <a:lnTo>
                  <a:pt x="3346471" y="6156479"/>
                </a:lnTo>
                <a:lnTo>
                  <a:pt x="3357887" y="6107802"/>
                </a:lnTo>
                <a:lnTo>
                  <a:pt x="3368837" y="6059002"/>
                </a:lnTo>
                <a:lnTo>
                  <a:pt x="3379321" y="6010082"/>
                </a:lnTo>
                <a:lnTo>
                  <a:pt x="3389342" y="5961042"/>
                </a:lnTo>
                <a:lnTo>
                  <a:pt x="3398901" y="5911883"/>
                </a:lnTo>
                <a:lnTo>
                  <a:pt x="3408000" y="5862606"/>
                </a:lnTo>
                <a:lnTo>
                  <a:pt x="3416640" y="5813210"/>
                </a:lnTo>
                <a:lnTo>
                  <a:pt x="3424761" y="5764237"/>
                </a:lnTo>
                <a:lnTo>
                  <a:pt x="3432463" y="5715221"/>
                </a:lnTo>
                <a:lnTo>
                  <a:pt x="3439740" y="5666163"/>
                </a:lnTo>
                <a:lnTo>
                  <a:pt x="3446585" y="5617063"/>
                </a:lnTo>
                <a:lnTo>
                  <a:pt x="3452989" y="5567923"/>
                </a:lnTo>
                <a:lnTo>
                  <a:pt x="3458946" y="5518745"/>
                </a:lnTo>
                <a:lnTo>
                  <a:pt x="3464449" y="5469528"/>
                </a:lnTo>
                <a:lnTo>
                  <a:pt x="3469490" y="5420275"/>
                </a:lnTo>
                <a:lnTo>
                  <a:pt x="3474062" y="5370986"/>
                </a:lnTo>
                <a:lnTo>
                  <a:pt x="3478158" y="5321662"/>
                </a:lnTo>
                <a:lnTo>
                  <a:pt x="3481770" y="5272305"/>
                </a:lnTo>
                <a:lnTo>
                  <a:pt x="3484891" y="5222916"/>
                </a:lnTo>
                <a:lnTo>
                  <a:pt x="3487515" y="5173495"/>
                </a:lnTo>
                <a:lnTo>
                  <a:pt x="3489632" y="5124043"/>
                </a:lnTo>
                <a:lnTo>
                  <a:pt x="3491237" y="5074563"/>
                </a:lnTo>
                <a:lnTo>
                  <a:pt x="3492323" y="5025054"/>
                </a:lnTo>
                <a:lnTo>
                  <a:pt x="3492880" y="4975519"/>
                </a:lnTo>
                <a:lnTo>
                  <a:pt x="3492904" y="4925957"/>
                </a:lnTo>
                <a:lnTo>
                  <a:pt x="3492386" y="4876371"/>
                </a:lnTo>
                <a:lnTo>
                  <a:pt x="3491318" y="4826761"/>
                </a:lnTo>
                <a:lnTo>
                  <a:pt x="3489694" y="4777128"/>
                </a:lnTo>
                <a:lnTo>
                  <a:pt x="3487507" y="4727474"/>
                </a:lnTo>
                <a:lnTo>
                  <a:pt x="3484761" y="4675272"/>
                </a:lnTo>
                <a:lnTo>
                  <a:pt x="3481720" y="4623072"/>
                </a:lnTo>
                <a:lnTo>
                  <a:pt x="3478380" y="4570878"/>
                </a:lnTo>
                <a:lnTo>
                  <a:pt x="3474736" y="4518696"/>
                </a:lnTo>
                <a:lnTo>
                  <a:pt x="3470785" y="4466531"/>
                </a:lnTo>
                <a:lnTo>
                  <a:pt x="3466521" y="4414389"/>
                </a:lnTo>
                <a:lnTo>
                  <a:pt x="3461940" y="4362274"/>
                </a:lnTo>
                <a:lnTo>
                  <a:pt x="3457040" y="4310193"/>
                </a:lnTo>
                <a:lnTo>
                  <a:pt x="3451814" y="4258151"/>
                </a:lnTo>
                <a:lnTo>
                  <a:pt x="3446260" y="4206153"/>
                </a:lnTo>
                <a:lnTo>
                  <a:pt x="3440372" y="4154204"/>
                </a:lnTo>
                <a:lnTo>
                  <a:pt x="3434147" y="4102309"/>
                </a:lnTo>
                <a:lnTo>
                  <a:pt x="3427295" y="4051440"/>
                </a:lnTo>
                <a:lnTo>
                  <a:pt x="3419402" y="4000689"/>
                </a:lnTo>
                <a:lnTo>
                  <a:pt x="3410627" y="3950044"/>
                </a:lnTo>
                <a:lnTo>
                  <a:pt x="3401129" y="3899489"/>
                </a:lnTo>
                <a:lnTo>
                  <a:pt x="3391068" y="3849010"/>
                </a:lnTo>
                <a:lnTo>
                  <a:pt x="3380602" y="3798592"/>
                </a:lnTo>
                <a:lnTo>
                  <a:pt x="3337842" y="3598514"/>
                </a:lnTo>
                <a:lnTo>
                  <a:pt x="3326953" y="3549512"/>
                </a:lnTo>
                <a:lnTo>
                  <a:pt x="3315632" y="3500599"/>
                </a:lnTo>
                <a:lnTo>
                  <a:pt x="3303805" y="3451808"/>
                </a:lnTo>
                <a:lnTo>
                  <a:pt x="3291402" y="3403176"/>
                </a:lnTo>
                <a:lnTo>
                  <a:pt x="3278352" y="3354735"/>
                </a:lnTo>
                <a:lnTo>
                  <a:pt x="3264582" y="3306522"/>
                </a:lnTo>
                <a:lnTo>
                  <a:pt x="3250489" y="3259975"/>
                </a:lnTo>
                <a:lnTo>
                  <a:pt x="3235690" y="3213613"/>
                </a:lnTo>
                <a:lnTo>
                  <a:pt x="3220232" y="3167441"/>
                </a:lnTo>
                <a:lnTo>
                  <a:pt x="3204165" y="3121466"/>
                </a:lnTo>
                <a:lnTo>
                  <a:pt x="3187535" y="3075691"/>
                </a:lnTo>
                <a:lnTo>
                  <a:pt x="3170392" y="3030121"/>
                </a:lnTo>
                <a:lnTo>
                  <a:pt x="3152784" y="2984762"/>
                </a:lnTo>
                <a:lnTo>
                  <a:pt x="3080604" y="2801081"/>
                </a:lnTo>
                <a:lnTo>
                  <a:pt x="3043929" y="2709462"/>
                </a:lnTo>
                <a:lnTo>
                  <a:pt x="3025252" y="2663805"/>
                </a:lnTo>
                <a:lnTo>
                  <a:pt x="3006276" y="2618286"/>
                </a:lnTo>
                <a:lnTo>
                  <a:pt x="2986946" y="2572934"/>
                </a:lnTo>
                <a:lnTo>
                  <a:pt x="2967206" y="2527775"/>
                </a:lnTo>
                <a:lnTo>
                  <a:pt x="2947002" y="2482838"/>
                </a:lnTo>
                <a:lnTo>
                  <a:pt x="2926278" y="2438151"/>
                </a:lnTo>
                <a:lnTo>
                  <a:pt x="2904655" y="2393884"/>
                </a:lnTo>
                <a:lnTo>
                  <a:pt x="2881899" y="2350132"/>
                </a:lnTo>
                <a:lnTo>
                  <a:pt x="2858178" y="2306827"/>
                </a:lnTo>
                <a:lnTo>
                  <a:pt x="2833658" y="2263901"/>
                </a:lnTo>
                <a:lnTo>
                  <a:pt x="2808508" y="2221286"/>
                </a:lnTo>
                <a:lnTo>
                  <a:pt x="2782894" y="2178914"/>
                </a:lnTo>
                <a:lnTo>
                  <a:pt x="2756984" y="2136718"/>
                </a:lnTo>
                <a:lnTo>
                  <a:pt x="2677099" y="2007571"/>
                </a:lnTo>
                <a:lnTo>
                  <a:pt x="2649038" y="1962658"/>
                </a:lnTo>
                <a:lnTo>
                  <a:pt x="2620678" y="1917918"/>
                </a:lnTo>
                <a:lnTo>
                  <a:pt x="2591937" y="1873426"/>
                </a:lnTo>
                <a:lnTo>
                  <a:pt x="2562733" y="1829256"/>
                </a:lnTo>
                <a:lnTo>
                  <a:pt x="2532984" y="1785483"/>
                </a:lnTo>
                <a:lnTo>
                  <a:pt x="2502606" y="1742183"/>
                </a:lnTo>
                <a:lnTo>
                  <a:pt x="2471517" y="1699430"/>
                </a:lnTo>
                <a:lnTo>
                  <a:pt x="2441614" y="1659678"/>
                </a:lnTo>
                <a:lnTo>
                  <a:pt x="2411186" y="1620377"/>
                </a:lnTo>
                <a:lnTo>
                  <a:pt x="2380241" y="1581523"/>
                </a:lnTo>
                <a:lnTo>
                  <a:pt x="2348786" y="1543112"/>
                </a:lnTo>
                <a:lnTo>
                  <a:pt x="2316828" y="1505140"/>
                </a:lnTo>
                <a:lnTo>
                  <a:pt x="2284374" y="1467604"/>
                </a:lnTo>
                <a:lnTo>
                  <a:pt x="2251431" y="1430500"/>
                </a:lnTo>
                <a:lnTo>
                  <a:pt x="2218006" y="1393824"/>
                </a:lnTo>
                <a:lnTo>
                  <a:pt x="2184106" y="1357574"/>
                </a:lnTo>
                <a:lnTo>
                  <a:pt x="2149739" y="1321744"/>
                </a:lnTo>
                <a:lnTo>
                  <a:pt x="2114911" y="1286332"/>
                </a:lnTo>
                <a:lnTo>
                  <a:pt x="2079629" y="1251334"/>
                </a:lnTo>
                <a:lnTo>
                  <a:pt x="2043901" y="1216746"/>
                </a:lnTo>
                <a:lnTo>
                  <a:pt x="2007734" y="1182565"/>
                </a:lnTo>
                <a:lnTo>
                  <a:pt x="1971134" y="1148787"/>
                </a:lnTo>
                <a:lnTo>
                  <a:pt x="1932123" y="1113856"/>
                </a:lnTo>
                <a:lnTo>
                  <a:pt x="1892570" y="1079694"/>
                </a:lnTo>
                <a:lnTo>
                  <a:pt x="1852500" y="1046262"/>
                </a:lnTo>
                <a:lnTo>
                  <a:pt x="1811938" y="1013525"/>
                </a:lnTo>
                <a:lnTo>
                  <a:pt x="1770908" y="981447"/>
                </a:lnTo>
                <a:lnTo>
                  <a:pt x="1729435" y="949991"/>
                </a:lnTo>
                <a:lnTo>
                  <a:pt x="1687545" y="919121"/>
                </a:lnTo>
                <a:lnTo>
                  <a:pt x="1645261" y="888800"/>
                </a:lnTo>
                <a:lnTo>
                  <a:pt x="1602609" y="858993"/>
                </a:lnTo>
                <a:lnTo>
                  <a:pt x="1559614" y="829662"/>
                </a:lnTo>
                <a:lnTo>
                  <a:pt x="1516300" y="800772"/>
                </a:lnTo>
                <a:lnTo>
                  <a:pt x="1472693" y="772286"/>
                </a:lnTo>
                <a:lnTo>
                  <a:pt x="1428816" y="744167"/>
                </a:lnTo>
                <a:lnTo>
                  <a:pt x="1384695" y="716381"/>
                </a:lnTo>
                <a:lnTo>
                  <a:pt x="1340354" y="688889"/>
                </a:lnTo>
                <a:lnTo>
                  <a:pt x="1295819" y="661656"/>
                </a:lnTo>
                <a:lnTo>
                  <a:pt x="1251114" y="634645"/>
                </a:lnTo>
                <a:lnTo>
                  <a:pt x="1207815" y="608784"/>
                </a:lnTo>
                <a:lnTo>
                  <a:pt x="1164394" y="583166"/>
                </a:lnTo>
                <a:lnTo>
                  <a:pt x="1120853" y="557790"/>
                </a:lnTo>
                <a:lnTo>
                  <a:pt x="1077192" y="532654"/>
                </a:lnTo>
                <a:lnTo>
                  <a:pt x="1033413" y="507758"/>
                </a:lnTo>
                <a:lnTo>
                  <a:pt x="989516" y="483099"/>
                </a:lnTo>
                <a:lnTo>
                  <a:pt x="945502" y="458677"/>
                </a:lnTo>
                <a:lnTo>
                  <a:pt x="901371" y="434490"/>
                </a:lnTo>
                <a:lnTo>
                  <a:pt x="857125" y="410537"/>
                </a:lnTo>
                <a:lnTo>
                  <a:pt x="812764" y="386817"/>
                </a:lnTo>
                <a:lnTo>
                  <a:pt x="768289" y="363327"/>
                </a:lnTo>
                <a:lnTo>
                  <a:pt x="723700" y="340067"/>
                </a:lnTo>
                <a:lnTo>
                  <a:pt x="678998" y="317036"/>
                </a:lnTo>
                <a:lnTo>
                  <a:pt x="634185" y="294232"/>
                </a:lnTo>
                <a:lnTo>
                  <a:pt x="589260" y="271654"/>
                </a:lnTo>
                <a:lnTo>
                  <a:pt x="544226" y="249300"/>
                </a:lnTo>
                <a:lnTo>
                  <a:pt x="499081" y="227169"/>
                </a:lnTo>
                <a:lnTo>
                  <a:pt x="453828" y="205260"/>
                </a:lnTo>
                <a:lnTo>
                  <a:pt x="408467" y="183571"/>
                </a:lnTo>
                <a:lnTo>
                  <a:pt x="362998" y="162101"/>
                </a:lnTo>
                <a:lnTo>
                  <a:pt x="317422" y="140849"/>
                </a:lnTo>
                <a:lnTo>
                  <a:pt x="271741" y="119813"/>
                </a:lnTo>
                <a:lnTo>
                  <a:pt x="225955" y="98993"/>
                </a:lnTo>
                <a:lnTo>
                  <a:pt x="180065" y="78386"/>
                </a:lnTo>
                <a:lnTo>
                  <a:pt x="134070" y="57991"/>
                </a:lnTo>
                <a:lnTo>
                  <a:pt x="87974" y="37807"/>
                </a:lnTo>
                <a:lnTo>
                  <a:pt x="41775" y="17833"/>
                </a:lnTo>
                <a:lnTo>
                  <a:pt x="0" y="0"/>
                </a:lnTo>
                <a:close/>
              </a:path>
            </a:pathLst>
          </a:custGeom>
          <a:solidFill>
            <a:srgbClr val="FABA63">
              <a:alpha val="69999"/>
            </a:srgbClr>
          </a:solidFill>
        </p:spPr>
        <p:txBody>
          <a:bodyPr wrap="square" lIns="0" tIns="0" rIns="0" bIns="0" rtlCol="0"/>
          <a:lstStyle/>
          <a:p>
            <a:endParaRPr/>
          </a:p>
        </p:txBody>
      </p:sp>
      <p:sp>
        <p:nvSpPr>
          <p:cNvPr id="6" name="object 6"/>
          <p:cNvSpPr txBox="1"/>
          <p:nvPr/>
        </p:nvSpPr>
        <p:spPr>
          <a:xfrm>
            <a:off x="3493135" y="3929483"/>
            <a:ext cx="6715981" cy="4324902"/>
          </a:xfrm>
          <a:prstGeom prst="rect">
            <a:avLst/>
          </a:prstGeom>
        </p:spPr>
        <p:txBody>
          <a:bodyPr vert="horz" wrap="square" lIns="0" tIns="15875" rIns="0" bIns="0" rtlCol="0">
            <a:spAutoFit/>
          </a:bodyPr>
          <a:lstStyle/>
          <a:p>
            <a:r>
              <a:rPr lang="it-IT" sz="3500" b="1" dirty="0">
                <a:solidFill>
                  <a:srgbClr val="000000"/>
                </a:solidFill>
                <a:latin typeface="+mn-lt"/>
                <a:ea typeface="+mj-ea"/>
                <a:cs typeface="Arial"/>
              </a:rPr>
              <a:t>Chi  dà gli ordini agli ormoni perché li porti alle cellule del corpo? </a:t>
            </a:r>
          </a:p>
          <a:p>
            <a:r>
              <a:rPr lang="it-IT" sz="3500" dirty="0">
                <a:solidFill>
                  <a:srgbClr val="000000"/>
                </a:solidFill>
                <a:latin typeface="+mn-lt"/>
                <a:ea typeface="+mj-ea"/>
                <a:cs typeface="Arial"/>
              </a:rPr>
              <a:t>Li dà il sistema nervoso centrale,  che governa e guida la crescita del corpo, le difese dell’organismo, l’energia che serve per vivere (metabolismo), il legame tra le persone e la nascita delle bambine e dei bambini.</a:t>
            </a:r>
          </a:p>
        </p:txBody>
      </p:sp>
      <p:sp>
        <p:nvSpPr>
          <p:cNvPr id="7" name="object 7"/>
          <p:cNvSpPr txBox="1">
            <a:spLocks noGrp="1"/>
          </p:cNvSpPr>
          <p:nvPr>
            <p:ph type="sldNum" sz="quarter" idx="7"/>
          </p:nvPr>
        </p:nvSpPr>
        <p:spPr>
          <a:prstGeom prst="rect">
            <a:avLst/>
          </a:prstGeom>
        </p:spPr>
        <p:txBody>
          <a:bodyPr vert="horz" wrap="square" lIns="0" tIns="8255" rIns="0" bIns="0" rtlCol="0">
            <a:spAutoFit/>
          </a:bodyPr>
          <a:lstStyle/>
          <a:p>
            <a:pPr marL="38100">
              <a:lnSpc>
                <a:spcPct val="100000"/>
              </a:lnSpc>
              <a:spcBef>
                <a:spcPts val="65"/>
              </a:spcBef>
            </a:pPr>
            <a:fld id="{81D60167-4931-47E6-BA6A-407CBD079E47}" type="slidenum">
              <a:rPr spc="-25" dirty="0"/>
              <a:t>17</a:t>
            </a:fld>
            <a:endParaRPr spc="-25"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4512645" y="0"/>
            <a:ext cx="5591810" cy="7341234"/>
          </a:xfrm>
          <a:custGeom>
            <a:avLst/>
            <a:gdLst/>
            <a:ahLst/>
            <a:cxnLst/>
            <a:rect l="l" t="t" r="r" b="b"/>
            <a:pathLst>
              <a:path w="5591809" h="7341234">
                <a:moveTo>
                  <a:pt x="5591453" y="0"/>
                </a:moveTo>
                <a:lnTo>
                  <a:pt x="683754" y="0"/>
                </a:lnTo>
                <a:lnTo>
                  <a:pt x="667010" y="19103"/>
                </a:lnTo>
                <a:lnTo>
                  <a:pt x="634326" y="58198"/>
                </a:lnTo>
                <a:lnTo>
                  <a:pt x="602461" y="98176"/>
                </a:lnTo>
                <a:lnTo>
                  <a:pt x="571417" y="139045"/>
                </a:lnTo>
                <a:lnTo>
                  <a:pt x="541199" y="180807"/>
                </a:lnTo>
                <a:lnTo>
                  <a:pt x="511813" y="223470"/>
                </a:lnTo>
                <a:lnTo>
                  <a:pt x="483261" y="267039"/>
                </a:lnTo>
                <a:lnTo>
                  <a:pt x="455549" y="311519"/>
                </a:lnTo>
                <a:lnTo>
                  <a:pt x="429639" y="354653"/>
                </a:lnTo>
                <a:lnTo>
                  <a:pt x="404256" y="398011"/>
                </a:lnTo>
                <a:lnTo>
                  <a:pt x="379504" y="441645"/>
                </a:lnTo>
                <a:lnTo>
                  <a:pt x="355491" y="485608"/>
                </a:lnTo>
                <a:lnTo>
                  <a:pt x="332320" y="529952"/>
                </a:lnTo>
                <a:lnTo>
                  <a:pt x="310098" y="574729"/>
                </a:lnTo>
                <a:lnTo>
                  <a:pt x="288930" y="619994"/>
                </a:lnTo>
                <a:lnTo>
                  <a:pt x="268921" y="665798"/>
                </a:lnTo>
                <a:lnTo>
                  <a:pt x="250178" y="712194"/>
                </a:lnTo>
                <a:lnTo>
                  <a:pt x="232805" y="759234"/>
                </a:lnTo>
                <a:lnTo>
                  <a:pt x="216908" y="806972"/>
                </a:lnTo>
                <a:lnTo>
                  <a:pt x="202593" y="855460"/>
                </a:lnTo>
                <a:lnTo>
                  <a:pt x="188413" y="905156"/>
                </a:lnTo>
                <a:lnTo>
                  <a:pt x="173631" y="954714"/>
                </a:lnTo>
                <a:lnTo>
                  <a:pt x="158665" y="1004227"/>
                </a:lnTo>
                <a:lnTo>
                  <a:pt x="143931" y="1053784"/>
                </a:lnTo>
                <a:lnTo>
                  <a:pt x="129845" y="1103476"/>
                </a:lnTo>
                <a:lnTo>
                  <a:pt x="116825" y="1153394"/>
                </a:lnTo>
                <a:lnTo>
                  <a:pt x="105287" y="1203628"/>
                </a:lnTo>
                <a:lnTo>
                  <a:pt x="95080" y="1253142"/>
                </a:lnTo>
                <a:lnTo>
                  <a:pt x="85387" y="1302673"/>
                </a:lnTo>
                <a:lnTo>
                  <a:pt x="76209" y="1352222"/>
                </a:lnTo>
                <a:lnTo>
                  <a:pt x="67548" y="1401787"/>
                </a:lnTo>
                <a:lnTo>
                  <a:pt x="59404" y="1451369"/>
                </a:lnTo>
                <a:lnTo>
                  <a:pt x="51778" y="1500968"/>
                </a:lnTo>
                <a:lnTo>
                  <a:pt x="44672" y="1550583"/>
                </a:lnTo>
                <a:lnTo>
                  <a:pt x="38086" y="1600214"/>
                </a:lnTo>
                <a:lnTo>
                  <a:pt x="32021" y="1649861"/>
                </a:lnTo>
                <a:lnTo>
                  <a:pt x="26478" y="1699523"/>
                </a:lnTo>
                <a:lnTo>
                  <a:pt x="21459" y="1749201"/>
                </a:lnTo>
                <a:lnTo>
                  <a:pt x="16964" y="1798895"/>
                </a:lnTo>
                <a:lnTo>
                  <a:pt x="12994" y="1848603"/>
                </a:lnTo>
                <a:lnTo>
                  <a:pt x="9551" y="1898326"/>
                </a:lnTo>
                <a:lnTo>
                  <a:pt x="6635" y="1948064"/>
                </a:lnTo>
                <a:lnTo>
                  <a:pt x="4247" y="1997816"/>
                </a:lnTo>
                <a:lnTo>
                  <a:pt x="2389" y="2047583"/>
                </a:lnTo>
                <a:lnTo>
                  <a:pt x="1061" y="2097364"/>
                </a:lnTo>
                <a:lnTo>
                  <a:pt x="264" y="2147158"/>
                </a:lnTo>
                <a:lnTo>
                  <a:pt x="0" y="2196967"/>
                </a:lnTo>
                <a:lnTo>
                  <a:pt x="268" y="2246789"/>
                </a:lnTo>
                <a:lnTo>
                  <a:pt x="1072" y="2296624"/>
                </a:lnTo>
                <a:lnTo>
                  <a:pt x="2410" y="2346472"/>
                </a:lnTo>
                <a:lnTo>
                  <a:pt x="4286" y="2396333"/>
                </a:lnTo>
                <a:lnTo>
                  <a:pt x="6698" y="2446206"/>
                </a:lnTo>
                <a:lnTo>
                  <a:pt x="9649" y="2496092"/>
                </a:lnTo>
                <a:lnTo>
                  <a:pt x="13139" y="2545991"/>
                </a:lnTo>
                <a:lnTo>
                  <a:pt x="17169" y="2595901"/>
                </a:lnTo>
                <a:lnTo>
                  <a:pt x="21741" y="2645824"/>
                </a:lnTo>
                <a:lnTo>
                  <a:pt x="26855" y="2695758"/>
                </a:lnTo>
                <a:lnTo>
                  <a:pt x="32513" y="2745703"/>
                </a:lnTo>
                <a:lnTo>
                  <a:pt x="38715" y="2795660"/>
                </a:lnTo>
                <a:lnTo>
                  <a:pt x="45463" y="2845628"/>
                </a:lnTo>
                <a:lnTo>
                  <a:pt x="52756" y="2895606"/>
                </a:lnTo>
                <a:lnTo>
                  <a:pt x="60598" y="2945596"/>
                </a:lnTo>
                <a:lnTo>
                  <a:pt x="69063" y="2996117"/>
                </a:lnTo>
                <a:lnTo>
                  <a:pt x="78037" y="3046514"/>
                </a:lnTo>
                <a:lnTo>
                  <a:pt x="87521" y="3096787"/>
                </a:lnTo>
                <a:lnTo>
                  <a:pt x="97514" y="3146937"/>
                </a:lnTo>
                <a:lnTo>
                  <a:pt x="108017" y="3196964"/>
                </a:lnTo>
                <a:lnTo>
                  <a:pt x="119029" y="3246869"/>
                </a:lnTo>
                <a:lnTo>
                  <a:pt x="130551" y="3296654"/>
                </a:lnTo>
                <a:lnTo>
                  <a:pt x="142583" y="3346318"/>
                </a:lnTo>
                <a:lnTo>
                  <a:pt x="155125" y="3395862"/>
                </a:lnTo>
                <a:lnTo>
                  <a:pt x="168177" y="3445287"/>
                </a:lnTo>
                <a:lnTo>
                  <a:pt x="181738" y="3494595"/>
                </a:lnTo>
                <a:lnTo>
                  <a:pt x="195810" y="3543784"/>
                </a:lnTo>
                <a:lnTo>
                  <a:pt x="210392" y="3592857"/>
                </a:lnTo>
                <a:lnTo>
                  <a:pt x="225484" y="3641814"/>
                </a:lnTo>
                <a:lnTo>
                  <a:pt x="241086" y="3690656"/>
                </a:lnTo>
                <a:lnTo>
                  <a:pt x="257199" y="3739383"/>
                </a:lnTo>
                <a:lnTo>
                  <a:pt x="273465" y="3786953"/>
                </a:lnTo>
                <a:lnTo>
                  <a:pt x="290190" y="3834310"/>
                </a:lnTo>
                <a:lnTo>
                  <a:pt x="307373" y="3881455"/>
                </a:lnTo>
                <a:lnTo>
                  <a:pt x="325013" y="3928387"/>
                </a:lnTo>
                <a:lnTo>
                  <a:pt x="343106" y="3975108"/>
                </a:lnTo>
                <a:lnTo>
                  <a:pt x="361653" y="4021617"/>
                </a:lnTo>
                <a:lnTo>
                  <a:pt x="380651" y="4067915"/>
                </a:lnTo>
                <a:lnTo>
                  <a:pt x="400098" y="4114003"/>
                </a:lnTo>
                <a:lnTo>
                  <a:pt x="419992" y="4159881"/>
                </a:lnTo>
                <a:lnTo>
                  <a:pt x="440333" y="4205550"/>
                </a:lnTo>
                <a:lnTo>
                  <a:pt x="461117" y="4251009"/>
                </a:lnTo>
                <a:lnTo>
                  <a:pt x="482344" y="4296260"/>
                </a:lnTo>
                <a:lnTo>
                  <a:pt x="504012" y="4341302"/>
                </a:lnTo>
                <a:lnTo>
                  <a:pt x="526119" y="4386137"/>
                </a:lnTo>
                <a:lnTo>
                  <a:pt x="548663" y="4430765"/>
                </a:lnTo>
                <a:lnTo>
                  <a:pt x="571643" y="4475185"/>
                </a:lnTo>
                <a:lnTo>
                  <a:pt x="595057" y="4519400"/>
                </a:lnTo>
                <a:lnTo>
                  <a:pt x="618903" y="4563408"/>
                </a:lnTo>
                <a:lnTo>
                  <a:pt x="643180" y="4607211"/>
                </a:lnTo>
                <a:lnTo>
                  <a:pt x="667886" y="4650809"/>
                </a:lnTo>
                <a:lnTo>
                  <a:pt x="693018" y="4694202"/>
                </a:lnTo>
                <a:lnTo>
                  <a:pt x="718275" y="4736937"/>
                </a:lnTo>
                <a:lnTo>
                  <a:pt x="743880" y="4779437"/>
                </a:lnTo>
                <a:lnTo>
                  <a:pt x="769839" y="4821696"/>
                </a:lnTo>
                <a:lnTo>
                  <a:pt x="796155" y="4863708"/>
                </a:lnTo>
                <a:lnTo>
                  <a:pt x="822835" y="4905468"/>
                </a:lnTo>
                <a:lnTo>
                  <a:pt x="849882" y="4946970"/>
                </a:lnTo>
                <a:lnTo>
                  <a:pt x="877302" y="4988209"/>
                </a:lnTo>
                <a:lnTo>
                  <a:pt x="905099" y="5029180"/>
                </a:lnTo>
                <a:lnTo>
                  <a:pt x="933279" y="5069877"/>
                </a:lnTo>
                <a:lnTo>
                  <a:pt x="961846" y="5110293"/>
                </a:lnTo>
                <a:lnTo>
                  <a:pt x="990805" y="5150425"/>
                </a:lnTo>
                <a:lnTo>
                  <a:pt x="1020161" y="5190266"/>
                </a:lnTo>
                <a:lnTo>
                  <a:pt x="1049918" y="5229811"/>
                </a:lnTo>
                <a:lnTo>
                  <a:pt x="1080083" y="5269054"/>
                </a:lnTo>
                <a:lnTo>
                  <a:pt x="1110659" y="5307990"/>
                </a:lnTo>
                <a:lnTo>
                  <a:pt x="1141651" y="5346613"/>
                </a:lnTo>
                <a:lnTo>
                  <a:pt x="1173065" y="5384917"/>
                </a:lnTo>
                <a:lnTo>
                  <a:pt x="1204904" y="5422898"/>
                </a:lnTo>
                <a:lnTo>
                  <a:pt x="1237175" y="5460550"/>
                </a:lnTo>
                <a:lnTo>
                  <a:pt x="1269882" y="5497867"/>
                </a:lnTo>
                <a:lnTo>
                  <a:pt x="1303029" y="5534843"/>
                </a:lnTo>
                <a:lnTo>
                  <a:pt x="1336622" y="5571474"/>
                </a:lnTo>
                <a:lnTo>
                  <a:pt x="1372280" y="5609699"/>
                </a:lnTo>
                <a:lnTo>
                  <a:pt x="1408164" y="5647733"/>
                </a:lnTo>
                <a:lnTo>
                  <a:pt x="1444274" y="5685569"/>
                </a:lnTo>
                <a:lnTo>
                  <a:pt x="1480608" y="5723201"/>
                </a:lnTo>
                <a:lnTo>
                  <a:pt x="1517167" y="5760622"/>
                </a:lnTo>
                <a:lnTo>
                  <a:pt x="1553950" y="5797824"/>
                </a:lnTo>
                <a:lnTo>
                  <a:pt x="1590958" y="5834802"/>
                </a:lnTo>
                <a:lnTo>
                  <a:pt x="1628189" y="5871548"/>
                </a:lnTo>
                <a:lnTo>
                  <a:pt x="1665645" y="5908055"/>
                </a:lnTo>
                <a:lnTo>
                  <a:pt x="1703324" y="5944317"/>
                </a:lnTo>
                <a:lnTo>
                  <a:pt x="1741226" y="5980327"/>
                </a:lnTo>
                <a:lnTo>
                  <a:pt x="1779351" y="6016078"/>
                </a:lnTo>
                <a:lnTo>
                  <a:pt x="1817298" y="6050643"/>
                </a:lnTo>
                <a:lnTo>
                  <a:pt x="1855966" y="6084447"/>
                </a:lnTo>
                <a:lnTo>
                  <a:pt x="1895242" y="6117604"/>
                </a:lnTo>
                <a:lnTo>
                  <a:pt x="1935014" y="6150227"/>
                </a:lnTo>
                <a:lnTo>
                  <a:pt x="1975168" y="6182429"/>
                </a:lnTo>
                <a:lnTo>
                  <a:pt x="2176958" y="6340106"/>
                </a:lnTo>
                <a:lnTo>
                  <a:pt x="2216797" y="6370644"/>
                </a:lnTo>
                <a:lnTo>
                  <a:pt x="2256911" y="6400838"/>
                </a:lnTo>
                <a:lnTo>
                  <a:pt x="2297332" y="6430613"/>
                </a:lnTo>
                <a:lnTo>
                  <a:pt x="2338094" y="6459897"/>
                </a:lnTo>
                <a:lnTo>
                  <a:pt x="2379228" y="6488617"/>
                </a:lnTo>
                <a:lnTo>
                  <a:pt x="2420767" y="6516702"/>
                </a:lnTo>
                <a:lnTo>
                  <a:pt x="2461482" y="6543297"/>
                </a:lnTo>
                <a:lnTo>
                  <a:pt x="2502618" y="6569297"/>
                </a:lnTo>
                <a:lnTo>
                  <a:pt x="2544137" y="6594728"/>
                </a:lnTo>
                <a:lnTo>
                  <a:pt x="2585997" y="6619618"/>
                </a:lnTo>
                <a:lnTo>
                  <a:pt x="2628159" y="6643995"/>
                </a:lnTo>
                <a:lnTo>
                  <a:pt x="2670583" y="6667884"/>
                </a:lnTo>
                <a:lnTo>
                  <a:pt x="2973581" y="6832239"/>
                </a:lnTo>
                <a:lnTo>
                  <a:pt x="3061032" y="6877882"/>
                </a:lnTo>
                <a:lnTo>
                  <a:pt x="3104992" y="6900198"/>
                </a:lnTo>
                <a:lnTo>
                  <a:pt x="3149141" y="6922103"/>
                </a:lnTo>
                <a:lnTo>
                  <a:pt x="3193503" y="6943538"/>
                </a:lnTo>
                <a:lnTo>
                  <a:pt x="3238103" y="6964447"/>
                </a:lnTo>
                <a:lnTo>
                  <a:pt x="3283121" y="6984460"/>
                </a:lnTo>
                <a:lnTo>
                  <a:pt x="3328675" y="7003350"/>
                </a:lnTo>
                <a:lnTo>
                  <a:pt x="3374682" y="7021276"/>
                </a:lnTo>
                <a:lnTo>
                  <a:pt x="3421057" y="7038398"/>
                </a:lnTo>
                <a:lnTo>
                  <a:pt x="3467715" y="7054876"/>
                </a:lnTo>
                <a:lnTo>
                  <a:pt x="3514572" y="7070870"/>
                </a:lnTo>
                <a:lnTo>
                  <a:pt x="3756122" y="7150492"/>
                </a:lnTo>
                <a:lnTo>
                  <a:pt x="3857221" y="7182145"/>
                </a:lnTo>
                <a:lnTo>
                  <a:pt x="3907985" y="7197209"/>
                </a:lnTo>
                <a:lnTo>
                  <a:pt x="3958912" y="7211618"/>
                </a:lnTo>
                <a:lnTo>
                  <a:pt x="4010016" y="7225262"/>
                </a:lnTo>
                <a:lnTo>
                  <a:pt x="4061313" y="7238030"/>
                </a:lnTo>
                <a:lnTo>
                  <a:pt x="4109773" y="7249260"/>
                </a:lnTo>
                <a:lnTo>
                  <a:pt x="4158345" y="7259807"/>
                </a:lnTo>
                <a:lnTo>
                  <a:pt x="4207025" y="7269680"/>
                </a:lnTo>
                <a:lnTo>
                  <a:pt x="4255812" y="7278885"/>
                </a:lnTo>
                <a:lnTo>
                  <a:pt x="4304701" y="7287431"/>
                </a:lnTo>
                <a:lnTo>
                  <a:pt x="4353690" y="7295324"/>
                </a:lnTo>
                <a:lnTo>
                  <a:pt x="4402775" y="7302572"/>
                </a:lnTo>
                <a:lnTo>
                  <a:pt x="4451954" y="7309182"/>
                </a:lnTo>
                <a:lnTo>
                  <a:pt x="4501224" y="7315162"/>
                </a:lnTo>
                <a:lnTo>
                  <a:pt x="4550581" y="7320518"/>
                </a:lnTo>
                <a:lnTo>
                  <a:pt x="4600022" y="7325258"/>
                </a:lnTo>
                <a:lnTo>
                  <a:pt x="4649544" y="7329389"/>
                </a:lnTo>
                <a:lnTo>
                  <a:pt x="4699145" y="7332920"/>
                </a:lnTo>
                <a:lnTo>
                  <a:pt x="4748821" y="7335856"/>
                </a:lnTo>
                <a:lnTo>
                  <a:pt x="4798568" y="7338205"/>
                </a:lnTo>
                <a:lnTo>
                  <a:pt x="4850906" y="7339888"/>
                </a:lnTo>
                <a:lnTo>
                  <a:pt x="4903165" y="7340635"/>
                </a:lnTo>
                <a:lnTo>
                  <a:pt x="4955350" y="7340489"/>
                </a:lnTo>
                <a:lnTo>
                  <a:pt x="5007465" y="7339495"/>
                </a:lnTo>
                <a:lnTo>
                  <a:pt x="5059516" y="7337695"/>
                </a:lnTo>
                <a:lnTo>
                  <a:pt x="5111505" y="7335135"/>
                </a:lnTo>
                <a:lnTo>
                  <a:pt x="5163439" y="7331857"/>
                </a:lnTo>
                <a:lnTo>
                  <a:pt x="5215320" y="7327905"/>
                </a:lnTo>
                <a:lnTo>
                  <a:pt x="5267153" y="7323323"/>
                </a:lnTo>
                <a:lnTo>
                  <a:pt x="5318943" y="7318155"/>
                </a:lnTo>
                <a:lnTo>
                  <a:pt x="5422411" y="7306236"/>
                </a:lnTo>
                <a:lnTo>
                  <a:pt x="5525757" y="7292498"/>
                </a:lnTo>
                <a:lnTo>
                  <a:pt x="5591453" y="7282941"/>
                </a:lnTo>
                <a:lnTo>
                  <a:pt x="5591453" y="0"/>
                </a:lnTo>
                <a:close/>
              </a:path>
            </a:pathLst>
          </a:custGeom>
          <a:solidFill>
            <a:srgbClr val="A4C598">
              <a:alpha val="69999"/>
            </a:srgbClr>
          </a:solidFill>
        </p:spPr>
        <p:txBody>
          <a:bodyPr wrap="square" lIns="0" tIns="0" rIns="0" bIns="0" rtlCol="0"/>
          <a:lstStyle/>
          <a:p>
            <a:endParaRPr/>
          </a:p>
        </p:txBody>
      </p:sp>
      <p:sp>
        <p:nvSpPr>
          <p:cNvPr id="3" name="object 3"/>
          <p:cNvSpPr/>
          <p:nvPr/>
        </p:nvSpPr>
        <p:spPr>
          <a:xfrm>
            <a:off x="0" y="0"/>
            <a:ext cx="3606800" cy="5370830"/>
          </a:xfrm>
          <a:custGeom>
            <a:avLst/>
            <a:gdLst/>
            <a:ahLst/>
            <a:cxnLst/>
            <a:rect l="l" t="t" r="r" b="b"/>
            <a:pathLst>
              <a:path w="3606800" h="5370830">
                <a:moveTo>
                  <a:pt x="0" y="848398"/>
                </a:moveTo>
                <a:lnTo>
                  <a:pt x="0" y="1661100"/>
                </a:lnTo>
                <a:lnTo>
                  <a:pt x="871954" y="2631799"/>
                </a:lnTo>
                <a:lnTo>
                  <a:pt x="906721" y="2674725"/>
                </a:lnTo>
                <a:lnTo>
                  <a:pt x="928427" y="2713118"/>
                </a:lnTo>
                <a:lnTo>
                  <a:pt x="937247" y="2749636"/>
                </a:lnTo>
                <a:lnTo>
                  <a:pt x="933352" y="2786933"/>
                </a:lnTo>
                <a:lnTo>
                  <a:pt x="916915" y="2827667"/>
                </a:lnTo>
                <a:lnTo>
                  <a:pt x="888111" y="2874493"/>
                </a:lnTo>
                <a:lnTo>
                  <a:pt x="115066" y="3998191"/>
                </a:lnTo>
                <a:lnTo>
                  <a:pt x="0" y="4167713"/>
                </a:lnTo>
                <a:lnTo>
                  <a:pt x="0" y="5370483"/>
                </a:lnTo>
                <a:lnTo>
                  <a:pt x="29834" y="5370483"/>
                </a:lnTo>
                <a:lnTo>
                  <a:pt x="79737" y="5350125"/>
                </a:lnTo>
                <a:lnTo>
                  <a:pt x="132377" y="5312764"/>
                </a:lnTo>
                <a:lnTo>
                  <a:pt x="177619" y="5267017"/>
                </a:lnTo>
                <a:lnTo>
                  <a:pt x="245541" y="5184128"/>
                </a:lnTo>
                <a:lnTo>
                  <a:pt x="279372" y="5142493"/>
                </a:lnTo>
                <a:lnTo>
                  <a:pt x="312559" y="5100420"/>
                </a:lnTo>
                <a:lnTo>
                  <a:pt x="344684" y="5057678"/>
                </a:lnTo>
                <a:lnTo>
                  <a:pt x="375328" y="5014035"/>
                </a:lnTo>
                <a:lnTo>
                  <a:pt x="404073" y="4969257"/>
                </a:lnTo>
                <a:lnTo>
                  <a:pt x="537857" y="4748272"/>
                </a:lnTo>
                <a:lnTo>
                  <a:pt x="776513" y="4349186"/>
                </a:lnTo>
                <a:lnTo>
                  <a:pt x="1171718" y="3682835"/>
                </a:lnTo>
                <a:lnTo>
                  <a:pt x="1408587" y="3277842"/>
                </a:lnTo>
                <a:lnTo>
                  <a:pt x="2237851" y="3277842"/>
                </a:lnTo>
                <a:lnTo>
                  <a:pt x="1861505" y="2842421"/>
                </a:lnTo>
                <a:lnTo>
                  <a:pt x="1825772" y="2796174"/>
                </a:lnTo>
                <a:lnTo>
                  <a:pt x="1803393" y="2754419"/>
                </a:lnTo>
                <a:lnTo>
                  <a:pt x="1794097" y="2714477"/>
                </a:lnTo>
                <a:lnTo>
                  <a:pt x="1797523" y="2674725"/>
                </a:lnTo>
                <a:lnTo>
                  <a:pt x="1797614" y="2673670"/>
                </a:lnTo>
                <a:lnTo>
                  <a:pt x="1813671" y="2629318"/>
                </a:lnTo>
                <a:lnTo>
                  <a:pt x="1841998" y="2578743"/>
                </a:lnTo>
                <a:lnTo>
                  <a:pt x="1847813" y="2569626"/>
                </a:lnTo>
                <a:lnTo>
                  <a:pt x="2071762" y="2223466"/>
                </a:lnTo>
                <a:lnTo>
                  <a:pt x="1293889" y="2223466"/>
                </a:lnTo>
                <a:lnTo>
                  <a:pt x="1265129" y="2193551"/>
                </a:lnTo>
                <a:lnTo>
                  <a:pt x="1257021" y="2184828"/>
                </a:lnTo>
                <a:lnTo>
                  <a:pt x="745347" y="1622734"/>
                </a:lnTo>
                <a:lnTo>
                  <a:pt x="573247" y="1436820"/>
                </a:lnTo>
                <a:lnTo>
                  <a:pt x="434320" y="1289262"/>
                </a:lnTo>
                <a:lnTo>
                  <a:pt x="329197" y="1179467"/>
                </a:lnTo>
                <a:lnTo>
                  <a:pt x="223133" y="1070556"/>
                </a:lnTo>
                <a:lnTo>
                  <a:pt x="151837" y="998500"/>
                </a:lnTo>
                <a:lnTo>
                  <a:pt x="80028" y="926927"/>
                </a:lnTo>
                <a:lnTo>
                  <a:pt x="0" y="848398"/>
                </a:lnTo>
                <a:close/>
              </a:path>
              <a:path w="3606800" h="5370830">
                <a:moveTo>
                  <a:pt x="2237851" y="3277842"/>
                </a:moveTo>
                <a:lnTo>
                  <a:pt x="1408587" y="3277842"/>
                </a:lnTo>
                <a:lnTo>
                  <a:pt x="1417782" y="3286844"/>
                </a:lnTo>
                <a:lnTo>
                  <a:pt x="1425395" y="3294196"/>
                </a:lnTo>
                <a:lnTo>
                  <a:pt x="1431811" y="3300573"/>
                </a:lnTo>
                <a:lnTo>
                  <a:pt x="1437413" y="3306648"/>
                </a:lnTo>
                <a:lnTo>
                  <a:pt x="2967459" y="5073913"/>
                </a:lnTo>
                <a:lnTo>
                  <a:pt x="3002461" y="5113485"/>
                </a:lnTo>
                <a:lnTo>
                  <a:pt x="3038089" y="5152423"/>
                </a:lnTo>
                <a:lnTo>
                  <a:pt x="3074601" y="5190427"/>
                </a:lnTo>
                <a:lnTo>
                  <a:pt x="3112252" y="5227196"/>
                </a:lnTo>
                <a:lnTo>
                  <a:pt x="3152694" y="5259028"/>
                </a:lnTo>
                <a:lnTo>
                  <a:pt x="3193971" y="5279384"/>
                </a:lnTo>
                <a:lnTo>
                  <a:pt x="3235800" y="5288286"/>
                </a:lnTo>
                <a:lnTo>
                  <a:pt x="3277898" y="5285752"/>
                </a:lnTo>
                <a:lnTo>
                  <a:pt x="3319983" y="5271801"/>
                </a:lnTo>
                <a:lnTo>
                  <a:pt x="3361774" y="5246452"/>
                </a:lnTo>
                <a:lnTo>
                  <a:pt x="3402454" y="5214711"/>
                </a:lnTo>
                <a:lnTo>
                  <a:pt x="3441948" y="5181198"/>
                </a:lnTo>
                <a:lnTo>
                  <a:pt x="3480133" y="5146091"/>
                </a:lnTo>
                <a:lnTo>
                  <a:pt x="3516885" y="5109566"/>
                </a:lnTo>
                <a:lnTo>
                  <a:pt x="3552082" y="5071798"/>
                </a:lnTo>
                <a:lnTo>
                  <a:pt x="3581911" y="5032327"/>
                </a:lnTo>
                <a:lnTo>
                  <a:pt x="3599872" y="4993501"/>
                </a:lnTo>
                <a:lnTo>
                  <a:pt x="3606343" y="4954654"/>
                </a:lnTo>
                <a:lnTo>
                  <a:pt x="3601702" y="4915122"/>
                </a:lnTo>
                <a:lnTo>
                  <a:pt x="3586327" y="4874240"/>
                </a:lnTo>
                <a:lnTo>
                  <a:pt x="3560595" y="4831345"/>
                </a:lnTo>
                <a:lnTo>
                  <a:pt x="3534037" y="4797286"/>
                </a:lnTo>
                <a:lnTo>
                  <a:pt x="2457233" y="3532325"/>
                </a:lnTo>
                <a:lnTo>
                  <a:pt x="2237851" y="3277842"/>
                </a:lnTo>
                <a:close/>
              </a:path>
              <a:path w="3606800" h="5370830">
                <a:moveTo>
                  <a:pt x="3457916" y="0"/>
                </a:moveTo>
                <a:lnTo>
                  <a:pt x="2657809" y="0"/>
                </a:lnTo>
                <a:lnTo>
                  <a:pt x="1324108" y="2178745"/>
                </a:lnTo>
                <a:lnTo>
                  <a:pt x="1317276" y="2189428"/>
                </a:lnTo>
                <a:lnTo>
                  <a:pt x="1309968" y="2200194"/>
                </a:lnTo>
                <a:lnTo>
                  <a:pt x="1302175" y="2211416"/>
                </a:lnTo>
                <a:lnTo>
                  <a:pt x="1293889" y="2223466"/>
                </a:lnTo>
                <a:lnTo>
                  <a:pt x="2071762" y="2223466"/>
                </a:lnTo>
                <a:lnTo>
                  <a:pt x="3302121" y="317985"/>
                </a:lnTo>
                <a:lnTo>
                  <a:pt x="3327623" y="276576"/>
                </a:lnTo>
                <a:lnTo>
                  <a:pt x="3351709" y="234210"/>
                </a:lnTo>
                <a:lnTo>
                  <a:pt x="3374611" y="191091"/>
                </a:lnTo>
                <a:lnTo>
                  <a:pt x="3396560" y="147422"/>
                </a:lnTo>
                <a:lnTo>
                  <a:pt x="3417787" y="103407"/>
                </a:lnTo>
                <a:lnTo>
                  <a:pt x="3438525" y="59249"/>
                </a:lnTo>
                <a:lnTo>
                  <a:pt x="3456051" y="11272"/>
                </a:lnTo>
                <a:lnTo>
                  <a:pt x="3457916" y="0"/>
                </a:lnTo>
                <a:close/>
              </a:path>
            </a:pathLst>
          </a:custGeom>
          <a:solidFill>
            <a:srgbClr val="FBCE93"/>
          </a:solidFill>
        </p:spPr>
        <p:txBody>
          <a:bodyPr wrap="square" lIns="0" tIns="0" rIns="0" bIns="0" rtlCol="0"/>
          <a:lstStyle/>
          <a:p>
            <a:endParaRPr/>
          </a:p>
        </p:txBody>
      </p:sp>
      <p:grpSp>
        <p:nvGrpSpPr>
          <p:cNvPr id="4" name="object 4"/>
          <p:cNvGrpSpPr/>
          <p:nvPr/>
        </p:nvGrpSpPr>
        <p:grpSpPr>
          <a:xfrm>
            <a:off x="12488699" y="3863818"/>
            <a:ext cx="5833110" cy="5970270"/>
            <a:chOff x="12488699" y="3863818"/>
            <a:chExt cx="5833110" cy="5970270"/>
          </a:xfrm>
        </p:grpSpPr>
        <p:sp>
          <p:nvSpPr>
            <p:cNvPr id="5" name="object 5"/>
            <p:cNvSpPr/>
            <p:nvPr/>
          </p:nvSpPr>
          <p:spPr>
            <a:xfrm>
              <a:off x="12488699" y="3863818"/>
              <a:ext cx="5833110" cy="5970270"/>
            </a:xfrm>
            <a:custGeom>
              <a:avLst/>
              <a:gdLst/>
              <a:ahLst/>
              <a:cxnLst/>
              <a:rect l="l" t="t" r="r" b="b"/>
              <a:pathLst>
                <a:path w="5833109" h="5970270">
                  <a:moveTo>
                    <a:pt x="2346912" y="0"/>
                  </a:moveTo>
                  <a:lnTo>
                    <a:pt x="2291479" y="53"/>
                  </a:lnTo>
                  <a:lnTo>
                    <a:pt x="2236892" y="810"/>
                  </a:lnTo>
                  <a:lnTo>
                    <a:pt x="2183143" y="2268"/>
                  </a:lnTo>
                  <a:lnTo>
                    <a:pt x="2130227" y="4424"/>
                  </a:lnTo>
                  <a:lnTo>
                    <a:pt x="2078139" y="7273"/>
                  </a:lnTo>
                  <a:lnTo>
                    <a:pt x="2026871" y="10815"/>
                  </a:lnTo>
                  <a:lnTo>
                    <a:pt x="1976418" y="15044"/>
                  </a:lnTo>
                  <a:lnTo>
                    <a:pt x="1926773" y="19959"/>
                  </a:lnTo>
                  <a:lnTo>
                    <a:pt x="1877931" y="25556"/>
                  </a:lnTo>
                  <a:lnTo>
                    <a:pt x="1829886" y="31832"/>
                  </a:lnTo>
                  <a:lnTo>
                    <a:pt x="1782631" y="38784"/>
                  </a:lnTo>
                  <a:lnTo>
                    <a:pt x="1736160" y="46409"/>
                  </a:lnTo>
                  <a:lnTo>
                    <a:pt x="1690468" y="54704"/>
                  </a:lnTo>
                  <a:lnTo>
                    <a:pt x="1645547" y="63666"/>
                  </a:lnTo>
                  <a:lnTo>
                    <a:pt x="1601393" y="73291"/>
                  </a:lnTo>
                  <a:lnTo>
                    <a:pt x="1557998" y="83578"/>
                  </a:lnTo>
                  <a:lnTo>
                    <a:pt x="1515358" y="94521"/>
                  </a:lnTo>
                  <a:lnTo>
                    <a:pt x="1473465" y="106120"/>
                  </a:lnTo>
                  <a:lnTo>
                    <a:pt x="1432313" y="118369"/>
                  </a:lnTo>
                  <a:lnTo>
                    <a:pt x="1391898" y="131267"/>
                  </a:lnTo>
                  <a:lnTo>
                    <a:pt x="1352211" y="144811"/>
                  </a:lnTo>
                  <a:lnTo>
                    <a:pt x="1313249" y="158996"/>
                  </a:lnTo>
                  <a:lnTo>
                    <a:pt x="1275003" y="173821"/>
                  </a:lnTo>
                  <a:lnTo>
                    <a:pt x="1237469" y="189282"/>
                  </a:lnTo>
                  <a:lnTo>
                    <a:pt x="1200639" y="205375"/>
                  </a:lnTo>
                  <a:lnTo>
                    <a:pt x="1164509" y="222099"/>
                  </a:lnTo>
                  <a:lnTo>
                    <a:pt x="1129072" y="239450"/>
                  </a:lnTo>
                  <a:lnTo>
                    <a:pt x="1094321" y="257424"/>
                  </a:lnTo>
                  <a:lnTo>
                    <a:pt x="1060252" y="276019"/>
                  </a:lnTo>
                  <a:lnTo>
                    <a:pt x="1026856" y="295232"/>
                  </a:lnTo>
                  <a:lnTo>
                    <a:pt x="994130" y="315059"/>
                  </a:lnTo>
                  <a:lnTo>
                    <a:pt x="930658" y="356545"/>
                  </a:lnTo>
                  <a:lnTo>
                    <a:pt x="869787" y="400452"/>
                  </a:lnTo>
                  <a:lnTo>
                    <a:pt x="811469" y="446756"/>
                  </a:lnTo>
                  <a:lnTo>
                    <a:pt x="755654" y="495432"/>
                  </a:lnTo>
                  <a:lnTo>
                    <a:pt x="702295" y="546456"/>
                  </a:lnTo>
                  <a:lnTo>
                    <a:pt x="651341" y="599802"/>
                  </a:lnTo>
                  <a:lnTo>
                    <a:pt x="602745" y="655447"/>
                  </a:lnTo>
                  <a:lnTo>
                    <a:pt x="556458" y="713366"/>
                  </a:lnTo>
                  <a:lnTo>
                    <a:pt x="512431" y="773535"/>
                  </a:lnTo>
                  <a:lnTo>
                    <a:pt x="470615" y="835927"/>
                  </a:lnTo>
                  <a:lnTo>
                    <a:pt x="430961" y="900520"/>
                  </a:lnTo>
                  <a:lnTo>
                    <a:pt x="411930" y="933634"/>
                  </a:lnTo>
                  <a:lnTo>
                    <a:pt x="393422" y="967289"/>
                  </a:lnTo>
                  <a:lnTo>
                    <a:pt x="375429" y="1001481"/>
                  </a:lnTo>
                  <a:lnTo>
                    <a:pt x="357947" y="1036208"/>
                  </a:lnTo>
                  <a:lnTo>
                    <a:pt x="340969" y="1071466"/>
                  </a:lnTo>
                  <a:lnTo>
                    <a:pt x="324489" y="1107253"/>
                  </a:lnTo>
                  <a:lnTo>
                    <a:pt x="308501" y="1143566"/>
                  </a:lnTo>
                  <a:lnTo>
                    <a:pt x="292998" y="1180401"/>
                  </a:lnTo>
                  <a:lnTo>
                    <a:pt x="277976" y="1217755"/>
                  </a:lnTo>
                  <a:lnTo>
                    <a:pt x="263427" y="1255625"/>
                  </a:lnTo>
                  <a:lnTo>
                    <a:pt x="249345" y="1294009"/>
                  </a:lnTo>
                  <a:lnTo>
                    <a:pt x="235725" y="1332902"/>
                  </a:lnTo>
                  <a:lnTo>
                    <a:pt x="222561" y="1372303"/>
                  </a:lnTo>
                  <a:lnTo>
                    <a:pt x="209845" y="1412207"/>
                  </a:lnTo>
                  <a:lnTo>
                    <a:pt x="197573" y="1452612"/>
                  </a:lnTo>
                  <a:lnTo>
                    <a:pt x="185738" y="1493515"/>
                  </a:lnTo>
                  <a:lnTo>
                    <a:pt x="174334" y="1534913"/>
                  </a:lnTo>
                  <a:lnTo>
                    <a:pt x="163354" y="1576802"/>
                  </a:lnTo>
                  <a:lnTo>
                    <a:pt x="152794" y="1619180"/>
                  </a:lnTo>
                  <a:lnTo>
                    <a:pt x="142646" y="1662044"/>
                  </a:lnTo>
                  <a:lnTo>
                    <a:pt x="132905" y="1705389"/>
                  </a:lnTo>
                  <a:lnTo>
                    <a:pt x="123565" y="1749215"/>
                  </a:lnTo>
                  <a:lnTo>
                    <a:pt x="114618" y="1793516"/>
                  </a:lnTo>
                  <a:lnTo>
                    <a:pt x="106061" y="1838290"/>
                  </a:lnTo>
                  <a:lnTo>
                    <a:pt x="97885" y="1883535"/>
                  </a:lnTo>
                  <a:lnTo>
                    <a:pt x="90086" y="1929247"/>
                  </a:lnTo>
                  <a:lnTo>
                    <a:pt x="82657" y="1975422"/>
                  </a:lnTo>
                  <a:lnTo>
                    <a:pt x="75591" y="2022059"/>
                  </a:lnTo>
                  <a:lnTo>
                    <a:pt x="68884" y="2069153"/>
                  </a:lnTo>
                  <a:lnTo>
                    <a:pt x="62528" y="2116702"/>
                  </a:lnTo>
                  <a:lnTo>
                    <a:pt x="56519" y="2164703"/>
                  </a:lnTo>
                  <a:lnTo>
                    <a:pt x="50848" y="2213152"/>
                  </a:lnTo>
                  <a:lnTo>
                    <a:pt x="45512" y="2262047"/>
                  </a:lnTo>
                  <a:lnTo>
                    <a:pt x="40502" y="2311384"/>
                  </a:lnTo>
                  <a:lnTo>
                    <a:pt x="35815" y="2361161"/>
                  </a:lnTo>
                  <a:lnTo>
                    <a:pt x="31442" y="2411374"/>
                  </a:lnTo>
                  <a:lnTo>
                    <a:pt x="27378" y="2462020"/>
                  </a:lnTo>
                  <a:lnTo>
                    <a:pt x="23618" y="2513097"/>
                  </a:lnTo>
                  <a:lnTo>
                    <a:pt x="20155" y="2564600"/>
                  </a:lnTo>
                  <a:lnTo>
                    <a:pt x="16982" y="2616528"/>
                  </a:lnTo>
                  <a:lnTo>
                    <a:pt x="14094" y="2668876"/>
                  </a:lnTo>
                  <a:lnTo>
                    <a:pt x="11485" y="2721642"/>
                  </a:lnTo>
                  <a:lnTo>
                    <a:pt x="9149" y="2774823"/>
                  </a:lnTo>
                  <a:lnTo>
                    <a:pt x="7079" y="2828416"/>
                  </a:lnTo>
                  <a:lnTo>
                    <a:pt x="5270" y="2882417"/>
                  </a:lnTo>
                  <a:lnTo>
                    <a:pt x="3714" y="2936824"/>
                  </a:lnTo>
                  <a:lnTo>
                    <a:pt x="2408" y="2991634"/>
                  </a:lnTo>
                  <a:lnTo>
                    <a:pt x="1343" y="3046842"/>
                  </a:lnTo>
                  <a:lnTo>
                    <a:pt x="514" y="3102448"/>
                  </a:lnTo>
                  <a:lnTo>
                    <a:pt x="0" y="3162539"/>
                  </a:lnTo>
                  <a:lnTo>
                    <a:pt x="0" y="3221942"/>
                  </a:lnTo>
                  <a:lnTo>
                    <a:pt x="515" y="3280658"/>
                  </a:lnTo>
                  <a:lnTo>
                    <a:pt x="1547" y="3338689"/>
                  </a:lnTo>
                  <a:lnTo>
                    <a:pt x="3097" y="3396036"/>
                  </a:lnTo>
                  <a:lnTo>
                    <a:pt x="5165" y="3452701"/>
                  </a:lnTo>
                  <a:lnTo>
                    <a:pt x="7752" y="3508686"/>
                  </a:lnTo>
                  <a:lnTo>
                    <a:pt x="10860" y="3563993"/>
                  </a:lnTo>
                  <a:lnTo>
                    <a:pt x="14489" y="3618622"/>
                  </a:lnTo>
                  <a:lnTo>
                    <a:pt x="18641" y="3672577"/>
                  </a:lnTo>
                  <a:lnTo>
                    <a:pt x="23315" y="3725857"/>
                  </a:lnTo>
                  <a:lnTo>
                    <a:pt x="28514" y="3778466"/>
                  </a:lnTo>
                  <a:lnTo>
                    <a:pt x="34238" y="3830404"/>
                  </a:lnTo>
                  <a:lnTo>
                    <a:pt x="40487" y="3881674"/>
                  </a:lnTo>
                  <a:lnTo>
                    <a:pt x="47264" y="3932276"/>
                  </a:lnTo>
                  <a:lnTo>
                    <a:pt x="54569" y="3982213"/>
                  </a:lnTo>
                  <a:lnTo>
                    <a:pt x="62402" y="4031487"/>
                  </a:lnTo>
                  <a:lnTo>
                    <a:pt x="70766" y="4080098"/>
                  </a:lnTo>
                  <a:lnTo>
                    <a:pt x="79660" y="4128049"/>
                  </a:lnTo>
                  <a:lnTo>
                    <a:pt x="89085" y="4175341"/>
                  </a:lnTo>
                  <a:lnTo>
                    <a:pt x="99044" y="4221976"/>
                  </a:lnTo>
                  <a:lnTo>
                    <a:pt x="109536" y="4267955"/>
                  </a:lnTo>
                  <a:lnTo>
                    <a:pt x="120562" y="4313281"/>
                  </a:lnTo>
                  <a:lnTo>
                    <a:pt x="132124" y="4357954"/>
                  </a:lnTo>
                  <a:lnTo>
                    <a:pt x="144222" y="4401977"/>
                  </a:lnTo>
                  <a:lnTo>
                    <a:pt x="156858" y="4445350"/>
                  </a:lnTo>
                  <a:lnTo>
                    <a:pt x="170032" y="4488077"/>
                  </a:lnTo>
                  <a:lnTo>
                    <a:pt x="183745" y="4530158"/>
                  </a:lnTo>
                  <a:lnTo>
                    <a:pt x="197998" y="4571595"/>
                  </a:lnTo>
                  <a:lnTo>
                    <a:pt x="212793" y="4612389"/>
                  </a:lnTo>
                  <a:lnTo>
                    <a:pt x="228130" y="4652543"/>
                  </a:lnTo>
                  <a:lnTo>
                    <a:pt x="244009" y="4692058"/>
                  </a:lnTo>
                  <a:lnTo>
                    <a:pt x="260433" y="4730936"/>
                  </a:lnTo>
                  <a:lnTo>
                    <a:pt x="277401" y="4769178"/>
                  </a:lnTo>
                  <a:lnTo>
                    <a:pt x="294916" y="4806785"/>
                  </a:lnTo>
                  <a:lnTo>
                    <a:pt x="312977" y="4843761"/>
                  </a:lnTo>
                  <a:lnTo>
                    <a:pt x="331586" y="4880105"/>
                  </a:lnTo>
                  <a:lnTo>
                    <a:pt x="350744" y="4915821"/>
                  </a:lnTo>
                  <a:lnTo>
                    <a:pt x="370451" y="4950909"/>
                  </a:lnTo>
                  <a:lnTo>
                    <a:pt x="390709" y="4985371"/>
                  </a:lnTo>
                  <a:lnTo>
                    <a:pt x="411518" y="5019209"/>
                  </a:lnTo>
                  <a:lnTo>
                    <a:pt x="432880" y="5052424"/>
                  </a:lnTo>
                  <a:lnTo>
                    <a:pt x="454795" y="5085019"/>
                  </a:lnTo>
                  <a:lnTo>
                    <a:pt x="477265" y="5116994"/>
                  </a:lnTo>
                  <a:lnTo>
                    <a:pt x="500290" y="5148352"/>
                  </a:lnTo>
                  <a:lnTo>
                    <a:pt x="523871" y="5179093"/>
                  </a:lnTo>
                  <a:lnTo>
                    <a:pt x="548010" y="5209221"/>
                  </a:lnTo>
                  <a:lnTo>
                    <a:pt x="572706" y="5238736"/>
                  </a:lnTo>
                  <a:lnTo>
                    <a:pt x="597962" y="5267640"/>
                  </a:lnTo>
                  <a:lnTo>
                    <a:pt x="623778" y="5295934"/>
                  </a:lnTo>
                  <a:lnTo>
                    <a:pt x="650154" y="5323621"/>
                  </a:lnTo>
                  <a:lnTo>
                    <a:pt x="677093" y="5350702"/>
                  </a:lnTo>
                  <a:lnTo>
                    <a:pt x="704594" y="5377178"/>
                  </a:lnTo>
                  <a:lnTo>
                    <a:pt x="732660" y="5403052"/>
                  </a:lnTo>
                  <a:lnTo>
                    <a:pt x="761290" y="5428324"/>
                  </a:lnTo>
                  <a:lnTo>
                    <a:pt x="790485" y="5452997"/>
                  </a:lnTo>
                  <a:lnTo>
                    <a:pt x="820248" y="5477073"/>
                  </a:lnTo>
                  <a:lnTo>
                    <a:pt x="850578" y="5500552"/>
                  </a:lnTo>
                  <a:lnTo>
                    <a:pt x="881476" y="5523436"/>
                  </a:lnTo>
                  <a:lnTo>
                    <a:pt x="912944" y="5545728"/>
                  </a:lnTo>
                  <a:lnTo>
                    <a:pt x="944983" y="5567429"/>
                  </a:lnTo>
                  <a:lnTo>
                    <a:pt x="977593" y="5588540"/>
                  </a:lnTo>
                  <a:lnTo>
                    <a:pt x="1010775" y="5609063"/>
                  </a:lnTo>
                  <a:lnTo>
                    <a:pt x="1044530" y="5629000"/>
                  </a:lnTo>
                  <a:lnTo>
                    <a:pt x="1078860" y="5648352"/>
                  </a:lnTo>
                  <a:lnTo>
                    <a:pt x="1113765" y="5667121"/>
                  </a:lnTo>
                  <a:lnTo>
                    <a:pt x="1149246" y="5685309"/>
                  </a:lnTo>
                  <a:lnTo>
                    <a:pt x="1185304" y="5702918"/>
                  </a:lnTo>
                  <a:lnTo>
                    <a:pt x="1221939" y="5719948"/>
                  </a:lnTo>
                  <a:lnTo>
                    <a:pt x="1259154" y="5736402"/>
                  </a:lnTo>
                  <a:lnTo>
                    <a:pt x="1296949" y="5752281"/>
                  </a:lnTo>
                  <a:lnTo>
                    <a:pt x="1335325" y="5767587"/>
                  </a:lnTo>
                  <a:lnTo>
                    <a:pt x="1374282" y="5782322"/>
                  </a:lnTo>
                  <a:lnTo>
                    <a:pt x="1413822" y="5796487"/>
                  </a:lnTo>
                  <a:lnTo>
                    <a:pt x="1453946" y="5810084"/>
                  </a:lnTo>
                  <a:lnTo>
                    <a:pt x="1494654" y="5823114"/>
                  </a:lnTo>
                  <a:lnTo>
                    <a:pt x="1535948" y="5835580"/>
                  </a:lnTo>
                  <a:lnTo>
                    <a:pt x="1577828" y="5847482"/>
                  </a:lnTo>
                  <a:lnTo>
                    <a:pt x="1620296" y="5858823"/>
                  </a:lnTo>
                  <a:lnTo>
                    <a:pt x="1663352" y="5869604"/>
                  </a:lnTo>
                  <a:lnTo>
                    <a:pt x="1706998" y="5879827"/>
                  </a:lnTo>
                  <a:lnTo>
                    <a:pt x="1751233" y="5889493"/>
                  </a:lnTo>
                  <a:lnTo>
                    <a:pt x="1796061" y="5898604"/>
                  </a:lnTo>
                  <a:lnTo>
                    <a:pt x="1841480" y="5907162"/>
                  </a:lnTo>
                  <a:lnTo>
                    <a:pt x="1887492" y="5915169"/>
                  </a:lnTo>
                  <a:lnTo>
                    <a:pt x="1934098" y="5922625"/>
                  </a:lnTo>
                  <a:lnTo>
                    <a:pt x="1981300" y="5929533"/>
                  </a:lnTo>
                  <a:lnTo>
                    <a:pt x="2029097" y="5935895"/>
                  </a:lnTo>
                  <a:lnTo>
                    <a:pt x="2077491" y="5941711"/>
                  </a:lnTo>
                  <a:lnTo>
                    <a:pt x="2126483" y="5946984"/>
                  </a:lnTo>
                  <a:lnTo>
                    <a:pt x="2176074" y="5951715"/>
                  </a:lnTo>
                  <a:lnTo>
                    <a:pt x="2226264" y="5955906"/>
                  </a:lnTo>
                  <a:lnTo>
                    <a:pt x="2277056" y="5959559"/>
                  </a:lnTo>
                  <a:lnTo>
                    <a:pt x="2328448" y="5962675"/>
                  </a:lnTo>
                  <a:lnTo>
                    <a:pt x="2380444" y="5965256"/>
                  </a:lnTo>
                  <a:lnTo>
                    <a:pt x="2433043" y="5967303"/>
                  </a:lnTo>
                  <a:lnTo>
                    <a:pt x="2486246" y="5968818"/>
                  </a:lnTo>
                  <a:lnTo>
                    <a:pt x="2540055" y="5969804"/>
                  </a:lnTo>
                  <a:lnTo>
                    <a:pt x="2594470" y="5970260"/>
                  </a:lnTo>
                  <a:lnTo>
                    <a:pt x="2649492" y="5970190"/>
                  </a:lnTo>
                  <a:lnTo>
                    <a:pt x="2705122" y="5969595"/>
                  </a:lnTo>
                  <a:lnTo>
                    <a:pt x="2761362" y="5968476"/>
                  </a:lnTo>
                  <a:lnTo>
                    <a:pt x="2845823" y="5966142"/>
                  </a:lnTo>
                  <a:lnTo>
                    <a:pt x="2928727" y="5963304"/>
                  </a:lnTo>
                  <a:lnTo>
                    <a:pt x="3010090" y="5959968"/>
                  </a:lnTo>
                  <a:lnTo>
                    <a:pt x="3089924" y="5956137"/>
                  </a:lnTo>
                  <a:lnTo>
                    <a:pt x="3168246" y="5951814"/>
                  </a:lnTo>
                  <a:lnTo>
                    <a:pt x="3245069" y="5947005"/>
                  </a:lnTo>
                  <a:lnTo>
                    <a:pt x="3320407" y="5941713"/>
                  </a:lnTo>
                  <a:lnTo>
                    <a:pt x="3394275" y="5935941"/>
                  </a:lnTo>
                  <a:lnTo>
                    <a:pt x="3466687" y="5929695"/>
                  </a:lnTo>
                  <a:lnTo>
                    <a:pt x="3537657" y="5922979"/>
                  </a:lnTo>
                  <a:lnTo>
                    <a:pt x="3607201" y="5915795"/>
                  </a:lnTo>
                  <a:lnTo>
                    <a:pt x="3675331" y="5908149"/>
                  </a:lnTo>
                  <a:lnTo>
                    <a:pt x="3742063" y="5900045"/>
                  </a:lnTo>
                  <a:lnTo>
                    <a:pt x="3807411" y="5891486"/>
                  </a:lnTo>
                  <a:lnTo>
                    <a:pt x="3871389" y="5882476"/>
                  </a:lnTo>
                  <a:lnTo>
                    <a:pt x="3934011" y="5873020"/>
                  </a:lnTo>
                  <a:lnTo>
                    <a:pt x="3995292" y="5863121"/>
                  </a:lnTo>
                  <a:lnTo>
                    <a:pt x="4055246" y="5852785"/>
                  </a:lnTo>
                  <a:lnTo>
                    <a:pt x="4113888" y="5842013"/>
                  </a:lnTo>
                  <a:lnTo>
                    <a:pt x="4171232" y="5830812"/>
                  </a:lnTo>
                  <a:lnTo>
                    <a:pt x="4227291" y="5819185"/>
                  </a:lnTo>
                  <a:lnTo>
                    <a:pt x="4282082" y="5807135"/>
                  </a:lnTo>
                  <a:lnTo>
                    <a:pt x="4335617" y="5794667"/>
                  </a:lnTo>
                  <a:lnTo>
                    <a:pt x="4387911" y="5781786"/>
                  </a:lnTo>
                  <a:lnTo>
                    <a:pt x="4438979" y="5768494"/>
                  </a:lnTo>
                  <a:lnTo>
                    <a:pt x="4488834" y="5754797"/>
                  </a:lnTo>
                  <a:lnTo>
                    <a:pt x="4537492" y="5740697"/>
                  </a:lnTo>
                  <a:lnTo>
                    <a:pt x="4584966" y="5726200"/>
                  </a:lnTo>
                  <a:lnTo>
                    <a:pt x="4631271" y="5711309"/>
                  </a:lnTo>
                  <a:lnTo>
                    <a:pt x="4676422" y="5696028"/>
                  </a:lnTo>
                  <a:lnTo>
                    <a:pt x="4720432" y="5680362"/>
                  </a:lnTo>
                  <a:lnTo>
                    <a:pt x="4763315" y="5664314"/>
                  </a:lnTo>
                  <a:lnTo>
                    <a:pt x="4805087" y="5647889"/>
                  </a:lnTo>
                  <a:lnTo>
                    <a:pt x="4845762" y="5631090"/>
                  </a:lnTo>
                  <a:lnTo>
                    <a:pt x="4885353" y="5613922"/>
                  </a:lnTo>
                  <a:lnTo>
                    <a:pt x="4923876" y="5596388"/>
                  </a:lnTo>
                  <a:lnTo>
                    <a:pt x="4961344" y="5578493"/>
                  </a:lnTo>
                  <a:lnTo>
                    <a:pt x="4997772" y="5560241"/>
                  </a:lnTo>
                  <a:lnTo>
                    <a:pt x="5033174" y="5541635"/>
                  </a:lnTo>
                  <a:lnTo>
                    <a:pt x="5067565" y="5522680"/>
                  </a:lnTo>
                  <a:lnTo>
                    <a:pt x="5100958" y="5503381"/>
                  </a:lnTo>
                  <a:lnTo>
                    <a:pt x="5164812" y="5463762"/>
                  </a:lnTo>
                  <a:lnTo>
                    <a:pt x="5224849" y="5422811"/>
                  </a:lnTo>
                  <a:lnTo>
                    <a:pt x="5281184" y="5380561"/>
                  </a:lnTo>
                  <a:lnTo>
                    <a:pt x="5333932" y="5337044"/>
                  </a:lnTo>
                  <a:lnTo>
                    <a:pt x="5383209" y="5292293"/>
                  </a:lnTo>
                  <a:lnTo>
                    <a:pt x="5429127" y="5246339"/>
                  </a:lnTo>
                  <a:lnTo>
                    <a:pt x="5471803" y="5199216"/>
                  </a:lnTo>
                  <a:lnTo>
                    <a:pt x="5511350" y="5150955"/>
                  </a:lnTo>
                  <a:lnTo>
                    <a:pt x="5547884" y="5101590"/>
                  </a:lnTo>
                  <a:lnTo>
                    <a:pt x="5581519" y="5051152"/>
                  </a:lnTo>
                  <a:lnTo>
                    <a:pt x="5612370" y="4999674"/>
                  </a:lnTo>
                  <a:lnTo>
                    <a:pt x="5640552" y="4947188"/>
                  </a:lnTo>
                  <a:lnTo>
                    <a:pt x="5666179" y="4893727"/>
                  </a:lnTo>
                  <a:lnTo>
                    <a:pt x="5689366" y="4839324"/>
                  </a:lnTo>
                  <a:lnTo>
                    <a:pt x="5710228" y="4784010"/>
                  </a:lnTo>
                  <a:lnTo>
                    <a:pt x="5728879" y="4727818"/>
                  </a:lnTo>
                  <a:lnTo>
                    <a:pt x="5745434" y="4670781"/>
                  </a:lnTo>
                  <a:lnTo>
                    <a:pt x="5760007" y="4612931"/>
                  </a:lnTo>
                  <a:lnTo>
                    <a:pt x="5772715" y="4554300"/>
                  </a:lnTo>
                  <a:lnTo>
                    <a:pt x="5783670" y="4494921"/>
                  </a:lnTo>
                  <a:lnTo>
                    <a:pt x="5792989" y="4434826"/>
                  </a:lnTo>
                  <a:lnTo>
                    <a:pt x="5800784" y="4374047"/>
                  </a:lnTo>
                  <a:lnTo>
                    <a:pt x="5807173" y="4312618"/>
                  </a:lnTo>
                  <a:lnTo>
                    <a:pt x="5812268" y="4250570"/>
                  </a:lnTo>
                  <a:lnTo>
                    <a:pt x="5816184" y="4187936"/>
                  </a:lnTo>
                  <a:lnTo>
                    <a:pt x="5819037" y="4124749"/>
                  </a:lnTo>
                  <a:lnTo>
                    <a:pt x="5820941" y="4061040"/>
                  </a:lnTo>
                  <a:lnTo>
                    <a:pt x="5822269" y="3964570"/>
                  </a:lnTo>
                  <a:lnTo>
                    <a:pt x="5822303" y="3899700"/>
                  </a:lnTo>
                  <a:lnTo>
                    <a:pt x="5821788" y="3834422"/>
                  </a:lnTo>
                  <a:lnTo>
                    <a:pt x="5820242" y="3735812"/>
                  </a:lnTo>
                  <a:lnTo>
                    <a:pt x="5813629" y="3436007"/>
                  </a:lnTo>
                  <a:lnTo>
                    <a:pt x="5812057" y="3335112"/>
                  </a:lnTo>
                  <a:lnTo>
                    <a:pt x="5811520" y="3267677"/>
                  </a:lnTo>
                  <a:lnTo>
                    <a:pt x="5811526" y="3204065"/>
                  </a:lnTo>
                  <a:lnTo>
                    <a:pt x="5812119" y="3144014"/>
                  </a:lnTo>
                  <a:lnTo>
                    <a:pt x="5813219" y="3083537"/>
                  </a:lnTo>
                  <a:lnTo>
                    <a:pt x="5815619" y="2992104"/>
                  </a:lnTo>
                  <a:lnTo>
                    <a:pt x="5828400" y="2620119"/>
                  </a:lnTo>
                  <a:lnTo>
                    <a:pt x="5830852" y="2526182"/>
                  </a:lnTo>
                  <a:lnTo>
                    <a:pt x="5831998" y="2463480"/>
                  </a:lnTo>
                  <a:lnTo>
                    <a:pt x="5832647" y="2400757"/>
                  </a:lnTo>
                  <a:lnTo>
                    <a:pt x="5832708" y="2338053"/>
                  </a:lnTo>
                  <a:lnTo>
                    <a:pt x="5832089" y="2275402"/>
                  </a:lnTo>
                  <a:lnTo>
                    <a:pt x="5830700" y="2212843"/>
                  </a:lnTo>
                  <a:lnTo>
                    <a:pt x="5828448" y="2150411"/>
                  </a:lnTo>
                  <a:lnTo>
                    <a:pt x="5825244" y="2088145"/>
                  </a:lnTo>
                  <a:lnTo>
                    <a:pt x="5820995" y="2026081"/>
                  </a:lnTo>
                  <a:lnTo>
                    <a:pt x="5815611" y="1964255"/>
                  </a:lnTo>
                  <a:lnTo>
                    <a:pt x="5809000" y="1902705"/>
                  </a:lnTo>
                  <a:lnTo>
                    <a:pt x="5801072" y="1841468"/>
                  </a:lnTo>
                  <a:lnTo>
                    <a:pt x="5791734" y="1780580"/>
                  </a:lnTo>
                  <a:lnTo>
                    <a:pt x="5780895" y="1720079"/>
                  </a:lnTo>
                  <a:lnTo>
                    <a:pt x="5768465" y="1660001"/>
                  </a:lnTo>
                  <a:lnTo>
                    <a:pt x="5754353" y="1600383"/>
                  </a:lnTo>
                  <a:lnTo>
                    <a:pt x="5738466" y="1541263"/>
                  </a:lnTo>
                  <a:lnTo>
                    <a:pt x="5720714" y="1482676"/>
                  </a:lnTo>
                  <a:lnTo>
                    <a:pt x="5701006" y="1424661"/>
                  </a:lnTo>
                  <a:lnTo>
                    <a:pt x="5679250" y="1367253"/>
                  </a:lnTo>
                  <a:lnTo>
                    <a:pt x="5655355" y="1310490"/>
                  </a:lnTo>
                  <a:lnTo>
                    <a:pt x="5629230" y="1254409"/>
                  </a:lnTo>
                  <a:lnTo>
                    <a:pt x="5600784" y="1199047"/>
                  </a:lnTo>
                  <a:lnTo>
                    <a:pt x="5569926" y="1144440"/>
                  </a:lnTo>
                  <a:lnTo>
                    <a:pt x="5536564" y="1090625"/>
                  </a:lnTo>
                  <a:lnTo>
                    <a:pt x="5500606" y="1037640"/>
                  </a:lnTo>
                  <a:lnTo>
                    <a:pt x="5461963" y="985521"/>
                  </a:lnTo>
                  <a:lnTo>
                    <a:pt x="5420543" y="934305"/>
                  </a:lnTo>
                  <a:lnTo>
                    <a:pt x="5376254" y="884030"/>
                  </a:lnTo>
                  <a:lnTo>
                    <a:pt x="5329005" y="834731"/>
                  </a:lnTo>
                  <a:lnTo>
                    <a:pt x="5278705" y="786446"/>
                  </a:lnTo>
                  <a:lnTo>
                    <a:pt x="5225263" y="739212"/>
                  </a:lnTo>
                  <a:lnTo>
                    <a:pt x="5168588" y="693066"/>
                  </a:lnTo>
                  <a:lnTo>
                    <a:pt x="5108588" y="648044"/>
                  </a:lnTo>
                  <a:lnTo>
                    <a:pt x="5077313" y="625966"/>
                  </a:lnTo>
                  <a:lnTo>
                    <a:pt x="5045173" y="604184"/>
                  </a:lnTo>
                  <a:lnTo>
                    <a:pt x="5012155" y="582701"/>
                  </a:lnTo>
                  <a:lnTo>
                    <a:pt x="4978250" y="561522"/>
                  </a:lnTo>
                  <a:lnTo>
                    <a:pt x="4943445" y="540652"/>
                  </a:lnTo>
                  <a:lnTo>
                    <a:pt x="4907729" y="520096"/>
                  </a:lnTo>
                  <a:lnTo>
                    <a:pt x="4871091" y="499857"/>
                  </a:lnTo>
                  <a:lnTo>
                    <a:pt x="4833519" y="479941"/>
                  </a:lnTo>
                  <a:lnTo>
                    <a:pt x="4795002" y="460353"/>
                  </a:lnTo>
                  <a:lnTo>
                    <a:pt x="4755528" y="441096"/>
                  </a:lnTo>
                  <a:lnTo>
                    <a:pt x="4715087" y="422176"/>
                  </a:lnTo>
                  <a:lnTo>
                    <a:pt x="4673666" y="403597"/>
                  </a:lnTo>
                  <a:lnTo>
                    <a:pt x="4631254" y="385364"/>
                  </a:lnTo>
                  <a:lnTo>
                    <a:pt x="4587840" y="367481"/>
                  </a:lnTo>
                  <a:lnTo>
                    <a:pt x="4543412" y="349953"/>
                  </a:lnTo>
                  <a:lnTo>
                    <a:pt x="4497960" y="332785"/>
                  </a:lnTo>
                  <a:lnTo>
                    <a:pt x="4451471" y="315981"/>
                  </a:lnTo>
                  <a:lnTo>
                    <a:pt x="4403934" y="299546"/>
                  </a:lnTo>
                  <a:lnTo>
                    <a:pt x="4355338" y="283484"/>
                  </a:lnTo>
                  <a:lnTo>
                    <a:pt x="4305672" y="267800"/>
                  </a:lnTo>
                  <a:lnTo>
                    <a:pt x="4254924" y="252499"/>
                  </a:lnTo>
                  <a:lnTo>
                    <a:pt x="4203082" y="237585"/>
                  </a:lnTo>
                  <a:lnTo>
                    <a:pt x="4150136" y="223063"/>
                  </a:lnTo>
                  <a:lnTo>
                    <a:pt x="4096073" y="208937"/>
                  </a:lnTo>
                  <a:lnTo>
                    <a:pt x="4040883" y="195213"/>
                  </a:lnTo>
                  <a:lnTo>
                    <a:pt x="3984553" y="181894"/>
                  </a:lnTo>
                  <a:lnTo>
                    <a:pt x="3927074" y="168986"/>
                  </a:lnTo>
                  <a:lnTo>
                    <a:pt x="3868432" y="156492"/>
                  </a:lnTo>
                  <a:lnTo>
                    <a:pt x="3808618" y="144418"/>
                  </a:lnTo>
                  <a:lnTo>
                    <a:pt x="3747619" y="132768"/>
                  </a:lnTo>
                  <a:lnTo>
                    <a:pt x="3685424" y="121547"/>
                  </a:lnTo>
                  <a:lnTo>
                    <a:pt x="3622021" y="110760"/>
                  </a:lnTo>
                  <a:lnTo>
                    <a:pt x="3557400" y="100410"/>
                  </a:lnTo>
                  <a:lnTo>
                    <a:pt x="3491548" y="90503"/>
                  </a:lnTo>
                  <a:lnTo>
                    <a:pt x="3424455" y="81044"/>
                  </a:lnTo>
                  <a:lnTo>
                    <a:pt x="3356109" y="72036"/>
                  </a:lnTo>
                  <a:lnTo>
                    <a:pt x="3286498" y="63485"/>
                  </a:lnTo>
                  <a:lnTo>
                    <a:pt x="3215612" y="55394"/>
                  </a:lnTo>
                  <a:lnTo>
                    <a:pt x="3143439" y="47770"/>
                  </a:lnTo>
                  <a:lnTo>
                    <a:pt x="3069967" y="40615"/>
                  </a:lnTo>
                  <a:lnTo>
                    <a:pt x="2995184" y="33936"/>
                  </a:lnTo>
                  <a:lnTo>
                    <a:pt x="2919081" y="27736"/>
                  </a:lnTo>
                  <a:lnTo>
                    <a:pt x="2841645" y="22021"/>
                  </a:lnTo>
                  <a:lnTo>
                    <a:pt x="2762864" y="16794"/>
                  </a:lnTo>
                  <a:lnTo>
                    <a:pt x="2682728" y="12060"/>
                  </a:lnTo>
                  <a:lnTo>
                    <a:pt x="2601225" y="7825"/>
                  </a:lnTo>
                  <a:lnTo>
                    <a:pt x="2518343" y="4092"/>
                  </a:lnTo>
                  <a:lnTo>
                    <a:pt x="2460338" y="2016"/>
                  </a:lnTo>
                  <a:lnTo>
                    <a:pt x="2403197" y="653"/>
                  </a:lnTo>
                  <a:lnTo>
                    <a:pt x="2346912" y="0"/>
                  </a:lnTo>
                  <a:close/>
                </a:path>
              </a:pathLst>
            </a:custGeom>
            <a:solidFill>
              <a:srgbClr val="CE6664"/>
            </a:solidFill>
          </p:spPr>
          <p:txBody>
            <a:bodyPr wrap="square" lIns="0" tIns="0" rIns="0" bIns="0" rtlCol="0"/>
            <a:lstStyle/>
            <a:p>
              <a:endParaRPr/>
            </a:p>
          </p:txBody>
        </p:sp>
        <p:pic>
          <p:nvPicPr>
            <p:cNvPr id="6" name="object 6"/>
            <p:cNvPicPr/>
            <p:nvPr/>
          </p:nvPicPr>
          <p:blipFill>
            <a:blip r:embed="rId3" cstate="print"/>
            <a:stretch>
              <a:fillRect/>
            </a:stretch>
          </p:blipFill>
          <p:spPr>
            <a:xfrm>
              <a:off x="12488773" y="4454216"/>
              <a:ext cx="5832660" cy="4913131"/>
            </a:xfrm>
            <a:prstGeom prst="rect">
              <a:avLst/>
            </a:prstGeom>
          </p:spPr>
        </p:pic>
      </p:grpSp>
      <p:pic>
        <p:nvPicPr>
          <p:cNvPr id="7" name="object 7"/>
          <p:cNvPicPr/>
          <p:nvPr/>
        </p:nvPicPr>
        <p:blipFill>
          <a:blip r:embed="rId4" cstate="print"/>
          <a:stretch>
            <a:fillRect/>
          </a:stretch>
        </p:blipFill>
        <p:spPr>
          <a:xfrm>
            <a:off x="6988971" y="8727516"/>
            <a:ext cx="5366914" cy="2586275"/>
          </a:xfrm>
          <a:prstGeom prst="rect">
            <a:avLst/>
          </a:prstGeom>
        </p:spPr>
      </p:pic>
      <p:sp>
        <p:nvSpPr>
          <p:cNvPr id="8" name="object 8"/>
          <p:cNvSpPr txBox="1">
            <a:spLocks noGrp="1"/>
          </p:cNvSpPr>
          <p:nvPr>
            <p:ph type="title"/>
          </p:nvPr>
        </p:nvSpPr>
        <p:spPr>
          <a:xfrm>
            <a:off x="5022850" y="854921"/>
            <a:ext cx="7719059" cy="2038379"/>
          </a:xfrm>
          <a:prstGeom prst="rect">
            <a:avLst/>
          </a:prstGeom>
        </p:spPr>
        <p:txBody>
          <a:bodyPr vert="horz" wrap="square" lIns="0" tIns="12065" rIns="0" bIns="0" rtlCol="0">
            <a:spAutoFit/>
          </a:bodyPr>
          <a:lstStyle/>
          <a:p>
            <a:pPr algn="ctr">
              <a:lnSpc>
                <a:spcPts val="7920"/>
              </a:lnSpc>
              <a:spcBef>
                <a:spcPts val="95"/>
              </a:spcBef>
            </a:pPr>
            <a:r>
              <a:rPr lang="it-IT" dirty="0">
                <a:solidFill>
                  <a:srgbClr val="00B0F0"/>
                </a:solidFill>
                <a:latin typeface="+mn-lt"/>
              </a:rPr>
              <a:t>Perché si può avere un peso eccessivo?</a:t>
            </a:r>
            <a:endParaRPr dirty="0">
              <a:solidFill>
                <a:srgbClr val="00B0F0"/>
              </a:solidFill>
              <a:latin typeface="+mn-lt"/>
            </a:endParaRPr>
          </a:p>
        </p:txBody>
      </p:sp>
      <p:sp>
        <p:nvSpPr>
          <p:cNvPr id="10" name="object 10"/>
          <p:cNvSpPr txBox="1">
            <a:spLocks noGrp="1"/>
          </p:cNvSpPr>
          <p:nvPr>
            <p:ph type="sldNum" sz="quarter" idx="7"/>
          </p:nvPr>
        </p:nvSpPr>
        <p:spPr>
          <a:prstGeom prst="rect">
            <a:avLst/>
          </a:prstGeom>
        </p:spPr>
        <p:txBody>
          <a:bodyPr vert="horz" wrap="square" lIns="0" tIns="8255" rIns="0" bIns="0" rtlCol="0">
            <a:spAutoFit/>
          </a:bodyPr>
          <a:lstStyle/>
          <a:p>
            <a:pPr marL="38100">
              <a:lnSpc>
                <a:spcPct val="100000"/>
              </a:lnSpc>
              <a:spcBef>
                <a:spcPts val="65"/>
              </a:spcBef>
            </a:pPr>
            <a:fld id="{81D60167-4931-47E6-BA6A-407CBD079E47}" type="slidenum">
              <a:rPr spc="-25" dirty="0"/>
              <a:t>18</a:t>
            </a:fld>
            <a:endParaRPr spc="-25" dirty="0"/>
          </a:p>
        </p:txBody>
      </p:sp>
      <p:sp>
        <p:nvSpPr>
          <p:cNvPr id="9" name="object 9"/>
          <p:cNvSpPr txBox="1"/>
          <p:nvPr/>
        </p:nvSpPr>
        <p:spPr>
          <a:xfrm>
            <a:off x="1557932" y="4093321"/>
            <a:ext cx="9375775" cy="5001260"/>
          </a:xfrm>
          <a:prstGeom prst="rect">
            <a:avLst/>
          </a:prstGeom>
        </p:spPr>
        <p:txBody>
          <a:bodyPr vert="horz" wrap="square" lIns="0" tIns="12065" rIns="0" bIns="0" rtlCol="0">
            <a:spAutoFit/>
          </a:bodyPr>
          <a:lstStyle/>
          <a:p>
            <a:pPr marL="12700" marR="626745">
              <a:lnSpc>
                <a:spcPct val="100600"/>
              </a:lnSpc>
              <a:spcBef>
                <a:spcPts val="95"/>
              </a:spcBef>
            </a:pPr>
            <a:r>
              <a:rPr sz="2950" dirty="0">
                <a:latin typeface="+mn-lt"/>
                <a:cs typeface="Arial"/>
              </a:rPr>
              <a:t>Tutti possiamo vedere che ci sono molti bambini e adulti che hanno un </a:t>
            </a:r>
            <a:r>
              <a:rPr sz="2950" b="1" dirty="0">
                <a:latin typeface="+mn-lt"/>
                <a:cs typeface="Arial"/>
              </a:rPr>
              <a:t>peso eccessivo</a:t>
            </a:r>
            <a:r>
              <a:rPr sz="2950" dirty="0">
                <a:latin typeface="+mn-lt"/>
                <a:cs typeface="Arial"/>
              </a:rPr>
              <a:t>.</a:t>
            </a:r>
          </a:p>
          <a:p>
            <a:pPr marL="12700" marR="5080">
              <a:lnSpc>
                <a:spcPct val="100600"/>
              </a:lnSpc>
            </a:pPr>
            <a:r>
              <a:rPr sz="2950" dirty="0">
                <a:latin typeface="+mn-lt"/>
                <a:cs typeface="Arial"/>
              </a:rPr>
              <a:t>Cause dell’obesità possono essere sia l’alimentazione che la mancanza di movimento, ma anche un errore delle cellule dell’organismo che non riescono ad utilizzare correttamente l’energia prodotta dalla digestione degli alimenti, la quale</a:t>
            </a:r>
          </a:p>
          <a:p>
            <a:pPr marL="12700">
              <a:lnSpc>
                <a:spcPct val="100000"/>
              </a:lnSpc>
              <a:spcBef>
                <a:spcPts val="25"/>
              </a:spcBef>
            </a:pPr>
            <a:r>
              <a:rPr sz="2950" dirty="0">
                <a:latin typeface="+mn-lt"/>
                <a:cs typeface="Arial"/>
              </a:rPr>
              <a:t>si accumula sotto forma di tessuto adiposo (grasso).</a:t>
            </a:r>
          </a:p>
          <a:p>
            <a:pPr marL="12700" marR="612140">
              <a:lnSpc>
                <a:spcPct val="100600"/>
              </a:lnSpc>
            </a:pPr>
            <a:r>
              <a:rPr sz="2950" dirty="0">
                <a:latin typeface="+mn-lt"/>
                <a:cs typeface="Arial"/>
              </a:rPr>
              <a:t>Le nano e microplastiche contengono sostanze chimiche tossiche capaci di comportarsi come un </a:t>
            </a:r>
            <a:r>
              <a:rPr sz="2950" b="1" dirty="0">
                <a:latin typeface="+mn-lt"/>
                <a:cs typeface="Arial"/>
              </a:rPr>
              <a:t>ormone che inganna </a:t>
            </a:r>
            <a:r>
              <a:rPr sz="2950" dirty="0">
                <a:latin typeface="+mn-lt"/>
                <a:cs typeface="Arial"/>
              </a:rPr>
              <a:t>le cellule, spingendole ad accumulare energia invece di consumarla.</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1258846" y="7151516"/>
            <a:ext cx="8845550" cy="4157345"/>
          </a:xfrm>
          <a:custGeom>
            <a:avLst/>
            <a:gdLst/>
            <a:ahLst/>
            <a:cxnLst/>
            <a:rect l="l" t="t" r="r" b="b"/>
            <a:pathLst>
              <a:path w="8845550" h="4157345">
                <a:moveTo>
                  <a:pt x="6575237" y="0"/>
                </a:moveTo>
                <a:lnTo>
                  <a:pt x="6512009" y="0"/>
                </a:lnTo>
                <a:lnTo>
                  <a:pt x="6479010" y="213"/>
                </a:lnTo>
                <a:lnTo>
                  <a:pt x="6437309" y="911"/>
                </a:lnTo>
                <a:lnTo>
                  <a:pt x="6349005" y="3941"/>
                </a:lnTo>
                <a:lnTo>
                  <a:pt x="6349323" y="3941"/>
                </a:lnTo>
                <a:lnTo>
                  <a:pt x="6245204" y="9208"/>
                </a:lnTo>
                <a:lnTo>
                  <a:pt x="6136213" y="16439"/>
                </a:lnTo>
                <a:lnTo>
                  <a:pt x="6026413" y="25298"/>
                </a:lnTo>
                <a:lnTo>
                  <a:pt x="5918610" y="35510"/>
                </a:lnTo>
                <a:lnTo>
                  <a:pt x="5815613" y="46799"/>
                </a:lnTo>
                <a:lnTo>
                  <a:pt x="5720230" y="58888"/>
                </a:lnTo>
                <a:lnTo>
                  <a:pt x="5676271" y="65147"/>
                </a:lnTo>
                <a:lnTo>
                  <a:pt x="5635269" y="71502"/>
                </a:lnTo>
                <a:lnTo>
                  <a:pt x="5597573" y="77919"/>
                </a:lnTo>
                <a:lnTo>
                  <a:pt x="5050474" y="185575"/>
                </a:lnTo>
                <a:lnTo>
                  <a:pt x="4950345" y="212885"/>
                </a:lnTo>
                <a:lnTo>
                  <a:pt x="4685006" y="288894"/>
                </a:lnTo>
                <a:lnTo>
                  <a:pt x="4432380" y="365693"/>
                </a:lnTo>
                <a:lnTo>
                  <a:pt x="4304675" y="406817"/>
                </a:lnTo>
                <a:lnTo>
                  <a:pt x="4235179" y="430458"/>
                </a:lnTo>
                <a:lnTo>
                  <a:pt x="4186219" y="448073"/>
                </a:lnTo>
                <a:lnTo>
                  <a:pt x="4086356" y="485534"/>
                </a:lnTo>
                <a:lnTo>
                  <a:pt x="3984476" y="525685"/>
                </a:lnTo>
                <a:lnTo>
                  <a:pt x="3881270" y="568182"/>
                </a:lnTo>
                <a:lnTo>
                  <a:pt x="3777426" y="612683"/>
                </a:lnTo>
                <a:lnTo>
                  <a:pt x="3673632" y="658846"/>
                </a:lnTo>
                <a:lnTo>
                  <a:pt x="3570577" y="706327"/>
                </a:lnTo>
                <a:lnTo>
                  <a:pt x="3468951" y="754783"/>
                </a:lnTo>
                <a:lnTo>
                  <a:pt x="3369442" y="803872"/>
                </a:lnTo>
                <a:lnTo>
                  <a:pt x="3272739" y="853252"/>
                </a:lnTo>
                <a:lnTo>
                  <a:pt x="3179531" y="902579"/>
                </a:lnTo>
                <a:lnTo>
                  <a:pt x="3134452" y="927116"/>
                </a:lnTo>
                <a:lnTo>
                  <a:pt x="3090506" y="951511"/>
                </a:lnTo>
                <a:lnTo>
                  <a:pt x="3047778" y="975722"/>
                </a:lnTo>
                <a:lnTo>
                  <a:pt x="3006354" y="999705"/>
                </a:lnTo>
                <a:lnTo>
                  <a:pt x="2966321" y="1023418"/>
                </a:lnTo>
                <a:lnTo>
                  <a:pt x="2927764" y="1046818"/>
                </a:lnTo>
                <a:lnTo>
                  <a:pt x="2890770" y="1069863"/>
                </a:lnTo>
                <a:lnTo>
                  <a:pt x="2855424" y="1092508"/>
                </a:lnTo>
                <a:lnTo>
                  <a:pt x="2821813" y="1114712"/>
                </a:lnTo>
                <a:lnTo>
                  <a:pt x="2790024" y="1136432"/>
                </a:lnTo>
                <a:lnTo>
                  <a:pt x="2732251" y="1178247"/>
                </a:lnTo>
                <a:lnTo>
                  <a:pt x="2689119" y="1206267"/>
                </a:lnTo>
                <a:lnTo>
                  <a:pt x="2602105" y="1264115"/>
                </a:lnTo>
                <a:lnTo>
                  <a:pt x="2514282" y="1324206"/>
                </a:lnTo>
                <a:lnTo>
                  <a:pt x="2425880" y="1386339"/>
                </a:lnTo>
                <a:lnTo>
                  <a:pt x="2337127" y="1450313"/>
                </a:lnTo>
                <a:lnTo>
                  <a:pt x="2248252" y="1515929"/>
                </a:lnTo>
                <a:lnTo>
                  <a:pt x="2159485" y="1582984"/>
                </a:lnTo>
                <a:lnTo>
                  <a:pt x="2071053" y="1651279"/>
                </a:lnTo>
                <a:lnTo>
                  <a:pt x="1983187" y="1720613"/>
                </a:lnTo>
                <a:lnTo>
                  <a:pt x="1896114" y="1790785"/>
                </a:lnTo>
                <a:lnTo>
                  <a:pt x="1810065" y="1861595"/>
                </a:lnTo>
                <a:lnTo>
                  <a:pt x="1725267" y="1932842"/>
                </a:lnTo>
                <a:lnTo>
                  <a:pt x="1641950" y="2004326"/>
                </a:lnTo>
                <a:lnTo>
                  <a:pt x="1560343" y="2075845"/>
                </a:lnTo>
                <a:lnTo>
                  <a:pt x="1480675" y="2147199"/>
                </a:lnTo>
                <a:lnTo>
                  <a:pt x="1441639" y="2182752"/>
                </a:lnTo>
                <a:lnTo>
                  <a:pt x="1403174" y="2218188"/>
                </a:lnTo>
                <a:lnTo>
                  <a:pt x="1365308" y="2253483"/>
                </a:lnTo>
                <a:lnTo>
                  <a:pt x="1328069" y="2288611"/>
                </a:lnTo>
                <a:lnTo>
                  <a:pt x="1291487" y="2323547"/>
                </a:lnTo>
                <a:lnTo>
                  <a:pt x="1255590" y="2358267"/>
                </a:lnTo>
                <a:lnTo>
                  <a:pt x="1220407" y="2392744"/>
                </a:lnTo>
                <a:lnTo>
                  <a:pt x="1185965" y="2426955"/>
                </a:lnTo>
                <a:lnTo>
                  <a:pt x="1152295" y="2460874"/>
                </a:lnTo>
                <a:lnTo>
                  <a:pt x="1119424" y="2494476"/>
                </a:lnTo>
                <a:lnTo>
                  <a:pt x="1087381" y="2527735"/>
                </a:lnTo>
                <a:lnTo>
                  <a:pt x="1056195" y="2560628"/>
                </a:lnTo>
                <a:lnTo>
                  <a:pt x="1025894" y="2593128"/>
                </a:lnTo>
                <a:lnTo>
                  <a:pt x="996507" y="2625210"/>
                </a:lnTo>
                <a:lnTo>
                  <a:pt x="968062" y="2656850"/>
                </a:lnTo>
                <a:lnTo>
                  <a:pt x="940589" y="2688023"/>
                </a:lnTo>
                <a:lnTo>
                  <a:pt x="914115" y="2718703"/>
                </a:lnTo>
                <a:lnTo>
                  <a:pt x="888670" y="2748865"/>
                </a:lnTo>
                <a:lnTo>
                  <a:pt x="864282" y="2778484"/>
                </a:lnTo>
                <a:lnTo>
                  <a:pt x="818790" y="2835994"/>
                </a:lnTo>
                <a:lnTo>
                  <a:pt x="777871" y="2891032"/>
                </a:lnTo>
                <a:lnTo>
                  <a:pt x="745081" y="2932134"/>
                </a:lnTo>
                <a:lnTo>
                  <a:pt x="712235" y="2974277"/>
                </a:lnTo>
                <a:lnTo>
                  <a:pt x="679380" y="3017379"/>
                </a:lnTo>
                <a:lnTo>
                  <a:pt x="646567" y="3061356"/>
                </a:lnTo>
                <a:lnTo>
                  <a:pt x="613842" y="3106125"/>
                </a:lnTo>
                <a:lnTo>
                  <a:pt x="581255" y="3151604"/>
                </a:lnTo>
                <a:lnTo>
                  <a:pt x="548854" y="3197708"/>
                </a:lnTo>
                <a:lnTo>
                  <a:pt x="516688" y="3244355"/>
                </a:lnTo>
                <a:lnTo>
                  <a:pt x="484805" y="3291461"/>
                </a:lnTo>
                <a:lnTo>
                  <a:pt x="453254" y="3338943"/>
                </a:lnTo>
                <a:lnTo>
                  <a:pt x="422083" y="3386718"/>
                </a:lnTo>
                <a:lnTo>
                  <a:pt x="391341" y="3434703"/>
                </a:lnTo>
                <a:lnTo>
                  <a:pt x="361076" y="3482815"/>
                </a:lnTo>
                <a:lnTo>
                  <a:pt x="331337" y="3530970"/>
                </a:lnTo>
                <a:lnTo>
                  <a:pt x="302172" y="3579084"/>
                </a:lnTo>
                <a:lnTo>
                  <a:pt x="273631" y="3627076"/>
                </a:lnTo>
                <a:lnTo>
                  <a:pt x="245761" y="3674862"/>
                </a:lnTo>
                <a:lnTo>
                  <a:pt x="218611" y="3722357"/>
                </a:lnTo>
                <a:lnTo>
                  <a:pt x="192229" y="3769481"/>
                </a:lnTo>
                <a:lnTo>
                  <a:pt x="166665" y="3816148"/>
                </a:lnTo>
                <a:lnTo>
                  <a:pt x="141966" y="3862276"/>
                </a:lnTo>
                <a:lnTo>
                  <a:pt x="118182" y="3907782"/>
                </a:lnTo>
                <a:lnTo>
                  <a:pt x="95360" y="3952582"/>
                </a:lnTo>
                <a:lnTo>
                  <a:pt x="73549" y="3996593"/>
                </a:lnTo>
                <a:lnTo>
                  <a:pt x="52798" y="4039732"/>
                </a:lnTo>
                <a:lnTo>
                  <a:pt x="33155" y="4081916"/>
                </a:lnTo>
                <a:lnTo>
                  <a:pt x="14669" y="4123062"/>
                </a:lnTo>
                <a:lnTo>
                  <a:pt x="0" y="4157040"/>
                </a:lnTo>
                <a:lnTo>
                  <a:pt x="8845253" y="4157040"/>
                </a:lnTo>
                <a:lnTo>
                  <a:pt x="8845253" y="324019"/>
                </a:lnTo>
                <a:lnTo>
                  <a:pt x="8841904" y="323093"/>
                </a:lnTo>
                <a:lnTo>
                  <a:pt x="8803415" y="313081"/>
                </a:lnTo>
                <a:lnTo>
                  <a:pt x="8766711" y="304210"/>
                </a:lnTo>
                <a:lnTo>
                  <a:pt x="8731901" y="296525"/>
                </a:lnTo>
                <a:lnTo>
                  <a:pt x="8632486" y="269403"/>
                </a:lnTo>
                <a:lnTo>
                  <a:pt x="8475172" y="229317"/>
                </a:lnTo>
                <a:lnTo>
                  <a:pt x="8312617" y="190902"/>
                </a:lnTo>
                <a:lnTo>
                  <a:pt x="8149984" y="155233"/>
                </a:lnTo>
                <a:lnTo>
                  <a:pt x="7992435" y="123382"/>
                </a:lnTo>
                <a:lnTo>
                  <a:pt x="7892777" y="104801"/>
                </a:lnTo>
                <a:lnTo>
                  <a:pt x="7799203" y="88712"/>
                </a:lnTo>
                <a:lnTo>
                  <a:pt x="7713243" y="75434"/>
                </a:lnTo>
                <a:lnTo>
                  <a:pt x="7673596" y="69949"/>
                </a:lnTo>
                <a:lnTo>
                  <a:pt x="7601925" y="61485"/>
                </a:lnTo>
                <a:lnTo>
                  <a:pt x="7498947" y="48701"/>
                </a:lnTo>
                <a:lnTo>
                  <a:pt x="7390050" y="37128"/>
                </a:lnTo>
                <a:lnTo>
                  <a:pt x="7280070" y="27149"/>
                </a:lnTo>
                <a:lnTo>
                  <a:pt x="7173848" y="19147"/>
                </a:lnTo>
                <a:lnTo>
                  <a:pt x="7076223" y="13507"/>
                </a:lnTo>
                <a:lnTo>
                  <a:pt x="7032146" y="11692"/>
                </a:lnTo>
                <a:lnTo>
                  <a:pt x="6992033" y="10612"/>
                </a:lnTo>
                <a:lnTo>
                  <a:pt x="6956489" y="10314"/>
                </a:lnTo>
                <a:lnTo>
                  <a:pt x="6850527" y="5761"/>
                </a:lnTo>
                <a:lnTo>
                  <a:pt x="6682837" y="1276"/>
                </a:lnTo>
                <a:lnTo>
                  <a:pt x="6575237" y="0"/>
                </a:lnTo>
                <a:close/>
              </a:path>
            </a:pathLst>
          </a:custGeom>
          <a:solidFill>
            <a:srgbClr val="B8DADB"/>
          </a:solidFill>
        </p:spPr>
        <p:txBody>
          <a:bodyPr wrap="square" lIns="0" tIns="0" rIns="0" bIns="0" rtlCol="0"/>
          <a:lstStyle/>
          <a:p>
            <a:endParaRPr/>
          </a:p>
        </p:txBody>
      </p:sp>
      <p:sp>
        <p:nvSpPr>
          <p:cNvPr id="6" name="object 6"/>
          <p:cNvSpPr txBox="1"/>
          <p:nvPr/>
        </p:nvSpPr>
        <p:spPr>
          <a:xfrm>
            <a:off x="13046230" y="10177143"/>
            <a:ext cx="2667000" cy="528320"/>
          </a:xfrm>
          <a:prstGeom prst="rect">
            <a:avLst/>
          </a:prstGeom>
        </p:spPr>
        <p:txBody>
          <a:bodyPr vert="horz" wrap="square" lIns="0" tIns="12065" rIns="0" bIns="0" rtlCol="0">
            <a:spAutoFit/>
          </a:bodyPr>
          <a:lstStyle/>
          <a:p>
            <a:pPr marL="12700">
              <a:lnSpc>
                <a:spcPct val="100000"/>
              </a:lnSpc>
              <a:spcBef>
                <a:spcPts val="95"/>
              </a:spcBef>
            </a:pPr>
            <a:r>
              <a:rPr sz="3300" spc="-50" dirty="0">
                <a:latin typeface="Arial"/>
                <a:cs typeface="Arial"/>
              </a:rPr>
              <a:t>cellule</a:t>
            </a:r>
            <a:r>
              <a:rPr sz="3300" spc="-120" dirty="0">
                <a:latin typeface="Arial"/>
                <a:cs typeface="Arial"/>
              </a:rPr>
              <a:t> </a:t>
            </a:r>
            <a:r>
              <a:rPr sz="3300" spc="-110" dirty="0">
                <a:latin typeface="Arial"/>
                <a:cs typeface="Arial"/>
              </a:rPr>
              <a:t>nervose</a:t>
            </a:r>
            <a:endParaRPr sz="3300">
              <a:latin typeface="Arial"/>
              <a:cs typeface="Arial"/>
            </a:endParaRPr>
          </a:p>
        </p:txBody>
      </p:sp>
      <p:pic>
        <p:nvPicPr>
          <p:cNvPr id="7" name="object 7"/>
          <p:cNvPicPr/>
          <p:nvPr/>
        </p:nvPicPr>
        <p:blipFill>
          <a:blip r:embed="rId3" cstate="print"/>
          <a:stretch>
            <a:fillRect/>
          </a:stretch>
        </p:blipFill>
        <p:spPr>
          <a:xfrm>
            <a:off x="11510181" y="8012703"/>
            <a:ext cx="5739098" cy="3014232"/>
          </a:xfrm>
          <a:prstGeom prst="rect">
            <a:avLst/>
          </a:prstGeom>
        </p:spPr>
      </p:pic>
      <p:sp>
        <p:nvSpPr>
          <p:cNvPr id="8" name="object 8"/>
          <p:cNvSpPr/>
          <p:nvPr/>
        </p:nvSpPr>
        <p:spPr>
          <a:xfrm>
            <a:off x="0" y="0"/>
            <a:ext cx="2769870" cy="5235575"/>
          </a:xfrm>
          <a:custGeom>
            <a:avLst/>
            <a:gdLst/>
            <a:ahLst/>
            <a:cxnLst/>
            <a:rect l="l" t="t" r="r" b="b"/>
            <a:pathLst>
              <a:path w="2769870" h="5235575">
                <a:moveTo>
                  <a:pt x="219229" y="0"/>
                </a:moveTo>
                <a:lnTo>
                  <a:pt x="0" y="0"/>
                </a:lnTo>
                <a:lnTo>
                  <a:pt x="0" y="4598478"/>
                </a:lnTo>
                <a:lnTo>
                  <a:pt x="19512" y="4681050"/>
                </a:lnTo>
                <a:lnTo>
                  <a:pt x="31017" y="4728542"/>
                </a:lnTo>
                <a:lnTo>
                  <a:pt x="42962" y="4775911"/>
                </a:lnTo>
                <a:lnTo>
                  <a:pt x="55541" y="4823081"/>
                </a:lnTo>
                <a:lnTo>
                  <a:pt x="68945" y="4869979"/>
                </a:lnTo>
                <a:lnTo>
                  <a:pt x="83366" y="4916531"/>
                </a:lnTo>
                <a:lnTo>
                  <a:pt x="98997" y="4962661"/>
                </a:lnTo>
                <a:lnTo>
                  <a:pt x="116029" y="5008297"/>
                </a:lnTo>
                <a:lnTo>
                  <a:pt x="134656" y="5053364"/>
                </a:lnTo>
                <a:lnTo>
                  <a:pt x="155069" y="5097787"/>
                </a:lnTo>
                <a:lnTo>
                  <a:pt x="177461" y="5141493"/>
                </a:lnTo>
                <a:lnTo>
                  <a:pt x="202023" y="5184407"/>
                </a:lnTo>
                <a:lnTo>
                  <a:pt x="228949" y="5226455"/>
                </a:lnTo>
                <a:lnTo>
                  <a:pt x="279900" y="5235439"/>
                </a:lnTo>
                <a:lnTo>
                  <a:pt x="283681" y="5225842"/>
                </a:lnTo>
                <a:lnTo>
                  <a:pt x="287499" y="5216259"/>
                </a:lnTo>
                <a:lnTo>
                  <a:pt x="291211" y="5206641"/>
                </a:lnTo>
                <a:lnTo>
                  <a:pt x="294674" y="5196938"/>
                </a:lnTo>
                <a:lnTo>
                  <a:pt x="312999" y="5149436"/>
                </a:lnTo>
                <a:lnTo>
                  <a:pt x="332593" y="5101944"/>
                </a:lnTo>
                <a:lnTo>
                  <a:pt x="348471" y="5054357"/>
                </a:lnTo>
                <a:lnTo>
                  <a:pt x="355646" y="5006566"/>
                </a:lnTo>
                <a:lnTo>
                  <a:pt x="356846" y="4956070"/>
                </a:lnTo>
                <a:lnTo>
                  <a:pt x="358002" y="4905573"/>
                </a:lnTo>
                <a:lnTo>
                  <a:pt x="359116" y="4855074"/>
                </a:lnTo>
                <a:lnTo>
                  <a:pt x="360191" y="4804575"/>
                </a:lnTo>
                <a:lnTo>
                  <a:pt x="361228" y="4754075"/>
                </a:lnTo>
                <a:lnTo>
                  <a:pt x="362229" y="4703574"/>
                </a:lnTo>
                <a:lnTo>
                  <a:pt x="363196" y="4653072"/>
                </a:lnTo>
                <a:lnTo>
                  <a:pt x="364130" y="4602570"/>
                </a:lnTo>
                <a:lnTo>
                  <a:pt x="365035" y="4552067"/>
                </a:lnTo>
                <a:lnTo>
                  <a:pt x="365911" y="4501563"/>
                </a:lnTo>
                <a:lnTo>
                  <a:pt x="367587" y="4400554"/>
                </a:lnTo>
                <a:lnTo>
                  <a:pt x="369172" y="4299542"/>
                </a:lnTo>
                <a:lnTo>
                  <a:pt x="370682" y="4198529"/>
                </a:lnTo>
                <a:lnTo>
                  <a:pt x="372839" y="4047007"/>
                </a:lnTo>
                <a:lnTo>
                  <a:pt x="380431" y="3491419"/>
                </a:lnTo>
                <a:lnTo>
                  <a:pt x="381510" y="3441880"/>
                </a:lnTo>
                <a:lnTo>
                  <a:pt x="383371" y="3392433"/>
                </a:lnTo>
                <a:lnTo>
                  <a:pt x="386052" y="3343082"/>
                </a:lnTo>
                <a:lnTo>
                  <a:pt x="389590" y="3293830"/>
                </a:lnTo>
                <a:lnTo>
                  <a:pt x="394020" y="3244681"/>
                </a:lnTo>
                <a:lnTo>
                  <a:pt x="399379" y="3195638"/>
                </a:lnTo>
                <a:lnTo>
                  <a:pt x="405705" y="3146705"/>
                </a:lnTo>
                <a:lnTo>
                  <a:pt x="413033" y="3097886"/>
                </a:lnTo>
                <a:lnTo>
                  <a:pt x="421401" y="3049184"/>
                </a:lnTo>
                <a:lnTo>
                  <a:pt x="430846" y="3000603"/>
                </a:lnTo>
                <a:lnTo>
                  <a:pt x="441403" y="2952147"/>
                </a:lnTo>
                <a:lnTo>
                  <a:pt x="458374" y="2895447"/>
                </a:lnTo>
                <a:lnTo>
                  <a:pt x="481164" y="2854887"/>
                </a:lnTo>
                <a:lnTo>
                  <a:pt x="512840" y="2827990"/>
                </a:lnTo>
                <a:lnTo>
                  <a:pt x="556468" y="2812281"/>
                </a:lnTo>
                <a:lnTo>
                  <a:pt x="615115" y="2805283"/>
                </a:lnTo>
                <a:lnTo>
                  <a:pt x="2450525" y="2710584"/>
                </a:lnTo>
                <a:lnTo>
                  <a:pt x="2503736" y="2706769"/>
                </a:lnTo>
                <a:lnTo>
                  <a:pt x="2556879" y="2701246"/>
                </a:lnTo>
                <a:lnTo>
                  <a:pt x="2609920" y="2694340"/>
                </a:lnTo>
                <a:lnTo>
                  <a:pt x="2662820" y="2686374"/>
                </a:lnTo>
                <a:lnTo>
                  <a:pt x="2715543" y="2677674"/>
                </a:lnTo>
                <a:lnTo>
                  <a:pt x="2758760" y="2652569"/>
                </a:lnTo>
                <a:lnTo>
                  <a:pt x="2769740" y="2601257"/>
                </a:lnTo>
                <a:lnTo>
                  <a:pt x="2759914" y="2576811"/>
                </a:lnTo>
                <a:lnTo>
                  <a:pt x="2742334" y="2562128"/>
                </a:lnTo>
                <a:lnTo>
                  <a:pt x="2719816" y="2554159"/>
                </a:lnTo>
                <a:lnTo>
                  <a:pt x="2695177" y="2549856"/>
                </a:lnTo>
                <a:lnTo>
                  <a:pt x="1778100" y="2421486"/>
                </a:lnTo>
                <a:lnTo>
                  <a:pt x="1528585" y="2382248"/>
                </a:lnTo>
                <a:lnTo>
                  <a:pt x="840553" y="2260273"/>
                </a:lnTo>
                <a:lnTo>
                  <a:pt x="831144" y="2258388"/>
                </a:lnTo>
                <a:lnTo>
                  <a:pt x="821492" y="2256108"/>
                </a:lnTo>
                <a:lnTo>
                  <a:pt x="800114" y="2250828"/>
                </a:lnTo>
                <a:lnTo>
                  <a:pt x="804611" y="2243741"/>
                </a:lnTo>
                <a:lnTo>
                  <a:pt x="808173" y="2238003"/>
                </a:lnTo>
                <a:lnTo>
                  <a:pt x="942477" y="2073328"/>
                </a:lnTo>
                <a:lnTo>
                  <a:pt x="1039455" y="1957153"/>
                </a:lnTo>
                <a:lnTo>
                  <a:pt x="1137212" y="1841679"/>
                </a:lnTo>
                <a:lnTo>
                  <a:pt x="1235822" y="1726973"/>
                </a:lnTo>
                <a:lnTo>
                  <a:pt x="1243369" y="1718290"/>
                </a:lnTo>
                <a:lnTo>
                  <a:pt x="297920" y="1718290"/>
                </a:lnTo>
                <a:lnTo>
                  <a:pt x="292018" y="1660110"/>
                </a:lnTo>
                <a:lnTo>
                  <a:pt x="286134" y="1604640"/>
                </a:lnTo>
                <a:lnTo>
                  <a:pt x="281088" y="1550939"/>
                </a:lnTo>
                <a:lnTo>
                  <a:pt x="277701" y="1498066"/>
                </a:lnTo>
                <a:lnTo>
                  <a:pt x="275536" y="1447645"/>
                </a:lnTo>
                <a:lnTo>
                  <a:pt x="273403" y="1397223"/>
                </a:lnTo>
                <a:lnTo>
                  <a:pt x="269219" y="1296374"/>
                </a:lnTo>
                <a:lnTo>
                  <a:pt x="265119" y="1195521"/>
                </a:lnTo>
                <a:lnTo>
                  <a:pt x="250996" y="842524"/>
                </a:lnTo>
                <a:lnTo>
                  <a:pt x="246901" y="741671"/>
                </a:lnTo>
                <a:lnTo>
                  <a:pt x="242724" y="640822"/>
                </a:lnTo>
                <a:lnTo>
                  <a:pt x="240300" y="583516"/>
                </a:lnTo>
                <a:lnTo>
                  <a:pt x="238435" y="539979"/>
                </a:lnTo>
                <a:lnTo>
                  <a:pt x="236239" y="489560"/>
                </a:lnTo>
                <a:lnTo>
                  <a:pt x="234003" y="439142"/>
                </a:lnTo>
                <a:lnTo>
                  <a:pt x="231725" y="388727"/>
                </a:lnTo>
                <a:lnTo>
                  <a:pt x="229399" y="338315"/>
                </a:lnTo>
                <a:lnTo>
                  <a:pt x="227023" y="287904"/>
                </a:lnTo>
                <a:lnTo>
                  <a:pt x="224593" y="237497"/>
                </a:lnTo>
                <a:lnTo>
                  <a:pt x="222840" y="185665"/>
                </a:lnTo>
                <a:lnTo>
                  <a:pt x="222110" y="133648"/>
                </a:lnTo>
                <a:lnTo>
                  <a:pt x="221617" y="81558"/>
                </a:lnTo>
                <a:lnTo>
                  <a:pt x="220578" y="29506"/>
                </a:lnTo>
                <a:lnTo>
                  <a:pt x="219229" y="0"/>
                </a:lnTo>
                <a:close/>
              </a:path>
              <a:path w="2769870" h="5235575">
                <a:moveTo>
                  <a:pt x="2069701" y="575628"/>
                </a:moveTo>
                <a:lnTo>
                  <a:pt x="2033666" y="583516"/>
                </a:lnTo>
                <a:lnTo>
                  <a:pt x="1990895" y="606449"/>
                </a:lnTo>
                <a:lnTo>
                  <a:pt x="1824932" y="714201"/>
                </a:lnTo>
                <a:lnTo>
                  <a:pt x="404263" y="1651852"/>
                </a:lnTo>
                <a:lnTo>
                  <a:pt x="379028" y="1668127"/>
                </a:lnTo>
                <a:lnTo>
                  <a:pt x="297920" y="1718290"/>
                </a:lnTo>
                <a:lnTo>
                  <a:pt x="1243369" y="1718290"/>
                </a:lnTo>
                <a:lnTo>
                  <a:pt x="1335358" y="1613100"/>
                </a:lnTo>
                <a:lnTo>
                  <a:pt x="1402266" y="1537679"/>
                </a:lnTo>
                <a:lnTo>
                  <a:pt x="1469640" y="1462677"/>
                </a:lnTo>
                <a:lnTo>
                  <a:pt x="1537501" y="1388114"/>
                </a:lnTo>
                <a:lnTo>
                  <a:pt x="1605872" y="1314007"/>
                </a:lnTo>
                <a:lnTo>
                  <a:pt x="1674774" y="1240377"/>
                </a:lnTo>
                <a:lnTo>
                  <a:pt x="1744228" y="1167244"/>
                </a:lnTo>
                <a:lnTo>
                  <a:pt x="1814257" y="1094626"/>
                </a:lnTo>
                <a:lnTo>
                  <a:pt x="1884882" y="1022544"/>
                </a:lnTo>
                <a:lnTo>
                  <a:pt x="1956124" y="951016"/>
                </a:lnTo>
                <a:lnTo>
                  <a:pt x="1991984" y="915466"/>
                </a:lnTo>
                <a:lnTo>
                  <a:pt x="2029328" y="877817"/>
                </a:lnTo>
                <a:lnTo>
                  <a:pt x="2065776" y="839214"/>
                </a:lnTo>
                <a:lnTo>
                  <a:pt x="2101013" y="799547"/>
                </a:lnTo>
                <a:lnTo>
                  <a:pt x="2134723" y="758706"/>
                </a:lnTo>
                <a:lnTo>
                  <a:pt x="2158791" y="717324"/>
                </a:lnTo>
                <a:lnTo>
                  <a:pt x="2165489" y="677275"/>
                </a:lnTo>
                <a:lnTo>
                  <a:pt x="2155770" y="639420"/>
                </a:lnTo>
                <a:lnTo>
                  <a:pt x="2130587" y="604617"/>
                </a:lnTo>
                <a:lnTo>
                  <a:pt x="2101256" y="582692"/>
                </a:lnTo>
                <a:lnTo>
                  <a:pt x="2069701" y="575628"/>
                </a:lnTo>
                <a:close/>
              </a:path>
            </a:pathLst>
          </a:custGeom>
          <a:solidFill>
            <a:srgbClr val="FABA63"/>
          </a:solidFill>
        </p:spPr>
        <p:txBody>
          <a:bodyPr wrap="square" lIns="0" tIns="0" rIns="0" bIns="0" rtlCol="0"/>
          <a:lstStyle/>
          <a:p>
            <a:endParaRPr/>
          </a:p>
        </p:txBody>
      </p:sp>
      <p:sp>
        <p:nvSpPr>
          <p:cNvPr id="9" name="object 9"/>
          <p:cNvSpPr/>
          <p:nvPr/>
        </p:nvSpPr>
        <p:spPr>
          <a:xfrm>
            <a:off x="17380182" y="0"/>
            <a:ext cx="2724150" cy="3578225"/>
          </a:xfrm>
          <a:custGeom>
            <a:avLst/>
            <a:gdLst/>
            <a:ahLst/>
            <a:cxnLst/>
            <a:rect l="l" t="t" r="r" b="b"/>
            <a:pathLst>
              <a:path w="2724150" h="3578225">
                <a:moveTo>
                  <a:pt x="516325" y="0"/>
                </a:moveTo>
                <a:lnTo>
                  <a:pt x="0" y="0"/>
                </a:lnTo>
                <a:lnTo>
                  <a:pt x="1547" y="25920"/>
                </a:lnTo>
                <a:lnTo>
                  <a:pt x="5362" y="79227"/>
                </a:lnTo>
                <a:lnTo>
                  <a:pt x="9788" y="132241"/>
                </a:lnTo>
                <a:lnTo>
                  <a:pt x="14821" y="184965"/>
                </a:lnTo>
                <a:lnTo>
                  <a:pt x="20460" y="237399"/>
                </a:lnTo>
                <a:lnTo>
                  <a:pt x="26700" y="289543"/>
                </a:lnTo>
                <a:lnTo>
                  <a:pt x="33538" y="341398"/>
                </a:lnTo>
                <a:lnTo>
                  <a:pt x="40972" y="392964"/>
                </a:lnTo>
                <a:lnTo>
                  <a:pt x="48997" y="444243"/>
                </a:lnTo>
                <a:lnTo>
                  <a:pt x="57611" y="495236"/>
                </a:lnTo>
                <a:lnTo>
                  <a:pt x="66811" y="545942"/>
                </a:lnTo>
                <a:lnTo>
                  <a:pt x="76594" y="596363"/>
                </a:lnTo>
                <a:lnTo>
                  <a:pt x="86955" y="646499"/>
                </a:lnTo>
                <a:lnTo>
                  <a:pt x="97893" y="696351"/>
                </a:lnTo>
                <a:lnTo>
                  <a:pt x="109403" y="745919"/>
                </a:lnTo>
                <a:lnTo>
                  <a:pt x="121483" y="795205"/>
                </a:lnTo>
                <a:lnTo>
                  <a:pt x="134129" y="844209"/>
                </a:lnTo>
                <a:lnTo>
                  <a:pt x="147339" y="892931"/>
                </a:lnTo>
                <a:lnTo>
                  <a:pt x="161108" y="941373"/>
                </a:lnTo>
                <a:lnTo>
                  <a:pt x="175435" y="989535"/>
                </a:lnTo>
                <a:lnTo>
                  <a:pt x="190315" y="1037418"/>
                </a:lnTo>
                <a:lnTo>
                  <a:pt x="205745" y="1085022"/>
                </a:lnTo>
                <a:lnTo>
                  <a:pt x="221723" y="1132348"/>
                </a:lnTo>
                <a:lnTo>
                  <a:pt x="238245" y="1179398"/>
                </a:lnTo>
                <a:lnTo>
                  <a:pt x="255308" y="1226170"/>
                </a:lnTo>
                <a:lnTo>
                  <a:pt x="272908" y="1272667"/>
                </a:lnTo>
                <a:lnTo>
                  <a:pt x="291043" y="1318889"/>
                </a:lnTo>
                <a:lnTo>
                  <a:pt x="311122" y="1368327"/>
                </a:lnTo>
                <a:lnTo>
                  <a:pt x="331691" y="1417295"/>
                </a:lnTo>
                <a:lnTo>
                  <a:pt x="352748" y="1465793"/>
                </a:lnTo>
                <a:lnTo>
                  <a:pt x="374294" y="1513820"/>
                </a:lnTo>
                <a:lnTo>
                  <a:pt x="396327" y="1561379"/>
                </a:lnTo>
                <a:lnTo>
                  <a:pt x="418845" y="1608467"/>
                </a:lnTo>
                <a:lnTo>
                  <a:pt x="441850" y="1655085"/>
                </a:lnTo>
                <a:lnTo>
                  <a:pt x="465338" y="1701234"/>
                </a:lnTo>
                <a:lnTo>
                  <a:pt x="489311" y="1746913"/>
                </a:lnTo>
                <a:lnTo>
                  <a:pt x="513683" y="1791969"/>
                </a:lnTo>
                <a:lnTo>
                  <a:pt x="538703" y="1836863"/>
                </a:lnTo>
                <a:lnTo>
                  <a:pt x="564122" y="1881133"/>
                </a:lnTo>
                <a:lnTo>
                  <a:pt x="590020" y="1924934"/>
                </a:lnTo>
                <a:lnTo>
                  <a:pt x="616398" y="1968266"/>
                </a:lnTo>
                <a:lnTo>
                  <a:pt x="643255" y="2011129"/>
                </a:lnTo>
                <a:lnTo>
                  <a:pt x="670589" y="2053522"/>
                </a:lnTo>
                <a:lnTo>
                  <a:pt x="698400" y="2095446"/>
                </a:lnTo>
                <a:lnTo>
                  <a:pt x="726687" y="2136900"/>
                </a:lnTo>
                <a:lnTo>
                  <a:pt x="755520" y="2177984"/>
                </a:lnTo>
                <a:lnTo>
                  <a:pt x="784686" y="2218403"/>
                </a:lnTo>
                <a:lnTo>
                  <a:pt x="814395" y="2258450"/>
                </a:lnTo>
                <a:lnTo>
                  <a:pt x="844578" y="2298029"/>
                </a:lnTo>
                <a:lnTo>
                  <a:pt x="875232" y="2337139"/>
                </a:lnTo>
                <a:lnTo>
                  <a:pt x="906357" y="2375779"/>
                </a:lnTo>
                <a:lnTo>
                  <a:pt x="937951" y="2413952"/>
                </a:lnTo>
                <a:lnTo>
                  <a:pt x="970015" y="2451655"/>
                </a:lnTo>
                <a:lnTo>
                  <a:pt x="1002547" y="2488890"/>
                </a:lnTo>
                <a:lnTo>
                  <a:pt x="1035547" y="2525656"/>
                </a:lnTo>
                <a:lnTo>
                  <a:pt x="1069013" y="2561953"/>
                </a:lnTo>
                <a:lnTo>
                  <a:pt x="1102945" y="2597782"/>
                </a:lnTo>
                <a:lnTo>
                  <a:pt x="1139553" y="2635566"/>
                </a:lnTo>
                <a:lnTo>
                  <a:pt x="1176489" y="2672962"/>
                </a:lnTo>
                <a:lnTo>
                  <a:pt x="1213758" y="2709944"/>
                </a:lnTo>
                <a:lnTo>
                  <a:pt x="1251364" y="2746487"/>
                </a:lnTo>
                <a:lnTo>
                  <a:pt x="1289311" y="2782563"/>
                </a:lnTo>
                <a:lnTo>
                  <a:pt x="1327604" y="2818147"/>
                </a:lnTo>
                <a:lnTo>
                  <a:pt x="1366246" y="2853213"/>
                </a:lnTo>
                <a:lnTo>
                  <a:pt x="1405243" y="2887735"/>
                </a:lnTo>
                <a:lnTo>
                  <a:pt x="1444598" y="2921685"/>
                </a:lnTo>
                <a:lnTo>
                  <a:pt x="1484316" y="2955038"/>
                </a:lnTo>
                <a:lnTo>
                  <a:pt x="1523605" y="2986787"/>
                </a:lnTo>
                <a:lnTo>
                  <a:pt x="1563530" y="3017594"/>
                </a:lnTo>
                <a:lnTo>
                  <a:pt x="1604013" y="3047559"/>
                </a:lnTo>
                <a:lnTo>
                  <a:pt x="1644976" y="3076784"/>
                </a:lnTo>
                <a:lnTo>
                  <a:pt x="1686342" y="3105370"/>
                </a:lnTo>
                <a:lnTo>
                  <a:pt x="1728031" y="3133416"/>
                </a:lnTo>
                <a:lnTo>
                  <a:pt x="1769967" y="3161025"/>
                </a:lnTo>
                <a:lnTo>
                  <a:pt x="1854263" y="3215334"/>
                </a:lnTo>
                <a:lnTo>
                  <a:pt x="1896794" y="3241896"/>
                </a:lnTo>
                <a:lnTo>
                  <a:pt x="1939822" y="3267616"/>
                </a:lnTo>
                <a:lnTo>
                  <a:pt x="1983315" y="3292497"/>
                </a:lnTo>
                <a:lnTo>
                  <a:pt x="2027242" y="3316540"/>
                </a:lnTo>
                <a:lnTo>
                  <a:pt x="2071572" y="3339748"/>
                </a:lnTo>
                <a:lnTo>
                  <a:pt x="2116272" y="3362122"/>
                </a:lnTo>
                <a:lnTo>
                  <a:pt x="2161311" y="3383664"/>
                </a:lnTo>
                <a:lnTo>
                  <a:pt x="2207922" y="3405225"/>
                </a:lnTo>
                <a:lnTo>
                  <a:pt x="2254750" y="3426321"/>
                </a:lnTo>
                <a:lnTo>
                  <a:pt x="2301845" y="3446801"/>
                </a:lnTo>
                <a:lnTo>
                  <a:pt x="2349255" y="3466518"/>
                </a:lnTo>
                <a:lnTo>
                  <a:pt x="2397031" y="3485322"/>
                </a:lnTo>
                <a:lnTo>
                  <a:pt x="2445222" y="3503063"/>
                </a:lnTo>
                <a:lnTo>
                  <a:pt x="2493876" y="3519592"/>
                </a:lnTo>
                <a:lnTo>
                  <a:pt x="2543044" y="3534759"/>
                </a:lnTo>
                <a:lnTo>
                  <a:pt x="2592775" y="3548416"/>
                </a:lnTo>
                <a:lnTo>
                  <a:pt x="2643118" y="3560413"/>
                </a:lnTo>
                <a:lnTo>
                  <a:pt x="2723916" y="3578025"/>
                </a:lnTo>
                <a:lnTo>
                  <a:pt x="2723916" y="2918247"/>
                </a:lnTo>
                <a:lnTo>
                  <a:pt x="2711539" y="2915225"/>
                </a:lnTo>
                <a:lnTo>
                  <a:pt x="2659201" y="2901347"/>
                </a:lnTo>
                <a:lnTo>
                  <a:pt x="2607378" y="2886121"/>
                </a:lnTo>
                <a:lnTo>
                  <a:pt x="2556210" y="2869208"/>
                </a:lnTo>
                <a:lnTo>
                  <a:pt x="2510692" y="2852788"/>
                </a:lnTo>
                <a:lnTo>
                  <a:pt x="2465471" y="2835573"/>
                </a:lnTo>
                <a:lnTo>
                  <a:pt x="2420604" y="2817468"/>
                </a:lnTo>
                <a:lnTo>
                  <a:pt x="2376152" y="2798377"/>
                </a:lnTo>
                <a:lnTo>
                  <a:pt x="2332172" y="2778203"/>
                </a:lnTo>
                <a:lnTo>
                  <a:pt x="2288725" y="2756852"/>
                </a:lnTo>
                <a:lnTo>
                  <a:pt x="2245868" y="2734227"/>
                </a:lnTo>
                <a:lnTo>
                  <a:pt x="2203663" y="2710232"/>
                </a:lnTo>
                <a:lnTo>
                  <a:pt x="2162166" y="2684771"/>
                </a:lnTo>
                <a:lnTo>
                  <a:pt x="2121438" y="2657749"/>
                </a:lnTo>
                <a:lnTo>
                  <a:pt x="1962649" y="2548428"/>
                </a:lnTo>
                <a:lnTo>
                  <a:pt x="1923260" y="2520584"/>
                </a:lnTo>
                <a:lnTo>
                  <a:pt x="1884176" y="2492267"/>
                </a:lnTo>
                <a:lnTo>
                  <a:pt x="1845488" y="2463345"/>
                </a:lnTo>
                <a:lnTo>
                  <a:pt x="1807289" y="2433683"/>
                </a:lnTo>
                <a:lnTo>
                  <a:pt x="1769668" y="2403149"/>
                </a:lnTo>
                <a:lnTo>
                  <a:pt x="1729393" y="2368526"/>
                </a:lnTo>
                <a:lnTo>
                  <a:pt x="1689983" y="2332507"/>
                </a:lnTo>
                <a:lnTo>
                  <a:pt x="1651366" y="2295268"/>
                </a:lnTo>
                <a:lnTo>
                  <a:pt x="1613466" y="2256985"/>
                </a:lnTo>
                <a:lnTo>
                  <a:pt x="1576212" y="2217832"/>
                </a:lnTo>
                <a:lnTo>
                  <a:pt x="1539528" y="2177984"/>
                </a:lnTo>
                <a:lnTo>
                  <a:pt x="1503341" y="2137618"/>
                </a:lnTo>
                <a:lnTo>
                  <a:pt x="1470947" y="2100696"/>
                </a:lnTo>
                <a:lnTo>
                  <a:pt x="1438917" y="2063417"/>
                </a:lnTo>
                <a:lnTo>
                  <a:pt x="1407258" y="2025775"/>
                </a:lnTo>
                <a:lnTo>
                  <a:pt x="1375977" y="1987764"/>
                </a:lnTo>
                <a:lnTo>
                  <a:pt x="1345079" y="1949378"/>
                </a:lnTo>
                <a:lnTo>
                  <a:pt x="1314571" y="1910611"/>
                </a:lnTo>
                <a:lnTo>
                  <a:pt x="1284459" y="1871458"/>
                </a:lnTo>
                <a:lnTo>
                  <a:pt x="1254750" y="1831913"/>
                </a:lnTo>
                <a:lnTo>
                  <a:pt x="1225561" y="1792123"/>
                </a:lnTo>
                <a:lnTo>
                  <a:pt x="1196563" y="1751622"/>
                </a:lnTo>
                <a:lnTo>
                  <a:pt x="1168098" y="1710865"/>
                </a:lnTo>
                <a:lnTo>
                  <a:pt x="1140060" y="1669692"/>
                </a:lnTo>
                <a:lnTo>
                  <a:pt x="1112456" y="1628097"/>
                </a:lnTo>
                <a:lnTo>
                  <a:pt x="1085292" y="1586076"/>
                </a:lnTo>
                <a:lnTo>
                  <a:pt x="1058574" y="1543621"/>
                </a:lnTo>
                <a:lnTo>
                  <a:pt x="1032308" y="1500727"/>
                </a:lnTo>
                <a:lnTo>
                  <a:pt x="1006501" y="1457388"/>
                </a:lnTo>
                <a:lnTo>
                  <a:pt x="981159" y="1413598"/>
                </a:lnTo>
                <a:lnTo>
                  <a:pt x="956287" y="1369352"/>
                </a:lnTo>
                <a:lnTo>
                  <a:pt x="931894" y="1324643"/>
                </a:lnTo>
                <a:lnTo>
                  <a:pt x="907983" y="1279466"/>
                </a:lnTo>
                <a:lnTo>
                  <a:pt x="884563" y="1233815"/>
                </a:lnTo>
                <a:lnTo>
                  <a:pt x="861639" y="1187685"/>
                </a:lnTo>
                <a:lnTo>
                  <a:pt x="839217" y="1141068"/>
                </a:lnTo>
                <a:lnTo>
                  <a:pt x="817304" y="1093960"/>
                </a:lnTo>
                <a:lnTo>
                  <a:pt x="795905" y="1046354"/>
                </a:lnTo>
                <a:lnTo>
                  <a:pt x="775028" y="998245"/>
                </a:lnTo>
                <a:lnTo>
                  <a:pt x="754678" y="949627"/>
                </a:lnTo>
                <a:lnTo>
                  <a:pt x="734862" y="900494"/>
                </a:lnTo>
                <a:lnTo>
                  <a:pt x="717024" y="854450"/>
                </a:lnTo>
                <a:lnTo>
                  <a:pt x="699828" y="808078"/>
                </a:lnTo>
                <a:lnTo>
                  <a:pt x="683282" y="761373"/>
                </a:lnTo>
                <a:lnTo>
                  <a:pt x="667393" y="714331"/>
                </a:lnTo>
                <a:lnTo>
                  <a:pt x="652168" y="666947"/>
                </a:lnTo>
                <a:lnTo>
                  <a:pt x="637615" y="619219"/>
                </a:lnTo>
                <a:lnTo>
                  <a:pt x="623742" y="571143"/>
                </a:lnTo>
                <a:lnTo>
                  <a:pt x="610555" y="522714"/>
                </a:lnTo>
                <a:lnTo>
                  <a:pt x="598063" y="473928"/>
                </a:lnTo>
                <a:lnTo>
                  <a:pt x="586272" y="424782"/>
                </a:lnTo>
                <a:lnTo>
                  <a:pt x="575191" y="375271"/>
                </a:lnTo>
                <a:lnTo>
                  <a:pt x="564826" y="325392"/>
                </a:lnTo>
                <a:lnTo>
                  <a:pt x="555185" y="275142"/>
                </a:lnTo>
                <a:lnTo>
                  <a:pt x="546275" y="224515"/>
                </a:lnTo>
                <a:lnTo>
                  <a:pt x="538105" y="173508"/>
                </a:lnTo>
                <a:lnTo>
                  <a:pt x="530681" y="122117"/>
                </a:lnTo>
                <a:lnTo>
                  <a:pt x="524010" y="70339"/>
                </a:lnTo>
                <a:lnTo>
                  <a:pt x="518101" y="18169"/>
                </a:lnTo>
                <a:lnTo>
                  <a:pt x="516325" y="0"/>
                </a:lnTo>
                <a:close/>
              </a:path>
            </a:pathLst>
          </a:custGeom>
          <a:solidFill>
            <a:srgbClr val="EF796A"/>
          </a:solidFill>
        </p:spPr>
        <p:txBody>
          <a:bodyPr wrap="square" lIns="0" tIns="0" rIns="0" bIns="0" rtlCol="0"/>
          <a:lstStyle/>
          <a:p>
            <a:endParaRPr/>
          </a:p>
        </p:txBody>
      </p:sp>
      <p:sp>
        <p:nvSpPr>
          <p:cNvPr id="10" name="object 10"/>
          <p:cNvSpPr txBox="1">
            <a:spLocks noGrp="1"/>
          </p:cNvSpPr>
          <p:nvPr>
            <p:ph type="title"/>
          </p:nvPr>
        </p:nvSpPr>
        <p:spPr>
          <a:xfrm>
            <a:off x="2888211" y="1256367"/>
            <a:ext cx="14327676" cy="1738365"/>
          </a:xfrm>
          <a:prstGeom prst="rect">
            <a:avLst/>
          </a:prstGeom>
        </p:spPr>
        <p:txBody>
          <a:bodyPr vert="horz" wrap="square" lIns="0" tIns="212793" rIns="0" bIns="0" rtlCol="0">
            <a:spAutoFit/>
          </a:bodyPr>
          <a:lstStyle/>
          <a:p>
            <a:pPr marL="193040" marR="5080" indent="-201295">
              <a:lnSpc>
                <a:spcPct val="100000"/>
              </a:lnSpc>
              <a:spcBef>
                <a:spcPts val="95"/>
              </a:spcBef>
            </a:pPr>
            <a:r>
              <a:rPr sz="4950" dirty="0">
                <a:latin typeface="+mn-lt"/>
              </a:rPr>
              <a:t>LA PLASTICA PUÒ PROVOCARE DANNI ALLA MAMMA CHE ASPETTA UNA SORELLINA O UN FRATELLINO?</a:t>
            </a:r>
          </a:p>
        </p:txBody>
      </p:sp>
      <p:sp>
        <p:nvSpPr>
          <p:cNvPr id="13" name="object 13"/>
          <p:cNvSpPr txBox="1">
            <a:spLocks noGrp="1"/>
          </p:cNvSpPr>
          <p:nvPr>
            <p:ph type="sldNum" sz="quarter" idx="7"/>
          </p:nvPr>
        </p:nvSpPr>
        <p:spPr>
          <a:prstGeom prst="rect">
            <a:avLst/>
          </a:prstGeom>
        </p:spPr>
        <p:txBody>
          <a:bodyPr vert="horz" wrap="square" lIns="0" tIns="8255" rIns="0" bIns="0" rtlCol="0">
            <a:spAutoFit/>
          </a:bodyPr>
          <a:lstStyle/>
          <a:p>
            <a:pPr marL="38100">
              <a:lnSpc>
                <a:spcPct val="100000"/>
              </a:lnSpc>
              <a:spcBef>
                <a:spcPts val="65"/>
              </a:spcBef>
            </a:pPr>
            <a:fld id="{81D60167-4931-47E6-BA6A-407CBD079E47}" type="slidenum">
              <a:rPr spc="-25" dirty="0"/>
              <a:t>19</a:t>
            </a:fld>
            <a:endParaRPr spc="-25" dirty="0"/>
          </a:p>
        </p:txBody>
      </p:sp>
      <p:sp>
        <p:nvSpPr>
          <p:cNvPr id="11" name="object 11"/>
          <p:cNvSpPr txBox="1"/>
          <p:nvPr/>
        </p:nvSpPr>
        <p:spPr>
          <a:xfrm>
            <a:off x="1013446" y="3514435"/>
            <a:ext cx="8429004" cy="2738569"/>
          </a:xfrm>
          <a:prstGeom prst="rect">
            <a:avLst/>
          </a:prstGeom>
        </p:spPr>
        <p:txBody>
          <a:bodyPr vert="horz" wrap="square" lIns="0" tIns="14604" rIns="0" bIns="0" rtlCol="0">
            <a:spAutoFit/>
          </a:bodyPr>
          <a:lstStyle/>
          <a:p>
            <a:pPr marL="12700" algn="just">
              <a:lnSpc>
                <a:spcPct val="100000"/>
              </a:lnSpc>
              <a:spcBef>
                <a:spcPts val="114"/>
              </a:spcBef>
            </a:pPr>
            <a:r>
              <a:rPr lang="it-IT" sz="2950" dirty="0">
                <a:latin typeface="+mn-lt"/>
                <a:cs typeface="Arial"/>
              </a:rPr>
              <a:t>La plastica, con le sostanze tossiche che contiene, può danneggiare i bambini soprattutto se molto piccoli, in particolare prima della nascita. Quindi è necessario che le mamme abbiano molta cura nell’evitare di venire in contatto con la plastica o di usare oggetti di plastica quando aspettano una bambina o un bambino.</a:t>
            </a:r>
            <a:endParaRPr sz="2950" dirty="0">
              <a:latin typeface="+mn-lt"/>
              <a:cs typeface="Arial"/>
            </a:endParaRPr>
          </a:p>
        </p:txBody>
      </p:sp>
      <p:sp>
        <p:nvSpPr>
          <p:cNvPr id="12" name="object 12"/>
          <p:cNvSpPr txBox="1"/>
          <p:nvPr/>
        </p:nvSpPr>
        <p:spPr>
          <a:xfrm>
            <a:off x="10353194" y="3147134"/>
            <a:ext cx="9320949" cy="4595489"/>
          </a:xfrm>
          <a:prstGeom prst="rect">
            <a:avLst/>
          </a:prstGeom>
        </p:spPr>
        <p:txBody>
          <a:bodyPr vert="horz" wrap="square" lIns="0" tIns="12065" rIns="0" bIns="0" rtlCol="0">
            <a:spAutoFit/>
          </a:bodyPr>
          <a:lstStyle/>
          <a:p>
            <a:pPr marL="12700" marR="5080">
              <a:lnSpc>
                <a:spcPct val="100600"/>
              </a:lnSpc>
              <a:spcBef>
                <a:spcPts val="95"/>
              </a:spcBef>
            </a:pPr>
            <a:r>
              <a:rPr lang="it-IT" sz="2950" dirty="0">
                <a:latin typeface="+mn-lt"/>
                <a:cs typeface="Arial"/>
              </a:rPr>
              <a:t>Alcune sostanze presenti nelle plastiche, come gli ftalati, se vengono assunte dalla mamma in gravidanza possono </a:t>
            </a:r>
            <a:r>
              <a:rPr lang="it-IT" sz="2950" b="1" dirty="0">
                <a:latin typeface="+mn-lt"/>
                <a:cs typeface="Arial"/>
              </a:rPr>
              <a:t>danneggiare lo sviluppo del cervello </a:t>
            </a:r>
            <a:r>
              <a:rPr lang="it-IT" sz="2950" dirty="0">
                <a:latin typeface="+mn-lt"/>
                <a:cs typeface="Arial"/>
              </a:rPr>
              <a:t>dei bambini che devono nascere. </a:t>
            </a:r>
          </a:p>
          <a:p>
            <a:pPr marL="12700" marR="5080">
              <a:lnSpc>
                <a:spcPct val="100600"/>
              </a:lnSpc>
              <a:spcBef>
                <a:spcPts val="95"/>
              </a:spcBef>
            </a:pPr>
            <a:r>
              <a:rPr sz="2950" dirty="0">
                <a:latin typeface="+mn-lt"/>
                <a:cs typeface="Arial"/>
              </a:rPr>
              <a:t>Se le cellule del cervello </a:t>
            </a:r>
            <a:r>
              <a:rPr sz="2950" dirty="0" err="1">
                <a:latin typeface="+mn-lt"/>
                <a:cs typeface="Arial"/>
              </a:rPr>
              <a:t>si</a:t>
            </a:r>
            <a:r>
              <a:rPr sz="2950" dirty="0">
                <a:latin typeface="+mn-lt"/>
                <a:cs typeface="Arial"/>
              </a:rPr>
              <a:t> </a:t>
            </a:r>
            <a:r>
              <a:rPr sz="2950" dirty="0" err="1">
                <a:latin typeface="+mn-lt"/>
                <a:cs typeface="Arial"/>
              </a:rPr>
              <a:t>spengono</a:t>
            </a:r>
            <a:r>
              <a:rPr lang="it-IT" sz="2950" dirty="0">
                <a:latin typeface="+mn-lt"/>
                <a:cs typeface="Arial"/>
              </a:rPr>
              <a:t> e </a:t>
            </a:r>
            <a:r>
              <a:rPr sz="2950" dirty="0">
                <a:latin typeface="+mn-lt"/>
                <a:cs typeface="Arial"/>
              </a:rPr>
              <a:t>non comunicano più tra di loro,  i messaggi che devono passare vengono interrotti, </a:t>
            </a:r>
            <a:r>
              <a:rPr sz="2950" b="1" dirty="0">
                <a:latin typeface="+mn-lt"/>
                <a:cs typeface="Arial"/>
              </a:rPr>
              <a:t>come un treno che trovando un ostacolo sulle rotaie non può più arrivare in </a:t>
            </a:r>
            <a:r>
              <a:rPr sz="2950" b="1" dirty="0" err="1">
                <a:latin typeface="+mn-lt"/>
                <a:cs typeface="Arial"/>
              </a:rPr>
              <a:t>stazione</a:t>
            </a:r>
            <a:r>
              <a:rPr lang="it-IT" sz="2950" dirty="0">
                <a:latin typeface="+mn-lt"/>
                <a:cs typeface="Arial"/>
              </a:rPr>
              <a:t>. In questo caso i bambini potrebbero avere problemi di attenzione, comportamento e comunicazione.</a:t>
            </a:r>
            <a:endParaRPr sz="2950" dirty="0">
              <a:latin typeface="+mn-lt"/>
              <a:cs typeface="Arial"/>
            </a:endParaRPr>
          </a:p>
        </p:txBody>
      </p:sp>
      <p:pic>
        <p:nvPicPr>
          <p:cNvPr id="4" name="Immagine 3"/>
          <p:cNvPicPr>
            <a:picLocks noChangeAspect="1"/>
          </p:cNvPicPr>
          <p:nvPr/>
        </p:nvPicPr>
        <p:blipFill>
          <a:blip r:embed="rId4"/>
          <a:stretch>
            <a:fillRect/>
          </a:stretch>
        </p:blipFill>
        <p:spPr>
          <a:xfrm>
            <a:off x="1731487" y="6955428"/>
            <a:ext cx="3562350" cy="211455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6460234" y="1033120"/>
            <a:ext cx="3644265" cy="2331720"/>
          </a:xfrm>
          <a:custGeom>
            <a:avLst/>
            <a:gdLst/>
            <a:ahLst/>
            <a:cxnLst/>
            <a:rect l="l" t="t" r="r" b="b"/>
            <a:pathLst>
              <a:path w="3644265" h="2331720">
                <a:moveTo>
                  <a:pt x="2473428" y="0"/>
                </a:moveTo>
                <a:lnTo>
                  <a:pt x="2422427" y="23"/>
                </a:lnTo>
                <a:lnTo>
                  <a:pt x="2371446" y="602"/>
                </a:lnTo>
                <a:lnTo>
                  <a:pt x="2320487" y="1746"/>
                </a:lnTo>
                <a:lnTo>
                  <a:pt x="2269555" y="3464"/>
                </a:lnTo>
                <a:lnTo>
                  <a:pt x="2218653" y="5765"/>
                </a:lnTo>
                <a:lnTo>
                  <a:pt x="2167784" y="8658"/>
                </a:lnTo>
                <a:lnTo>
                  <a:pt x="2116953" y="12153"/>
                </a:lnTo>
                <a:lnTo>
                  <a:pt x="2066162" y="16259"/>
                </a:lnTo>
                <a:lnTo>
                  <a:pt x="2015415" y="20985"/>
                </a:lnTo>
                <a:lnTo>
                  <a:pt x="1964716" y="26341"/>
                </a:lnTo>
                <a:lnTo>
                  <a:pt x="1914068" y="32336"/>
                </a:lnTo>
                <a:lnTo>
                  <a:pt x="1863475" y="38978"/>
                </a:lnTo>
                <a:lnTo>
                  <a:pt x="1812940" y="46278"/>
                </a:lnTo>
                <a:lnTo>
                  <a:pt x="1761879" y="54453"/>
                </a:lnTo>
                <a:lnTo>
                  <a:pt x="1711136" y="63499"/>
                </a:lnTo>
                <a:lnTo>
                  <a:pt x="1660711" y="73411"/>
                </a:lnTo>
                <a:lnTo>
                  <a:pt x="1610603" y="84185"/>
                </a:lnTo>
                <a:lnTo>
                  <a:pt x="1560811" y="95815"/>
                </a:lnTo>
                <a:lnTo>
                  <a:pt x="1511335" y="108298"/>
                </a:lnTo>
                <a:lnTo>
                  <a:pt x="1462174" y="121628"/>
                </a:lnTo>
                <a:lnTo>
                  <a:pt x="1413328" y="135802"/>
                </a:lnTo>
                <a:lnTo>
                  <a:pt x="1364797" y="150814"/>
                </a:lnTo>
                <a:lnTo>
                  <a:pt x="1316579" y="166661"/>
                </a:lnTo>
                <a:lnTo>
                  <a:pt x="1268674" y="183337"/>
                </a:lnTo>
                <a:lnTo>
                  <a:pt x="1221082" y="200838"/>
                </a:lnTo>
                <a:lnTo>
                  <a:pt x="1173802" y="219160"/>
                </a:lnTo>
                <a:lnTo>
                  <a:pt x="1126833" y="238298"/>
                </a:lnTo>
                <a:lnTo>
                  <a:pt x="1080175" y="258248"/>
                </a:lnTo>
                <a:lnTo>
                  <a:pt x="1033828" y="279004"/>
                </a:lnTo>
                <a:lnTo>
                  <a:pt x="987790" y="300563"/>
                </a:lnTo>
                <a:lnTo>
                  <a:pt x="942062" y="322919"/>
                </a:lnTo>
                <a:lnTo>
                  <a:pt x="896643" y="346069"/>
                </a:lnTo>
                <a:lnTo>
                  <a:pt x="851531" y="370008"/>
                </a:lnTo>
                <a:lnTo>
                  <a:pt x="806728" y="394731"/>
                </a:lnTo>
                <a:lnTo>
                  <a:pt x="762231" y="420233"/>
                </a:lnTo>
                <a:lnTo>
                  <a:pt x="718041" y="446511"/>
                </a:lnTo>
                <a:lnTo>
                  <a:pt x="674157" y="473559"/>
                </a:lnTo>
                <a:lnTo>
                  <a:pt x="630578" y="501374"/>
                </a:lnTo>
                <a:lnTo>
                  <a:pt x="587429" y="530462"/>
                </a:lnTo>
                <a:lnTo>
                  <a:pt x="545745" y="560790"/>
                </a:lnTo>
                <a:lnTo>
                  <a:pt x="505579" y="592402"/>
                </a:lnTo>
                <a:lnTo>
                  <a:pt x="466983" y="625341"/>
                </a:lnTo>
                <a:lnTo>
                  <a:pt x="430008" y="659652"/>
                </a:lnTo>
                <a:lnTo>
                  <a:pt x="394705" y="695377"/>
                </a:lnTo>
                <a:lnTo>
                  <a:pt x="361126" y="732560"/>
                </a:lnTo>
                <a:lnTo>
                  <a:pt x="329323" y="771246"/>
                </a:lnTo>
                <a:lnTo>
                  <a:pt x="299347" y="811478"/>
                </a:lnTo>
                <a:lnTo>
                  <a:pt x="271251" y="853298"/>
                </a:lnTo>
                <a:lnTo>
                  <a:pt x="245085" y="896752"/>
                </a:lnTo>
                <a:lnTo>
                  <a:pt x="220901" y="941882"/>
                </a:lnTo>
                <a:lnTo>
                  <a:pt x="198751" y="988733"/>
                </a:lnTo>
                <a:lnTo>
                  <a:pt x="178686" y="1037347"/>
                </a:lnTo>
                <a:lnTo>
                  <a:pt x="161278" y="1084254"/>
                </a:lnTo>
                <a:lnTo>
                  <a:pt x="144942" y="1131409"/>
                </a:lnTo>
                <a:lnTo>
                  <a:pt x="129639" y="1178805"/>
                </a:lnTo>
                <a:lnTo>
                  <a:pt x="115329" y="1226435"/>
                </a:lnTo>
                <a:lnTo>
                  <a:pt x="101970" y="1274294"/>
                </a:lnTo>
                <a:lnTo>
                  <a:pt x="89524" y="1322373"/>
                </a:lnTo>
                <a:lnTo>
                  <a:pt x="77950" y="1370667"/>
                </a:lnTo>
                <a:lnTo>
                  <a:pt x="67207" y="1419168"/>
                </a:lnTo>
                <a:lnTo>
                  <a:pt x="57257" y="1467870"/>
                </a:lnTo>
                <a:lnTo>
                  <a:pt x="48057" y="1516766"/>
                </a:lnTo>
                <a:lnTo>
                  <a:pt x="39569" y="1565850"/>
                </a:lnTo>
                <a:lnTo>
                  <a:pt x="31752" y="1615115"/>
                </a:lnTo>
                <a:lnTo>
                  <a:pt x="24565" y="1664553"/>
                </a:lnTo>
                <a:lnTo>
                  <a:pt x="18131" y="1715515"/>
                </a:lnTo>
                <a:lnTo>
                  <a:pt x="12910" y="1766510"/>
                </a:lnTo>
                <a:lnTo>
                  <a:pt x="8779" y="1817547"/>
                </a:lnTo>
                <a:lnTo>
                  <a:pt x="5615" y="1868631"/>
                </a:lnTo>
                <a:lnTo>
                  <a:pt x="3296" y="1919769"/>
                </a:lnTo>
                <a:lnTo>
                  <a:pt x="1697" y="1970968"/>
                </a:lnTo>
                <a:lnTo>
                  <a:pt x="697" y="2022233"/>
                </a:lnTo>
                <a:lnTo>
                  <a:pt x="172" y="2073571"/>
                </a:lnTo>
                <a:lnTo>
                  <a:pt x="0" y="2124989"/>
                </a:lnTo>
                <a:lnTo>
                  <a:pt x="367" y="2331590"/>
                </a:lnTo>
                <a:lnTo>
                  <a:pt x="1843107" y="2331590"/>
                </a:lnTo>
                <a:lnTo>
                  <a:pt x="1844007" y="2325266"/>
                </a:lnTo>
                <a:lnTo>
                  <a:pt x="1844960" y="2320941"/>
                </a:lnTo>
                <a:lnTo>
                  <a:pt x="1847980" y="2263895"/>
                </a:lnTo>
                <a:lnTo>
                  <a:pt x="1855811" y="2105780"/>
                </a:lnTo>
                <a:lnTo>
                  <a:pt x="1861394" y="2000396"/>
                </a:lnTo>
                <a:lnTo>
                  <a:pt x="1864528" y="1947731"/>
                </a:lnTo>
                <a:lnTo>
                  <a:pt x="1867994" y="1895091"/>
                </a:lnTo>
                <a:lnTo>
                  <a:pt x="1871871" y="1842485"/>
                </a:lnTo>
                <a:lnTo>
                  <a:pt x="1876913" y="1789941"/>
                </a:lnTo>
                <a:lnTo>
                  <a:pt x="1883804" y="1737687"/>
                </a:lnTo>
                <a:lnTo>
                  <a:pt x="1892531" y="1685737"/>
                </a:lnTo>
                <a:lnTo>
                  <a:pt x="1903084" y="1634108"/>
                </a:lnTo>
                <a:lnTo>
                  <a:pt x="1915452" y="1582814"/>
                </a:lnTo>
                <a:lnTo>
                  <a:pt x="1929623" y="1531870"/>
                </a:lnTo>
                <a:lnTo>
                  <a:pt x="1945586" y="1481292"/>
                </a:lnTo>
                <a:lnTo>
                  <a:pt x="1964127" y="1433902"/>
                </a:lnTo>
                <a:lnTo>
                  <a:pt x="1986568" y="1390807"/>
                </a:lnTo>
                <a:lnTo>
                  <a:pt x="2012858" y="1351998"/>
                </a:lnTo>
                <a:lnTo>
                  <a:pt x="2042947" y="1317462"/>
                </a:lnTo>
                <a:lnTo>
                  <a:pt x="2076784" y="1287189"/>
                </a:lnTo>
                <a:lnTo>
                  <a:pt x="2114320" y="1261169"/>
                </a:lnTo>
                <a:lnTo>
                  <a:pt x="2155503" y="1239390"/>
                </a:lnTo>
                <a:lnTo>
                  <a:pt x="2200284" y="1221842"/>
                </a:lnTo>
                <a:lnTo>
                  <a:pt x="2248613" y="1208515"/>
                </a:lnTo>
                <a:lnTo>
                  <a:pt x="2301070" y="1198565"/>
                </a:lnTo>
                <a:lnTo>
                  <a:pt x="2352983" y="1192340"/>
                </a:lnTo>
                <a:lnTo>
                  <a:pt x="2404332" y="1189840"/>
                </a:lnTo>
                <a:lnTo>
                  <a:pt x="2455093" y="1191067"/>
                </a:lnTo>
                <a:lnTo>
                  <a:pt x="2505247" y="1196022"/>
                </a:lnTo>
                <a:lnTo>
                  <a:pt x="2554771" y="1204707"/>
                </a:lnTo>
                <a:lnTo>
                  <a:pt x="2603644" y="1217123"/>
                </a:lnTo>
                <a:lnTo>
                  <a:pt x="2651845" y="1233271"/>
                </a:lnTo>
                <a:lnTo>
                  <a:pt x="2699352" y="1253153"/>
                </a:lnTo>
                <a:lnTo>
                  <a:pt x="2746143" y="1276771"/>
                </a:lnTo>
                <a:lnTo>
                  <a:pt x="2792199" y="1304124"/>
                </a:lnTo>
                <a:lnTo>
                  <a:pt x="2834700" y="1334651"/>
                </a:lnTo>
                <a:lnTo>
                  <a:pt x="2872335" y="1370020"/>
                </a:lnTo>
                <a:lnTo>
                  <a:pt x="2903267" y="1410984"/>
                </a:lnTo>
                <a:lnTo>
                  <a:pt x="2925660" y="1458298"/>
                </a:lnTo>
                <a:lnTo>
                  <a:pt x="2941468" y="1505108"/>
                </a:lnTo>
                <a:lnTo>
                  <a:pt x="2956449" y="1552119"/>
                </a:lnTo>
                <a:lnTo>
                  <a:pt x="2970335" y="1599380"/>
                </a:lnTo>
                <a:lnTo>
                  <a:pt x="2982861" y="1646945"/>
                </a:lnTo>
                <a:lnTo>
                  <a:pt x="2993759" y="1694863"/>
                </a:lnTo>
                <a:lnTo>
                  <a:pt x="3002762" y="1743188"/>
                </a:lnTo>
                <a:lnTo>
                  <a:pt x="3009603" y="1791970"/>
                </a:lnTo>
                <a:lnTo>
                  <a:pt x="3014015" y="1841260"/>
                </a:lnTo>
                <a:lnTo>
                  <a:pt x="3015731" y="1891112"/>
                </a:lnTo>
                <a:lnTo>
                  <a:pt x="3016561" y="1994671"/>
                </a:lnTo>
                <a:lnTo>
                  <a:pt x="3020537" y="2305340"/>
                </a:lnTo>
                <a:lnTo>
                  <a:pt x="3020819" y="2311836"/>
                </a:lnTo>
                <a:lnTo>
                  <a:pt x="3022757" y="2331517"/>
                </a:lnTo>
                <a:lnTo>
                  <a:pt x="3643865" y="2331517"/>
                </a:lnTo>
                <a:lnTo>
                  <a:pt x="3643865" y="157845"/>
                </a:lnTo>
                <a:lnTo>
                  <a:pt x="3586553" y="142945"/>
                </a:lnTo>
                <a:lnTo>
                  <a:pt x="3536956" y="130652"/>
                </a:lnTo>
                <a:lnTo>
                  <a:pt x="3487256" y="118868"/>
                </a:lnTo>
                <a:lnTo>
                  <a:pt x="3437453" y="107602"/>
                </a:lnTo>
                <a:lnTo>
                  <a:pt x="3387547" y="96859"/>
                </a:lnTo>
                <a:lnTo>
                  <a:pt x="3337535" y="86647"/>
                </a:lnTo>
                <a:lnTo>
                  <a:pt x="3287419" y="76972"/>
                </a:lnTo>
                <a:lnTo>
                  <a:pt x="3237196" y="67841"/>
                </a:lnTo>
                <a:lnTo>
                  <a:pt x="3186867" y="59261"/>
                </a:lnTo>
                <a:lnTo>
                  <a:pt x="3136430" y="51239"/>
                </a:lnTo>
                <a:lnTo>
                  <a:pt x="3085885" y="43782"/>
                </a:lnTo>
                <a:lnTo>
                  <a:pt x="3035231" y="36896"/>
                </a:lnTo>
                <a:lnTo>
                  <a:pt x="2984468" y="30589"/>
                </a:lnTo>
                <a:lnTo>
                  <a:pt x="2933595" y="24866"/>
                </a:lnTo>
                <a:lnTo>
                  <a:pt x="2882611" y="19736"/>
                </a:lnTo>
                <a:lnTo>
                  <a:pt x="2831516" y="15205"/>
                </a:lnTo>
                <a:lnTo>
                  <a:pt x="2780308" y="11280"/>
                </a:lnTo>
                <a:lnTo>
                  <a:pt x="2728987" y="7967"/>
                </a:lnTo>
                <a:lnTo>
                  <a:pt x="2677553" y="5274"/>
                </a:lnTo>
                <a:lnTo>
                  <a:pt x="2626510" y="3168"/>
                </a:lnTo>
                <a:lnTo>
                  <a:pt x="2575473" y="1581"/>
                </a:lnTo>
                <a:lnTo>
                  <a:pt x="2524444" y="522"/>
                </a:lnTo>
                <a:lnTo>
                  <a:pt x="2473428" y="0"/>
                </a:lnTo>
                <a:close/>
              </a:path>
            </a:pathLst>
          </a:custGeom>
          <a:solidFill>
            <a:srgbClr val="FABA63"/>
          </a:solidFill>
        </p:spPr>
        <p:txBody>
          <a:bodyPr wrap="square" lIns="0" tIns="0" rIns="0" bIns="0" rtlCol="0"/>
          <a:lstStyle/>
          <a:p>
            <a:endParaRPr/>
          </a:p>
        </p:txBody>
      </p:sp>
      <p:grpSp>
        <p:nvGrpSpPr>
          <p:cNvPr id="3" name="object 3"/>
          <p:cNvGrpSpPr/>
          <p:nvPr/>
        </p:nvGrpSpPr>
        <p:grpSpPr>
          <a:xfrm>
            <a:off x="377484" y="2658477"/>
            <a:ext cx="14101444" cy="5907405"/>
            <a:chOff x="377484" y="2658477"/>
            <a:chExt cx="14101444" cy="5907405"/>
          </a:xfrm>
        </p:grpSpPr>
        <p:sp>
          <p:nvSpPr>
            <p:cNvPr id="4" name="object 4"/>
            <p:cNvSpPr/>
            <p:nvPr/>
          </p:nvSpPr>
          <p:spPr>
            <a:xfrm>
              <a:off x="377484" y="2658477"/>
              <a:ext cx="4094479" cy="3963035"/>
            </a:xfrm>
            <a:custGeom>
              <a:avLst/>
              <a:gdLst/>
              <a:ahLst/>
              <a:cxnLst/>
              <a:rect l="l" t="t" r="r" b="b"/>
              <a:pathLst>
                <a:path w="4094479" h="3963034">
                  <a:moveTo>
                    <a:pt x="1842019" y="0"/>
                  </a:moveTo>
                  <a:lnTo>
                    <a:pt x="1804125" y="0"/>
                  </a:lnTo>
                  <a:lnTo>
                    <a:pt x="1787905" y="51437"/>
                  </a:lnTo>
                  <a:lnTo>
                    <a:pt x="1771224" y="102792"/>
                  </a:lnTo>
                  <a:lnTo>
                    <a:pt x="1756065" y="154414"/>
                  </a:lnTo>
                  <a:lnTo>
                    <a:pt x="1744410" y="206653"/>
                  </a:lnTo>
                  <a:lnTo>
                    <a:pt x="1737149" y="252705"/>
                  </a:lnTo>
                  <a:lnTo>
                    <a:pt x="1731255" y="299006"/>
                  </a:lnTo>
                  <a:lnTo>
                    <a:pt x="1726383" y="345485"/>
                  </a:lnTo>
                  <a:lnTo>
                    <a:pt x="1722191" y="392071"/>
                  </a:lnTo>
                  <a:lnTo>
                    <a:pt x="1643889" y="1331456"/>
                  </a:lnTo>
                  <a:lnTo>
                    <a:pt x="1640759" y="1365003"/>
                  </a:lnTo>
                  <a:lnTo>
                    <a:pt x="1628937" y="1472583"/>
                  </a:lnTo>
                  <a:lnTo>
                    <a:pt x="1595829" y="1448949"/>
                  </a:lnTo>
                  <a:lnTo>
                    <a:pt x="1581657" y="1438506"/>
                  </a:lnTo>
                  <a:lnTo>
                    <a:pt x="1568698" y="1427851"/>
                  </a:lnTo>
                  <a:lnTo>
                    <a:pt x="1184268" y="1087226"/>
                  </a:lnTo>
                  <a:lnTo>
                    <a:pt x="954352" y="882029"/>
                  </a:lnTo>
                  <a:lnTo>
                    <a:pt x="801842" y="744385"/>
                  </a:lnTo>
                  <a:lnTo>
                    <a:pt x="765920" y="719191"/>
                  </a:lnTo>
                  <a:lnTo>
                    <a:pt x="728785" y="705469"/>
                  </a:lnTo>
                  <a:lnTo>
                    <a:pt x="689983" y="699394"/>
                  </a:lnTo>
                  <a:lnTo>
                    <a:pt x="649061" y="697141"/>
                  </a:lnTo>
                  <a:lnTo>
                    <a:pt x="644826" y="732901"/>
                  </a:lnTo>
                  <a:lnTo>
                    <a:pt x="650791" y="800007"/>
                  </a:lnTo>
                  <a:lnTo>
                    <a:pt x="686175" y="879253"/>
                  </a:lnTo>
                  <a:lnTo>
                    <a:pt x="710051" y="925124"/>
                  </a:lnTo>
                  <a:lnTo>
                    <a:pt x="734719" y="970452"/>
                  </a:lnTo>
                  <a:lnTo>
                    <a:pt x="760155" y="1015254"/>
                  </a:lnTo>
                  <a:lnTo>
                    <a:pt x="786336" y="1059548"/>
                  </a:lnTo>
                  <a:lnTo>
                    <a:pt x="813240" y="1103350"/>
                  </a:lnTo>
                  <a:lnTo>
                    <a:pt x="840842" y="1146677"/>
                  </a:lnTo>
                  <a:lnTo>
                    <a:pt x="869120" y="1189546"/>
                  </a:lnTo>
                  <a:lnTo>
                    <a:pt x="898051" y="1231975"/>
                  </a:lnTo>
                  <a:lnTo>
                    <a:pt x="927611" y="1273980"/>
                  </a:lnTo>
                  <a:lnTo>
                    <a:pt x="957777" y="1315578"/>
                  </a:lnTo>
                  <a:lnTo>
                    <a:pt x="988526" y="1356786"/>
                  </a:lnTo>
                  <a:lnTo>
                    <a:pt x="1019835" y="1397621"/>
                  </a:lnTo>
                  <a:lnTo>
                    <a:pt x="1051681" y="1438101"/>
                  </a:lnTo>
                  <a:lnTo>
                    <a:pt x="1084041" y="1478242"/>
                  </a:lnTo>
                  <a:lnTo>
                    <a:pt x="1116891" y="1518061"/>
                  </a:lnTo>
                  <a:lnTo>
                    <a:pt x="1150208" y="1557575"/>
                  </a:lnTo>
                  <a:lnTo>
                    <a:pt x="1184138" y="1598862"/>
                  </a:lnTo>
                  <a:lnTo>
                    <a:pt x="1217215" y="1641478"/>
                  </a:lnTo>
                  <a:lnTo>
                    <a:pt x="1250182" y="1685388"/>
                  </a:lnTo>
                  <a:lnTo>
                    <a:pt x="1283782" y="1730557"/>
                  </a:lnTo>
                  <a:lnTo>
                    <a:pt x="1318758" y="1776951"/>
                  </a:lnTo>
                  <a:lnTo>
                    <a:pt x="1267573" y="1780969"/>
                  </a:lnTo>
                  <a:lnTo>
                    <a:pt x="1118412" y="1793696"/>
                  </a:lnTo>
                  <a:lnTo>
                    <a:pt x="1069757" y="1797510"/>
                  </a:lnTo>
                  <a:lnTo>
                    <a:pt x="1021436" y="1800784"/>
                  </a:lnTo>
                  <a:lnTo>
                    <a:pt x="973328" y="1803322"/>
                  </a:lnTo>
                  <a:lnTo>
                    <a:pt x="925314" y="1804929"/>
                  </a:lnTo>
                  <a:lnTo>
                    <a:pt x="825685" y="1806739"/>
                  </a:lnTo>
                  <a:lnTo>
                    <a:pt x="726035" y="1807787"/>
                  </a:lnTo>
                  <a:lnTo>
                    <a:pt x="626371" y="1808210"/>
                  </a:lnTo>
                  <a:lnTo>
                    <a:pt x="526699" y="1808149"/>
                  </a:lnTo>
                  <a:lnTo>
                    <a:pt x="277522" y="1806782"/>
                  </a:lnTo>
                  <a:lnTo>
                    <a:pt x="227173" y="1807877"/>
                  </a:lnTo>
                  <a:lnTo>
                    <a:pt x="177562" y="1812174"/>
                  </a:lnTo>
                  <a:lnTo>
                    <a:pt x="128712" y="1820143"/>
                  </a:lnTo>
                  <a:lnTo>
                    <a:pt x="80642" y="1832249"/>
                  </a:lnTo>
                  <a:lnTo>
                    <a:pt x="33373" y="1848959"/>
                  </a:lnTo>
                  <a:lnTo>
                    <a:pt x="2704" y="1877796"/>
                  </a:lnTo>
                  <a:lnTo>
                    <a:pt x="0" y="1911907"/>
                  </a:lnTo>
                  <a:lnTo>
                    <a:pt x="6394" y="1927386"/>
                  </a:lnTo>
                  <a:lnTo>
                    <a:pt x="23164" y="1939344"/>
                  </a:lnTo>
                  <a:lnTo>
                    <a:pt x="61192" y="1956666"/>
                  </a:lnTo>
                  <a:lnTo>
                    <a:pt x="98974" y="1975000"/>
                  </a:lnTo>
                  <a:lnTo>
                    <a:pt x="137120" y="1991272"/>
                  </a:lnTo>
                  <a:lnTo>
                    <a:pt x="176238" y="2002410"/>
                  </a:lnTo>
                  <a:lnTo>
                    <a:pt x="278544" y="2021462"/>
                  </a:lnTo>
                  <a:lnTo>
                    <a:pt x="380969" y="2039902"/>
                  </a:lnTo>
                  <a:lnTo>
                    <a:pt x="483495" y="2057807"/>
                  </a:lnTo>
                  <a:lnTo>
                    <a:pt x="586103" y="2075256"/>
                  </a:lnTo>
                  <a:lnTo>
                    <a:pt x="740131" y="2100743"/>
                  </a:lnTo>
                  <a:lnTo>
                    <a:pt x="894802" y="2125649"/>
                  </a:lnTo>
                  <a:lnTo>
                    <a:pt x="998757" y="2141642"/>
                  </a:lnTo>
                  <a:lnTo>
                    <a:pt x="1414964" y="2203241"/>
                  </a:lnTo>
                  <a:lnTo>
                    <a:pt x="1425228" y="2205724"/>
                  </a:lnTo>
                  <a:lnTo>
                    <a:pt x="1435359" y="2209529"/>
                  </a:lnTo>
                  <a:lnTo>
                    <a:pt x="1455926" y="2218204"/>
                  </a:lnTo>
                  <a:lnTo>
                    <a:pt x="1452858" y="2226183"/>
                  </a:lnTo>
                  <a:lnTo>
                    <a:pt x="1452146" y="2230015"/>
                  </a:lnTo>
                  <a:lnTo>
                    <a:pt x="1422459" y="2274940"/>
                  </a:lnTo>
                  <a:lnTo>
                    <a:pt x="1394960" y="2317032"/>
                  </a:lnTo>
                  <a:lnTo>
                    <a:pt x="1366824" y="2358636"/>
                  </a:lnTo>
                  <a:lnTo>
                    <a:pt x="1337239" y="2399120"/>
                  </a:lnTo>
                  <a:lnTo>
                    <a:pt x="1305964" y="2440259"/>
                  </a:lnTo>
                  <a:lnTo>
                    <a:pt x="1275233" y="2481712"/>
                  </a:lnTo>
                  <a:lnTo>
                    <a:pt x="1245035" y="2523474"/>
                  </a:lnTo>
                  <a:lnTo>
                    <a:pt x="1215362" y="2565539"/>
                  </a:lnTo>
                  <a:lnTo>
                    <a:pt x="1186201" y="2607900"/>
                  </a:lnTo>
                  <a:lnTo>
                    <a:pt x="1157544" y="2650552"/>
                  </a:lnTo>
                  <a:lnTo>
                    <a:pt x="1129379" y="2693489"/>
                  </a:lnTo>
                  <a:lnTo>
                    <a:pt x="1101696" y="2736706"/>
                  </a:lnTo>
                  <a:lnTo>
                    <a:pt x="1074486" y="2780195"/>
                  </a:lnTo>
                  <a:lnTo>
                    <a:pt x="1047736" y="2823951"/>
                  </a:lnTo>
                  <a:lnTo>
                    <a:pt x="1021439" y="2867969"/>
                  </a:lnTo>
                  <a:lnTo>
                    <a:pt x="995582" y="2912242"/>
                  </a:lnTo>
                  <a:lnTo>
                    <a:pt x="970155" y="2956765"/>
                  </a:lnTo>
                  <a:lnTo>
                    <a:pt x="945149" y="3001532"/>
                  </a:lnTo>
                  <a:lnTo>
                    <a:pt x="920553" y="3046536"/>
                  </a:lnTo>
                  <a:lnTo>
                    <a:pt x="896356" y="3091772"/>
                  </a:lnTo>
                  <a:lnTo>
                    <a:pt x="872548" y="3137234"/>
                  </a:lnTo>
                  <a:lnTo>
                    <a:pt x="849120" y="3182916"/>
                  </a:lnTo>
                  <a:lnTo>
                    <a:pt x="826060" y="3228812"/>
                  </a:lnTo>
                  <a:lnTo>
                    <a:pt x="803358" y="3274916"/>
                  </a:lnTo>
                  <a:lnTo>
                    <a:pt x="781004" y="3321222"/>
                  </a:lnTo>
                  <a:lnTo>
                    <a:pt x="758988" y="3367725"/>
                  </a:lnTo>
                  <a:lnTo>
                    <a:pt x="737298" y="3414419"/>
                  </a:lnTo>
                  <a:lnTo>
                    <a:pt x="715926" y="3461297"/>
                  </a:lnTo>
                  <a:lnTo>
                    <a:pt x="694861" y="3508353"/>
                  </a:lnTo>
                  <a:lnTo>
                    <a:pt x="648870" y="3612231"/>
                  </a:lnTo>
                  <a:lnTo>
                    <a:pt x="626459" y="3664413"/>
                  </a:lnTo>
                  <a:lnTo>
                    <a:pt x="604905" y="3716933"/>
                  </a:lnTo>
                  <a:lnTo>
                    <a:pt x="600890" y="3739195"/>
                  </a:lnTo>
                  <a:lnTo>
                    <a:pt x="606524" y="3759136"/>
                  </a:lnTo>
                  <a:lnTo>
                    <a:pt x="620594" y="3776156"/>
                  </a:lnTo>
                  <a:lnTo>
                    <a:pt x="641888" y="3789654"/>
                  </a:lnTo>
                  <a:lnTo>
                    <a:pt x="662741" y="3795637"/>
                  </a:lnTo>
                  <a:lnTo>
                    <a:pt x="680691" y="3793190"/>
                  </a:lnTo>
                  <a:lnTo>
                    <a:pt x="696131" y="3783381"/>
                  </a:lnTo>
                  <a:lnTo>
                    <a:pt x="709457" y="3767277"/>
                  </a:lnTo>
                  <a:lnTo>
                    <a:pt x="721085" y="3748855"/>
                  </a:lnTo>
                  <a:lnTo>
                    <a:pt x="732479" y="3730260"/>
                  </a:lnTo>
                  <a:lnTo>
                    <a:pt x="744212" y="3711936"/>
                  </a:lnTo>
                  <a:lnTo>
                    <a:pt x="756859" y="3694327"/>
                  </a:lnTo>
                  <a:lnTo>
                    <a:pt x="787827" y="3654572"/>
                  </a:lnTo>
                  <a:lnTo>
                    <a:pt x="881126" y="3535611"/>
                  </a:lnTo>
                  <a:lnTo>
                    <a:pt x="1193941" y="3140480"/>
                  </a:lnTo>
                  <a:lnTo>
                    <a:pt x="1318576" y="2982048"/>
                  </a:lnTo>
                  <a:lnTo>
                    <a:pt x="1411389" y="2862711"/>
                  </a:lnTo>
                  <a:lnTo>
                    <a:pt x="1472829" y="2782816"/>
                  </a:lnTo>
                  <a:lnTo>
                    <a:pt x="1533844" y="2702594"/>
                  </a:lnTo>
                  <a:lnTo>
                    <a:pt x="1594372" y="2621995"/>
                  </a:lnTo>
                  <a:lnTo>
                    <a:pt x="1654347" y="2540969"/>
                  </a:lnTo>
                  <a:lnTo>
                    <a:pt x="1713705" y="2459467"/>
                  </a:lnTo>
                  <a:lnTo>
                    <a:pt x="1743132" y="2418521"/>
                  </a:lnTo>
                  <a:lnTo>
                    <a:pt x="1772382" y="2377438"/>
                  </a:lnTo>
                  <a:lnTo>
                    <a:pt x="1801445" y="2336211"/>
                  </a:lnTo>
                  <a:lnTo>
                    <a:pt x="1805767" y="2330686"/>
                  </a:lnTo>
                  <a:lnTo>
                    <a:pt x="1810646" y="2325316"/>
                  </a:lnTo>
                  <a:lnTo>
                    <a:pt x="1821622" y="2313762"/>
                  </a:lnTo>
                  <a:lnTo>
                    <a:pt x="1826282" y="2322924"/>
                  </a:lnTo>
                  <a:lnTo>
                    <a:pt x="1829465" y="2328368"/>
                  </a:lnTo>
                  <a:lnTo>
                    <a:pt x="2228588" y="3265481"/>
                  </a:lnTo>
                  <a:lnTo>
                    <a:pt x="2329313" y="3497631"/>
                  </a:lnTo>
                  <a:lnTo>
                    <a:pt x="2367926" y="3587124"/>
                  </a:lnTo>
                  <a:lnTo>
                    <a:pt x="2387453" y="3631841"/>
                  </a:lnTo>
                  <a:lnTo>
                    <a:pt x="2407563" y="3676274"/>
                  </a:lnTo>
                  <a:lnTo>
                    <a:pt x="2428584" y="3720226"/>
                  </a:lnTo>
                  <a:lnTo>
                    <a:pt x="2450845" y="3763500"/>
                  </a:lnTo>
                  <a:lnTo>
                    <a:pt x="2474671" y="3805897"/>
                  </a:lnTo>
                  <a:lnTo>
                    <a:pt x="2500392" y="3847220"/>
                  </a:lnTo>
                  <a:lnTo>
                    <a:pt x="2528335" y="3887271"/>
                  </a:lnTo>
                  <a:lnTo>
                    <a:pt x="2558827" y="3925854"/>
                  </a:lnTo>
                  <a:lnTo>
                    <a:pt x="2592195" y="3962769"/>
                  </a:lnTo>
                  <a:lnTo>
                    <a:pt x="2630079" y="3962769"/>
                  </a:lnTo>
                  <a:lnTo>
                    <a:pt x="2633116" y="3947975"/>
                  </a:lnTo>
                  <a:lnTo>
                    <a:pt x="2635838" y="3933126"/>
                  </a:lnTo>
                  <a:lnTo>
                    <a:pt x="2643013" y="3896542"/>
                  </a:lnTo>
                  <a:lnTo>
                    <a:pt x="2651105" y="3859803"/>
                  </a:lnTo>
                  <a:lnTo>
                    <a:pt x="2656503" y="3823465"/>
                  </a:lnTo>
                  <a:lnTo>
                    <a:pt x="2655597" y="3788083"/>
                  </a:lnTo>
                  <a:lnTo>
                    <a:pt x="2632677" y="3638516"/>
                  </a:lnTo>
                  <a:lnTo>
                    <a:pt x="2593508" y="3389385"/>
                  </a:lnTo>
                  <a:lnTo>
                    <a:pt x="2480806" y="2692284"/>
                  </a:lnTo>
                  <a:lnTo>
                    <a:pt x="2473362" y="2642963"/>
                  </a:lnTo>
                  <a:lnTo>
                    <a:pt x="2467027" y="2593579"/>
                  </a:lnTo>
                  <a:lnTo>
                    <a:pt x="2461869" y="2544125"/>
                  </a:lnTo>
                  <a:lnTo>
                    <a:pt x="2457960" y="2494596"/>
                  </a:lnTo>
                  <a:lnTo>
                    <a:pt x="2455369" y="2444988"/>
                  </a:lnTo>
                  <a:lnTo>
                    <a:pt x="2454165" y="2395296"/>
                  </a:lnTo>
                  <a:lnTo>
                    <a:pt x="2454419" y="2345514"/>
                  </a:lnTo>
                  <a:lnTo>
                    <a:pt x="2456200" y="2295636"/>
                  </a:lnTo>
                  <a:lnTo>
                    <a:pt x="2463388" y="2243614"/>
                  </a:lnTo>
                  <a:lnTo>
                    <a:pt x="2481081" y="2207771"/>
                  </a:lnTo>
                  <a:lnTo>
                    <a:pt x="2512984" y="2183860"/>
                  </a:lnTo>
                  <a:lnTo>
                    <a:pt x="2562804" y="2167630"/>
                  </a:lnTo>
                  <a:lnTo>
                    <a:pt x="3874366" y="1865953"/>
                  </a:lnTo>
                  <a:lnTo>
                    <a:pt x="3921686" y="1853855"/>
                  </a:lnTo>
                  <a:lnTo>
                    <a:pt x="3968596" y="1839938"/>
                  </a:lnTo>
                  <a:lnTo>
                    <a:pt x="4015125" y="1824671"/>
                  </a:lnTo>
                  <a:lnTo>
                    <a:pt x="4061303" y="1808520"/>
                  </a:lnTo>
                  <a:lnTo>
                    <a:pt x="4093912" y="1767075"/>
                  </a:lnTo>
                  <a:lnTo>
                    <a:pt x="4090673" y="1746512"/>
                  </a:lnTo>
                  <a:lnTo>
                    <a:pt x="4080479" y="1730138"/>
                  </a:lnTo>
                  <a:lnTo>
                    <a:pt x="4065932" y="1721786"/>
                  </a:lnTo>
                  <a:lnTo>
                    <a:pt x="4048677" y="1718902"/>
                  </a:lnTo>
                  <a:lnTo>
                    <a:pt x="4030361" y="1718931"/>
                  </a:lnTo>
                  <a:lnTo>
                    <a:pt x="3980162" y="1720721"/>
                  </a:lnTo>
                  <a:lnTo>
                    <a:pt x="3678991" y="1732196"/>
                  </a:lnTo>
                  <a:lnTo>
                    <a:pt x="3478202" y="1739311"/>
                  </a:lnTo>
                  <a:lnTo>
                    <a:pt x="3377796" y="1742304"/>
                  </a:lnTo>
                  <a:lnTo>
                    <a:pt x="3277379" y="1744742"/>
                  </a:lnTo>
                  <a:lnTo>
                    <a:pt x="3225621" y="1745680"/>
                  </a:lnTo>
                  <a:lnTo>
                    <a:pt x="3173857" y="1746340"/>
                  </a:lnTo>
                  <a:lnTo>
                    <a:pt x="3122088" y="1746760"/>
                  </a:lnTo>
                  <a:lnTo>
                    <a:pt x="3018538" y="1747031"/>
                  </a:lnTo>
                  <a:lnTo>
                    <a:pt x="2656068" y="1745936"/>
                  </a:lnTo>
                  <a:lnTo>
                    <a:pt x="2649047" y="1745768"/>
                  </a:lnTo>
                  <a:lnTo>
                    <a:pt x="2625713" y="1744261"/>
                  </a:lnTo>
                  <a:lnTo>
                    <a:pt x="2629294" y="1735821"/>
                  </a:lnTo>
                  <a:lnTo>
                    <a:pt x="2630802" y="1731099"/>
                  </a:lnTo>
                  <a:lnTo>
                    <a:pt x="2658482" y="1681749"/>
                  </a:lnTo>
                  <a:lnTo>
                    <a:pt x="2709466" y="1591733"/>
                  </a:lnTo>
                  <a:lnTo>
                    <a:pt x="2760969" y="1502040"/>
                  </a:lnTo>
                  <a:lnTo>
                    <a:pt x="2813039" y="1412702"/>
                  </a:lnTo>
                  <a:lnTo>
                    <a:pt x="2865726" y="1323750"/>
                  </a:lnTo>
                  <a:lnTo>
                    <a:pt x="2919081" y="1235213"/>
                  </a:lnTo>
                  <a:lnTo>
                    <a:pt x="2946024" y="1191111"/>
                  </a:lnTo>
                  <a:lnTo>
                    <a:pt x="2973153" y="1147124"/>
                  </a:lnTo>
                  <a:lnTo>
                    <a:pt x="3000473" y="1103256"/>
                  </a:lnTo>
                  <a:lnTo>
                    <a:pt x="3027991" y="1059512"/>
                  </a:lnTo>
                  <a:lnTo>
                    <a:pt x="3055713" y="1015895"/>
                  </a:lnTo>
                  <a:lnTo>
                    <a:pt x="3083646" y="972409"/>
                  </a:lnTo>
                  <a:lnTo>
                    <a:pt x="3111794" y="929057"/>
                  </a:lnTo>
                  <a:lnTo>
                    <a:pt x="3140166" y="885845"/>
                  </a:lnTo>
                  <a:lnTo>
                    <a:pt x="3168766" y="842775"/>
                  </a:lnTo>
                  <a:lnTo>
                    <a:pt x="3197602" y="799851"/>
                  </a:lnTo>
                  <a:lnTo>
                    <a:pt x="3226679" y="757078"/>
                  </a:lnTo>
                  <a:lnTo>
                    <a:pt x="3256003" y="714458"/>
                  </a:lnTo>
                  <a:lnTo>
                    <a:pt x="3285581" y="671997"/>
                  </a:lnTo>
                  <a:lnTo>
                    <a:pt x="3315419" y="629698"/>
                  </a:lnTo>
                  <a:lnTo>
                    <a:pt x="3337568" y="597804"/>
                  </a:lnTo>
                  <a:lnTo>
                    <a:pt x="3358948" y="565332"/>
                  </a:lnTo>
                  <a:lnTo>
                    <a:pt x="3379317" y="532245"/>
                  </a:lnTo>
                  <a:lnTo>
                    <a:pt x="3398433" y="498508"/>
                  </a:lnTo>
                  <a:lnTo>
                    <a:pt x="3410524" y="465603"/>
                  </a:lnTo>
                  <a:lnTo>
                    <a:pt x="3410260" y="435872"/>
                  </a:lnTo>
                  <a:lnTo>
                    <a:pt x="3398436" y="409811"/>
                  </a:lnTo>
                  <a:lnTo>
                    <a:pt x="3375847" y="387914"/>
                  </a:lnTo>
                  <a:lnTo>
                    <a:pt x="3351908" y="375830"/>
                  </a:lnTo>
                  <a:lnTo>
                    <a:pt x="3328255" y="374746"/>
                  </a:lnTo>
                  <a:lnTo>
                    <a:pt x="3303273" y="385015"/>
                  </a:lnTo>
                  <a:lnTo>
                    <a:pt x="3275347" y="406992"/>
                  </a:lnTo>
                  <a:lnTo>
                    <a:pt x="3116440" y="555278"/>
                  </a:lnTo>
                  <a:lnTo>
                    <a:pt x="3037313" y="629760"/>
                  </a:lnTo>
                  <a:lnTo>
                    <a:pt x="2264069" y="1362639"/>
                  </a:lnTo>
                  <a:lnTo>
                    <a:pt x="2247946" y="1377587"/>
                  </a:lnTo>
                  <a:lnTo>
                    <a:pt x="2195831" y="1424082"/>
                  </a:lnTo>
                  <a:lnTo>
                    <a:pt x="2172881" y="1343618"/>
                  </a:lnTo>
                  <a:lnTo>
                    <a:pt x="2162411" y="1305533"/>
                  </a:lnTo>
                  <a:lnTo>
                    <a:pt x="2153245" y="1267835"/>
                  </a:lnTo>
                  <a:lnTo>
                    <a:pt x="1999553" y="565866"/>
                  </a:lnTo>
                  <a:lnTo>
                    <a:pt x="1954655" y="365528"/>
                  </a:lnTo>
                  <a:lnTo>
                    <a:pt x="1944972" y="319032"/>
                  </a:lnTo>
                  <a:lnTo>
                    <a:pt x="1927226" y="225372"/>
                  </a:lnTo>
                  <a:lnTo>
                    <a:pt x="1917007" y="178912"/>
                  </a:lnTo>
                  <a:lnTo>
                    <a:pt x="1904453" y="133166"/>
                  </a:lnTo>
                  <a:lnTo>
                    <a:pt x="1888488" y="88487"/>
                  </a:lnTo>
                  <a:lnTo>
                    <a:pt x="1868032" y="45227"/>
                  </a:lnTo>
                  <a:lnTo>
                    <a:pt x="1841422" y="2921"/>
                  </a:lnTo>
                  <a:lnTo>
                    <a:pt x="1841988" y="1266"/>
                  </a:lnTo>
                  <a:lnTo>
                    <a:pt x="1842019" y="0"/>
                  </a:lnTo>
                  <a:close/>
                </a:path>
              </a:pathLst>
            </a:custGeom>
            <a:solidFill>
              <a:srgbClr val="F47E70"/>
            </a:solidFill>
          </p:spPr>
          <p:txBody>
            <a:bodyPr wrap="square" lIns="0" tIns="0" rIns="0" bIns="0" rtlCol="0"/>
            <a:lstStyle/>
            <a:p>
              <a:endParaRPr/>
            </a:p>
          </p:txBody>
        </p:sp>
        <p:sp>
          <p:nvSpPr>
            <p:cNvPr id="5" name="object 5"/>
            <p:cNvSpPr/>
            <p:nvPr/>
          </p:nvSpPr>
          <p:spPr>
            <a:xfrm>
              <a:off x="6034675" y="7287262"/>
              <a:ext cx="8444230" cy="1278890"/>
            </a:xfrm>
            <a:custGeom>
              <a:avLst/>
              <a:gdLst/>
              <a:ahLst/>
              <a:cxnLst/>
              <a:rect l="l" t="t" r="r" b="b"/>
              <a:pathLst>
                <a:path w="8444230" h="1278890">
                  <a:moveTo>
                    <a:pt x="243165" y="0"/>
                  </a:moveTo>
                  <a:lnTo>
                    <a:pt x="194350" y="3473"/>
                  </a:lnTo>
                  <a:lnTo>
                    <a:pt x="149067" y="17462"/>
                  </a:lnTo>
                  <a:lnTo>
                    <a:pt x="108643" y="40750"/>
                  </a:lnTo>
                  <a:lnTo>
                    <a:pt x="74406" y="72122"/>
                  </a:lnTo>
                  <a:lnTo>
                    <a:pt x="47682" y="110362"/>
                  </a:lnTo>
                  <a:lnTo>
                    <a:pt x="29799" y="154253"/>
                  </a:lnTo>
                  <a:lnTo>
                    <a:pt x="22083" y="202580"/>
                  </a:lnTo>
                  <a:lnTo>
                    <a:pt x="0" y="708250"/>
                  </a:lnTo>
                  <a:lnTo>
                    <a:pt x="3477" y="757065"/>
                  </a:lnTo>
                  <a:lnTo>
                    <a:pt x="17468" y="802348"/>
                  </a:lnTo>
                  <a:lnTo>
                    <a:pt x="40759" y="842772"/>
                  </a:lnTo>
                  <a:lnTo>
                    <a:pt x="72132" y="877009"/>
                  </a:lnTo>
                  <a:lnTo>
                    <a:pt x="110372" y="903733"/>
                  </a:lnTo>
                  <a:lnTo>
                    <a:pt x="154263" y="921616"/>
                  </a:lnTo>
                  <a:lnTo>
                    <a:pt x="202590" y="929332"/>
                  </a:lnTo>
                  <a:lnTo>
                    <a:pt x="8201006" y="1278557"/>
                  </a:lnTo>
                  <a:lnTo>
                    <a:pt x="8249825" y="1275084"/>
                  </a:lnTo>
                  <a:lnTo>
                    <a:pt x="8295111" y="1261093"/>
                  </a:lnTo>
                  <a:lnTo>
                    <a:pt x="8335536" y="1237803"/>
                  </a:lnTo>
                  <a:lnTo>
                    <a:pt x="8369773" y="1206428"/>
                  </a:lnTo>
                  <a:lnTo>
                    <a:pt x="8396496" y="1168187"/>
                  </a:lnTo>
                  <a:lnTo>
                    <a:pt x="8414376" y="1124294"/>
                  </a:lnTo>
                  <a:lnTo>
                    <a:pt x="8422089" y="1075967"/>
                  </a:lnTo>
                  <a:lnTo>
                    <a:pt x="8444172" y="570296"/>
                  </a:lnTo>
                  <a:lnTo>
                    <a:pt x="8440698" y="521481"/>
                  </a:lnTo>
                  <a:lnTo>
                    <a:pt x="8426710" y="476198"/>
                  </a:lnTo>
                  <a:lnTo>
                    <a:pt x="8403421" y="435774"/>
                  </a:lnTo>
                  <a:lnTo>
                    <a:pt x="8372049" y="401537"/>
                  </a:lnTo>
                  <a:lnTo>
                    <a:pt x="8333809" y="374813"/>
                  </a:lnTo>
                  <a:lnTo>
                    <a:pt x="8289918" y="356930"/>
                  </a:lnTo>
                  <a:lnTo>
                    <a:pt x="8241591" y="349214"/>
                  </a:lnTo>
                  <a:lnTo>
                    <a:pt x="243165" y="0"/>
                  </a:lnTo>
                  <a:close/>
                </a:path>
              </a:pathLst>
            </a:custGeom>
            <a:solidFill>
              <a:srgbClr val="A96B6D">
                <a:alpha val="69999"/>
              </a:srgbClr>
            </a:solidFill>
          </p:spPr>
          <p:txBody>
            <a:bodyPr wrap="square" lIns="0" tIns="0" rIns="0" bIns="0" rtlCol="0"/>
            <a:lstStyle/>
            <a:p>
              <a:endParaRPr/>
            </a:p>
          </p:txBody>
        </p:sp>
      </p:grpSp>
      <p:pic>
        <p:nvPicPr>
          <p:cNvPr id="6" name="object 6"/>
          <p:cNvPicPr/>
          <p:nvPr/>
        </p:nvPicPr>
        <p:blipFill>
          <a:blip r:embed="rId2" cstate="print"/>
          <a:stretch>
            <a:fillRect/>
          </a:stretch>
        </p:blipFill>
        <p:spPr>
          <a:xfrm>
            <a:off x="15275548" y="8046908"/>
            <a:ext cx="4854729" cy="3287824"/>
          </a:xfrm>
          <a:prstGeom prst="rect">
            <a:avLst/>
          </a:prstGeom>
        </p:spPr>
      </p:pic>
      <p:sp>
        <p:nvSpPr>
          <p:cNvPr id="7" name="object 7"/>
          <p:cNvSpPr/>
          <p:nvPr/>
        </p:nvSpPr>
        <p:spPr>
          <a:xfrm>
            <a:off x="6821816" y="4631384"/>
            <a:ext cx="8437880" cy="1069975"/>
          </a:xfrm>
          <a:custGeom>
            <a:avLst/>
            <a:gdLst/>
            <a:ahLst/>
            <a:cxnLst/>
            <a:rect l="l" t="t" r="r" b="b"/>
            <a:pathLst>
              <a:path w="8437880" h="1069975">
                <a:moveTo>
                  <a:pt x="8213132" y="0"/>
                </a:moveTo>
                <a:lnTo>
                  <a:pt x="208307" y="139723"/>
                </a:lnTo>
                <a:lnTo>
                  <a:pt x="159795" y="146170"/>
                </a:lnTo>
                <a:lnTo>
                  <a:pt x="115449" y="162897"/>
                </a:lnTo>
                <a:lnTo>
                  <a:pt x="76522" y="188610"/>
                </a:lnTo>
                <a:lnTo>
                  <a:pt x="44263" y="222014"/>
                </a:lnTo>
                <a:lnTo>
                  <a:pt x="19922" y="261814"/>
                </a:lnTo>
                <a:lnTo>
                  <a:pt x="4751" y="306715"/>
                </a:lnTo>
                <a:lnTo>
                  <a:pt x="0" y="355423"/>
                </a:lnTo>
                <a:lnTo>
                  <a:pt x="8837" y="861502"/>
                </a:lnTo>
                <a:lnTo>
                  <a:pt x="15284" y="910015"/>
                </a:lnTo>
                <a:lnTo>
                  <a:pt x="32011" y="954360"/>
                </a:lnTo>
                <a:lnTo>
                  <a:pt x="57724" y="993287"/>
                </a:lnTo>
                <a:lnTo>
                  <a:pt x="91128" y="1025545"/>
                </a:lnTo>
                <a:lnTo>
                  <a:pt x="130928" y="1049883"/>
                </a:lnTo>
                <a:lnTo>
                  <a:pt x="175829" y="1065052"/>
                </a:lnTo>
                <a:lnTo>
                  <a:pt x="224537" y="1069799"/>
                </a:lnTo>
                <a:lnTo>
                  <a:pt x="8229361" y="930076"/>
                </a:lnTo>
                <a:lnTo>
                  <a:pt x="8277874" y="923629"/>
                </a:lnTo>
                <a:lnTo>
                  <a:pt x="8322219" y="906902"/>
                </a:lnTo>
                <a:lnTo>
                  <a:pt x="8361147" y="881189"/>
                </a:lnTo>
                <a:lnTo>
                  <a:pt x="8393406" y="847785"/>
                </a:lnTo>
                <a:lnTo>
                  <a:pt x="8417746" y="807985"/>
                </a:lnTo>
                <a:lnTo>
                  <a:pt x="8432918" y="763083"/>
                </a:lnTo>
                <a:lnTo>
                  <a:pt x="8437669" y="714376"/>
                </a:lnTo>
                <a:lnTo>
                  <a:pt x="8428832" y="208297"/>
                </a:lnTo>
                <a:lnTo>
                  <a:pt x="8422385" y="159785"/>
                </a:lnTo>
                <a:lnTo>
                  <a:pt x="8405658" y="115441"/>
                </a:lnTo>
                <a:lnTo>
                  <a:pt x="8379945" y="76516"/>
                </a:lnTo>
                <a:lnTo>
                  <a:pt x="8346541" y="44259"/>
                </a:lnTo>
                <a:lnTo>
                  <a:pt x="8306741" y="19920"/>
                </a:lnTo>
                <a:lnTo>
                  <a:pt x="8261839" y="4751"/>
                </a:lnTo>
                <a:lnTo>
                  <a:pt x="8213132" y="0"/>
                </a:lnTo>
                <a:close/>
              </a:path>
            </a:pathLst>
          </a:custGeom>
          <a:solidFill>
            <a:srgbClr val="8FB773">
              <a:alpha val="69999"/>
            </a:srgbClr>
          </a:solidFill>
        </p:spPr>
        <p:txBody>
          <a:bodyPr wrap="square" lIns="0" tIns="0" rIns="0" bIns="0" rtlCol="0"/>
          <a:lstStyle/>
          <a:p>
            <a:endParaRPr/>
          </a:p>
        </p:txBody>
      </p:sp>
      <p:sp>
        <p:nvSpPr>
          <p:cNvPr id="8" name="object 8"/>
          <p:cNvSpPr txBox="1"/>
          <p:nvPr/>
        </p:nvSpPr>
        <p:spPr>
          <a:xfrm>
            <a:off x="6821816" y="4886073"/>
            <a:ext cx="8437880" cy="523861"/>
          </a:xfrm>
          <a:prstGeom prst="rect">
            <a:avLst/>
          </a:prstGeom>
        </p:spPr>
        <p:txBody>
          <a:bodyPr vert="horz" wrap="square" lIns="0" tIns="76835" rIns="0" bIns="0" rtlCol="0">
            <a:spAutoFit/>
          </a:bodyPr>
          <a:lstStyle/>
          <a:p>
            <a:pPr marL="12700" algn="ctr">
              <a:lnSpc>
                <a:spcPct val="100000"/>
              </a:lnSpc>
              <a:spcBef>
                <a:spcPts val="605"/>
              </a:spcBef>
            </a:pPr>
            <a:r>
              <a:rPr sz="4350" b="1" baseline="-2873" dirty="0">
                <a:solidFill>
                  <a:srgbClr val="FFFFFF"/>
                </a:solidFill>
                <a:latin typeface="+mn-lt"/>
                <a:cs typeface="Arial"/>
              </a:rPr>
              <a:t>IL </a:t>
            </a:r>
            <a:r>
              <a:rPr sz="4350" b="1" baseline="-1915" dirty="0">
                <a:solidFill>
                  <a:srgbClr val="FFFFFF"/>
                </a:solidFill>
                <a:latin typeface="+mn-lt"/>
                <a:cs typeface="Arial"/>
              </a:rPr>
              <a:t>CIC</a:t>
            </a:r>
            <a:r>
              <a:rPr sz="2900" b="1" dirty="0">
                <a:solidFill>
                  <a:srgbClr val="FFFFFF"/>
                </a:solidFill>
                <a:latin typeface="+mn-lt"/>
                <a:cs typeface="Arial"/>
              </a:rPr>
              <a:t>LO DELL</a:t>
            </a:r>
            <a:r>
              <a:rPr sz="4350" b="1" baseline="3831" dirty="0">
                <a:solidFill>
                  <a:srgbClr val="FFFFFF"/>
                </a:solidFill>
                <a:latin typeface="+mn-lt"/>
                <a:cs typeface="Arial"/>
              </a:rPr>
              <a:t>A </a:t>
            </a:r>
            <a:r>
              <a:rPr sz="4350" b="1" baseline="4789" dirty="0">
                <a:solidFill>
                  <a:srgbClr val="FFFFFF"/>
                </a:solidFill>
                <a:latin typeface="+mn-lt"/>
                <a:cs typeface="Arial"/>
              </a:rPr>
              <a:t>PL</a:t>
            </a:r>
            <a:r>
              <a:rPr sz="4350" b="1" baseline="5747" dirty="0">
                <a:solidFill>
                  <a:srgbClr val="FFFFFF"/>
                </a:solidFill>
                <a:latin typeface="+mn-lt"/>
                <a:cs typeface="Arial"/>
              </a:rPr>
              <a:t>AS</a:t>
            </a:r>
            <a:r>
              <a:rPr sz="4350" b="1" baseline="6704" dirty="0">
                <a:solidFill>
                  <a:srgbClr val="FFFFFF"/>
                </a:solidFill>
                <a:latin typeface="+mn-lt"/>
                <a:cs typeface="Arial"/>
              </a:rPr>
              <a:t>TIC</a:t>
            </a:r>
            <a:r>
              <a:rPr sz="4350" b="1" baseline="7662" dirty="0">
                <a:solidFill>
                  <a:srgbClr val="FFFFFF"/>
                </a:solidFill>
                <a:latin typeface="+mn-lt"/>
                <a:cs typeface="Arial"/>
              </a:rPr>
              <a:t>A</a:t>
            </a:r>
            <a:endParaRPr sz="4350" baseline="7662" dirty="0">
              <a:latin typeface="+mn-lt"/>
              <a:cs typeface="Arial"/>
            </a:endParaRPr>
          </a:p>
        </p:txBody>
      </p:sp>
      <p:sp>
        <p:nvSpPr>
          <p:cNvPr id="9" name="object 9"/>
          <p:cNvSpPr txBox="1"/>
          <p:nvPr/>
        </p:nvSpPr>
        <p:spPr>
          <a:xfrm rot="120000">
            <a:off x="6047937" y="7836234"/>
            <a:ext cx="8443023" cy="357918"/>
          </a:xfrm>
          <a:prstGeom prst="rect">
            <a:avLst/>
          </a:prstGeom>
        </p:spPr>
        <p:txBody>
          <a:bodyPr vert="horz" wrap="square" lIns="0" tIns="0" rIns="0" bIns="0" rtlCol="0">
            <a:spAutoFit/>
          </a:bodyPr>
          <a:lstStyle/>
          <a:p>
            <a:pPr algn="ctr">
              <a:lnSpc>
                <a:spcPts val="2675"/>
              </a:lnSpc>
            </a:pPr>
            <a:r>
              <a:rPr sz="4350" b="1" baseline="1915" dirty="0">
                <a:solidFill>
                  <a:srgbClr val="FFFFFF"/>
                </a:solidFill>
                <a:latin typeface="+mn-lt"/>
                <a:cs typeface="Arial"/>
              </a:rPr>
              <a:t>I </a:t>
            </a:r>
            <a:r>
              <a:rPr sz="2900" b="1" dirty="0">
                <a:solidFill>
                  <a:srgbClr val="FFFFFF"/>
                </a:solidFill>
                <a:latin typeface="+mn-lt"/>
                <a:cs typeface="Arial"/>
              </a:rPr>
              <a:t>PERICOLI DA </a:t>
            </a:r>
            <a:r>
              <a:rPr sz="4350" b="1" baseline="-1915" dirty="0">
                <a:solidFill>
                  <a:srgbClr val="FFFFFF"/>
                </a:solidFill>
                <a:latin typeface="+mn-lt"/>
                <a:cs typeface="Arial"/>
              </a:rPr>
              <a:t>USO </a:t>
            </a:r>
            <a:r>
              <a:rPr sz="4350" b="1" baseline="-2873" dirty="0">
                <a:solidFill>
                  <a:srgbClr val="FFFFFF"/>
                </a:solidFill>
                <a:latin typeface="+mn-lt"/>
                <a:cs typeface="Arial"/>
              </a:rPr>
              <a:t>DI PL</a:t>
            </a:r>
            <a:r>
              <a:rPr sz="4350" b="1" baseline="-3831" dirty="0">
                <a:solidFill>
                  <a:srgbClr val="FFFFFF"/>
                </a:solidFill>
                <a:latin typeface="+mn-lt"/>
                <a:cs typeface="Arial"/>
              </a:rPr>
              <a:t>AS</a:t>
            </a:r>
            <a:r>
              <a:rPr sz="4350" b="1" baseline="-4789" dirty="0">
                <a:solidFill>
                  <a:srgbClr val="FFFFFF"/>
                </a:solidFill>
                <a:latin typeface="+mn-lt"/>
                <a:cs typeface="Arial"/>
              </a:rPr>
              <a:t>TICA</a:t>
            </a:r>
            <a:endParaRPr sz="4350" baseline="-4789" dirty="0">
              <a:latin typeface="+mn-lt"/>
              <a:cs typeface="Arial"/>
            </a:endParaRPr>
          </a:p>
        </p:txBody>
      </p:sp>
      <p:sp>
        <p:nvSpPr>
          <p:cNvPr id="10" name="object 10"/>
          <p:cNvSpPr/>
          <p:nvPr/>
        </p:nvSpPr>
        <p:spPr>
          <a:xfrm>
            <a:off x="5221895" y="8763203"/>
            <a:ext cx="8441055" cy="1140460"/>
          </a:xfrm>
          <a:custGeom>
            <a:avLst/>
            <a:gdLst/>
            <a:ahLst/>
            <a:cxnLst/>
            <a:rect l="l" t="t" r="r" b="b"/>
            <a:pathLst>
              <a:path w="8441055" h="1140459">
                <a:moveTo>
                  <a:pt x="8218409" y="0"/>
                </a:moveTo>
                <a:lnTo>
                  <a:pt x="198151" y="210014"/>
                </a:lnTo>
                <a:lnTo>
                  <a:pt x="151633" y="216610"/>
                </a:lnTo>
                <a:lnTo>
                  <a:pt x="109203" y="233039"/>
                </a:lnTo>
                <a:lnTo>
                  <a:pt x="72050" y="258048"/>
                </a:lnTo>
                <a:lnTo>
                  <a:pt x="41363" y="290384"/>
                </a:lnTo>
                <a:lnTo>
                  <a:pt x="18333" y="328795"/>
                </a:lnTo>
                <a:lnTo>
                  <a:pt x="4148" y="372026"/>
                </a:lnTo>
                <a:lnTo>
                  <a:pt x="0" y="418824"/>
                </a:lnTo>
                <a:lnTo>
                  <a:pt x="13685" y="941761"/>
                </a:lnTo>
                <a:lnTo>
                  <a:pt x="20281" y="988278"/>
                </a:lnTo>
                <a:lnTo>
                  <a:pt x="36712" y="1030707"/>
                </a:lnTo>
                <a:lnTo>
                  <a:pt x="61723" y="1067859"/>
                </a:lnTo>
                <a:lnTo>
                  <a:pt x="94062" y="1098544"/>
                </a:lnTo>
                <a:lnTo>
                  <a:pt x="132474" y="1121575"/>
                </a:lnTo>
                <a:lnTo>
                  <a:pt x="175707" y="1135760"/>
                </a:lnTo>
                <a:lnTo>
                  <a:pt x="222506" y="1139912"/>
                </a:lnTo>
                <a:lnTo>
                  <a:pt x="8242754" y="929898"/>
                </a:lnTo>
                <a:lnTo>
                  <a:pt x="8289271" y="923302"/>
                </a:lnTo>
                <a:lnTo>
                  <a:pt x="8331702" y="906873"/>
                </a:lnTo>
                <a:lnTo>
                  <a:pt x="8368855" y="881864"/>
                </a:lnTo>
                <a:lnTo>
                  <a:pt x="8399543" y="849528"/>
                </a:lnTo>
                <a:lnTo>
                  <a:pt x="8422575" y="811117"/>
                </a:lnTo>
                <a:lnTo>
                  <a:pt x="8436763" y="767886"/>
                </a:lnTo>
                <a:lnTo>
                  <a:pt x="8440915" y="721087"/>
                </a:lnTo>
                <a:lnTo>
                  <a:pt x="8427219" y="198151"/>
                </a:lnTo>
                <a:lnTo>
                  <a:pt x="8420623" y="151634"/>
                </a:lnTo>
                <a:lnTo>
                  <a:pt x="8404193" y="109205"/>
                </a:lnTo>
                <a:lnTo>
                  <a:pt x="8379182" y="72053"/>
                </a:lnTo>
                <a:lnTo>
                  <a:pt x="8346845" y="41367"/>
                </a:lnTo>
                <a:lnTo>
                  <a:pt x="8308434" y="18337"/>
                </a:lnTo>
                <a:lnTo>
                  <a:pt x="8265204" y="4152"/>
                </a:lnTo>
                <a:lnTo>
                  <a:pt x="8218409" y="0"/>
                </a:lnTo>
                <a:close/>
              </a:path>
            </a:pathLst>
          </a:custGeom>
          <a:solidFill>
            <a:srgbClr val="FABA63"/>
          </a:solidFill>
        </p:spPr>
        <p:txBody>
          <a:bodyPr wrap="square" lIns="0" tIns="0" rIns="0" bIns="0" rtlCol="0"/>
          <a:lstStyle/>
          <a:p>
            <a:endParaRPr/>
          </a:p>
        </p:txBody>
      </p:sp>
      <p:sp>
        <p:nvSpPr>
          <p:cNvPr id="12" name="object 12"/>
          <p:cNvSpPr txBox="1"/>
          <p:nvPr/>
        </p:nvSpPr>
        <p:spPr>
          <a:xfrm rot="21540000">
            <a:off x="5221443" y="9213436"/>
            <a:ext cx="8434922" cy="377155"/>
          </a:xfrm>
          <a:prstGeom prst="rect">
            <a:avLst/>
          </a:prstGeom>
        </p:spPr>
        <p:txBody>
          <a:bodyPr vert="horz" wrap="square" lIns="0" tIns="0" rIns="0" bIns="0" rtlCol="0">
            <a:spAutoFit/>
          </a:bodyPr>
          <a:lstStyle/>
          <a:p>
            <a:pPr algn="ctr">
              <a:lnSpc>
                <a:spcPts val="2910"/>
              </a:lnSpc>
            </a:pPr>
            <a:r>
              <a:rPr lang="it-IT" sz="2900" b="1" dirty="0">
                <a:solidFill>
                  <a:srgbClr val="FFFFFF"/>
                </a:solidFill>
                <a:latin typeface="+mn-lt"/>
                <a:cs typeface="Arial"/>
              </a:rPr>
              <a:t>COSA </a:t>
            </a:r>
            <a:r>
              <a:rPr sz="2900" b="1" dirty="0">
                <a:solidFill>
                  <a:srgbClr val="FFFFFF"/>
                </a:solidFill>
                <a:latin typeface="+mn-lt"/>
                <a:cs typeface="Arial"/>
              </a:rPr>
              <a:t>POSSIAMO </a:t>
            </a:r>
            <a:r>
              <a:rPr sz="4350" b="1" baseline="2873" dirty="0">
                <a:solidFill>
                  <a:srgbClr val="FFFFFF"/>
                </a:solidFill>
                <a:latin typeface="+mn-lt"/>
                <a:cs typeface="Arial"/>
              </a:rPr>
              <a:t>FARE</a:t>
            </a:r>
            <a:endParaRPr sz="4350" baseline="2873" dirty="0">
              <a:latin typeface="+mn-lt"/>
              <a:cs typeface="Arial"/>
            </a:endParaRPr>
          </a:p>
        </p:txBody>
      </p:sp>
      <p:sp>
        <p:nvSpPr>
          <p:cNvPr id="13" name="object 13"/>
          <p:cNvSpPr/>
          <p:nvPr/>
        </p:nvSpPr>
        <p:spPr>
          <a:xfrm>
            <a:off x="4048768" y="5869408"/>
            <a:ext cx="8445500" cy="1417320"/>
          </a:xfrm>
          <a:custGeom>
            <a:avLst/>
            <a:gdLst/>
            <a:ahLst/>
            <a:cxnLst/>
            <a:rect l="l" t="t" r="r" b="b"/>
            <a:pathLst>
              <a:path w="8445500" h="1417320">
                <a:moveTo>
                  <a:pt x="8189802" y="0"/>
                </a:moveTo>
                <a:lnTo>
                  <a:pt x="198695" y="488759"/>
                </a:lnTo>
                <a:lnTo>
                  <a:pt x="150509" y="497318"/>
                </a:lnTo>
                <a:lnTo>
                  <a:pt x="106936" y="515965"/>
                </a:lnTo>
                <a:lnTo>
                  <a:pt x="69168" y="543353"/>
                </a:lnTo>
                <a:lnTo>
                  <a:pt x="38397" y="578132"/>
                </a:lnTo>
                <a:lnTo>
                  <a:pt x="15817" y="618955"/>
                </a:lnTo>
                <a:lnTo>
                  <a:pt x="2620" y="664473"/>
                </a:lnTo>
                <a:lnTo>
                  <a:pt x="0" y="713339"/>
                </a:lnTo>
                <a:lnTo>
                  <a:pt x="30899" y="1218549"/>
                </a:lnTo>
                <a:lnTo>
                  <a:pt x="39458" y="1266734"/>
                </a:lnTo>
                <a:lnTo>
                  <a:pt x="58105" y="1310308"/>
                </a:lnTo>
                <a:lnTo>
                  <a:pt x="85492" y="1348076"/>
                </a:lnTo>
                <a:lnTo>
                  <a:pt x="120272" y="1378847"/>
                </a:lnTo>
                <a:lnTo>
                  <a:pt x="161095" y="1401427"/>
                </a:lnTo>
                <a:lnTo>
                  <a:pt x="206613" y="1414624"/>
                </a:lnTo>
                <a:lnTo>
                  <a:pt x="255479" y="1417244"/>
                </a:lnTo>
                <a:lnTo>
                  <a:pt x="8246597" y="928484"/>
                </a:lnTo>
                <a:lnTo>
                  <a:pt x="8294778" y="919930"/>
                </a:lnTo>
                <a:lnTo>
                  <a:pt x="8338349" y="901285"/>
                </a:lnTo>
                <a:lnTo>
                  <a:pt x="8376116" y="873899"/>
                </a:lnTo>
                <a:lnTo>
                  <a:pt x="8406887" y="839119"/>
                </a:lnTo>
                <a:lnTo>
                  <a:pt x="8429468" y="798295"/>
                </a:lnTo>
                <a:lnTo>
                  <a:pt x="8442668" y="752774"/>
                </a:lnTo>
                <a:lnTo>
                  <a:pt x="8445292" y="703905"/>
                </a:lnTo>
                <a:lnTo>
                  <a:pt x="8414382" y="198695"/>
                </a:lnTo>
                <a:lnTo>
                  <a:pt x="8405827" y="150510"/>
                </a:lnTo>
                <a:lnTo>
                  <a:pt x="8387183" y="106938"/>
                </a:lnTo>
                <a:lnTo>
                  <a:pt x="8359797" y="69171"/>
                </a:lnTo>
                <a:lnTo>
                  <a:pt x="8325017" y="38401"/>
                </a:lnTo>
                <a:lnTo>
                  <a:pt x="8284193" y="15821"/>
                </a:lnTo>
                <a:lnTo>
                  <a:pt x="8238672" y="2623"/>
                </a:lnTo>
                <a:lnTo>
                  <a:pt x="8189802" y="0"/>
                </a:lnTo>
                <a:close/>
              </a:path>
            </a:pathLst>
          </a:custGeom>
          <a:solidFill>
            <a:srgbClr val="F3B68C"/>
          </a:solidFill>
        </p:spPr>
        <p:txBody>
          <a:bodyPr wrap="square" lIns="0" tIns="0" rIns="0" bIns="0" rtlCol="0"/>
          <a:lstStyle/>
          <a:p>
            <a:endParaRPr/>
          </a:p>
        </p:txBody>
      </p:sp>
      <p:sp>
        <p:nvSpPr>
          <p:cNvPr id="14" name="object 14"/>
          <p:cNvSpPr txBox="1"/>
          <p:nvPr/>
        </p:nvSpPr>
        <p:spPr>
          <a:xfrm rot="21420000">
            <a:off x="4031466" y="6437604"/>
            <a:ext cx="8460178" cy="367537"/>
          </a:xfrm>
          <a:prstGeom prst="rect">
            <a:avLst/>
          </a:prstGeom>
        </p:spPr>
        <p:txBody>
          <a:bodyPr vert="horz" wrap="square" lIns="0" tIns="0" rIns="0" bIns="0" rtlCol="0">
            <a:spAutoFit/>
          </a:bodyPr>
          <a:lstStyle/>
          <a:p>
            <a:pPr algn="ctr">
              <a:lnSpc>
                <a:spcPts val="2820"/>
              </a:lnSpc>
            </a:pPr>
            <a:r>
              <a:rPr sz="4350" b="1" baseline="-2873" dirty="0">
                <a:solidFill>
                  <a:srgbClr val="FFFFFF"/>
                </a:solidFill>
                <a:latin typeface="+mn-lt"/>
                <a:cs typeface="Arial"/>
              </a:rPr>
              <a:t>QU</a:t>
            </a:r>
            <a:r>
              <a:rPr sz="4350" b="1" baseline="-1915" dirty="0">
                <a:solidFill>
                  <a:srgbClr val="FFFFFF"/>
                </a:solidFill>
                <a:latin typeface="+mn-lt"/>
                <a:cs typeface="Arial"/>
              </a:rPr>
              <a:t>ALI </a:t>
            </a:r>
            <a:r>
              <a:rPr sz="2900" b="1" dirty="0">
                <a:solidFill>
                  <a:srgbClr val="FFFFFF"/>
                </a:solidFill>
                <a:latin typeface="+mn-lt"/>
                <a:cs typeface="Arial"/>
              </a:rPr>
              <a:t>SONO GLI USI </a:t>
            </a:r>
            <a:r>
              <a:rPr sz="4350" b="1" baseline="1915" dirty="0">
                <a:solidFill>
                  <a:srgbClr val="FFFFFF"/>
                </a:solidFill>
                <a:latin typeface="+mn-lt"/>
                <a:cs typeface="Arial"/>
              </a:rPr>
              <a:t>DELL</a:t>
            </a:r>
            <a:r>
              <a:rPr sz="4350" b="1" baseline="2873" dirty="0">
                <a:solidFill>
                  <a:srgbClr val="FFFFFF"/>
                </a:solidFill>
                <a:latin typeface="+mn-lt"/>
                <a:cs typeface="Arial"/>
              </a:rPr>
              <a:t>A PL</a:t>
            </a:r>
            <a:r>
              <a:rPr sz="4350" b="1" baseline="3831" dirty="0">
                <a:solidFill>
                  <a:srgbClr val="FFFFFF"/>
                </a:solidFill>
                <a:latin typeface="+mn-lt"/>
                <a:cs typeface="Arial"/>
              </a:rPr>
              <a:t>AS</a:t>
            </a:r>
            <a:r>
              <a:rPr sz="4350" b="1" baseline="4789" dirty="0">
                <a:solidFill>
                  <a:srgbClr val="FFFFFF"/>
                </a:solidFill>
                <a:latin typeface="+mn-lt"/>
                <a:cs typeface="Arial"/>
              </a:rPr>
              <a:t>TICA</a:t>
            </a:r>
            <a:endParaRPr sz="4350" baseline="4789" dirty="0">
              <a:latin typeface="+mn-lt"/>
              <a:cs typeface="Arial"/>
            </a:endParaRPr>
          </a:p>
        </p:txBody>
      </p:sp>
      <p:sp>
        <p:nvSpPr>
          <p:cNvPr id="15" name="object 15"/>
          <p:cNvSpPr/>
          <p:nvPr/>
        </p:nvSpPr>
        <p:spPr>
          <a:xfrm>
            <a:off x="5600535" y="3253385"/>
            <a:ext cx="8441055" cy="1139825"/>
          </a:xfrm>
          <a:custGeom>
            <a:avLst/>
            <a:gdLst/>
            <a:ahLst/>
            <a:cxnLst/>
            <a:rect l="l" t="t" r="r" b="b"/>
            <a:pathLst>
              <a:path w="8441055" h="1139825">
                <a:moveTo>
                  <a:pt x="230767" y="0"/>
                </a:moveTo>
                <a:lnTo>
                  <a:pt x="182020" y="4324"/>
                </a:lnTo>
                <a:lnTo>
                  <a:pt x="136988" y="19102"/>
                </a:lnTo>
                <a:lnTo>
                  <a:pt x="96977" y="43093"/>
                </a:lnTo>
                <a:lnTo>
                  <a:pt x="63293" y="75058"/>
                </a:lnTo>
                <a:lnTo>
                  <a:pt x="37241" y="113760"/>
                </a:lnTo>
                <a:lnTo>
                  <a:pt x="20127" y="157957"/>
                </a:lnTo>
                <a:lnTo>
                  <a:pt x="13256" y="206412"/>
                </a:lnTo>
                <a:lnTo>
                  <a:pt x="0" y="712386"/>
                </a:lnTo>
                <a:lnTo>
                  <a:pt x="4327" y="761134"/>
                </a:lnTo>
                <a:lnTo>
                  <a:pt x="19106" y="806168"/>
                </a:lnTo>
                <a:lnTo>
                  <a:pt x="43097" y="846180"/>
                </a:lnTo>
                <a:lnTo>
                  <a:pt x="75062" y="879865"/>
                </a:lnTo>
                <a:lnTo>
                  <a:pt x="113761" y="905917"/>
                </a:lnTo>
                <a:lnTo>
                  <a:pt x="157958" y="923030"/>
                </a:lnTo>
                <a:lnTo>
                  <a:pt x="206412" y="929898"/>
                </a:lnTo>
                <a:lnTo>
                  <a:pt x="8209718" y="1139473"/>
                </a:lnTo>
                <a:lnTo>
                  <a:pt x="8258466" y="1135148"/>
                </a:lnTo>
                <a:lnTo>
                  <a:pt x="8303498" y="1120371"/>
                </a:lnTo>
                <a:lnTo>
                  <a:pt x="8343508" y="1096380"/>
                </a:lnTo>
                <a:lnTo>
                  <a:pt x="8377192" y="1064414"/>
                </a:lnTo>
                <a:lnTo>
                  <a:pt x="8403244" y="1025713"/>
                </a:lnTo>
                <a:lnTo>
                  <a:pt x="8420358" y="981515"/>
                </a:lnTo>
                <a:lnTo>
                  <a:pt x="8427230" y="933060"/>
                </a:lnTo>
                <a:lnTo>
                  <a:pt x="8440475" y="427086"/>
                </a:lnTo>
                <a:lnTo>
                  <a:pt x="8436151" y="378338"/>
                </a:lnTo>
                <a:lnTo>
                  <a:pt x="8421373" y="333306"/>
                </a:lnTo>
                <a:lnTo>
                  <a:pt x="8397382" y="293296"/>
                </a:lnTo>
                <a:lnTo>
                  <a:pt x="8365417" y="259612"/>
                </a:lnTo>
                <a:lnTo>
                  <a:pt x="8326715" y="233560"/>
                </a:lnTo>
                <a:lnTo>
                  <a:pt x="8282518" y="216446"/>
                </a:lnTo>
                <a:lnTo>
                  <a:pt x="8234063" y="209574"/>
                </a:lnTo>
                <a:lnTo>
                  <a:pt x="230767" y="0"/>
                </a:lnTo>
                <a:close/>
              </a:path>
            </a:pathLst>
          </a:custGeom>
          <a:solidFill>
            <a:srgbClr val="98CACB"/>
          </a:solidFill>
        </p:spPr>
        <p:txBody>
          <a:bodyPr wrap="square" lIns="0" tIns="0" rIns="0" bIns="0" rtlCol="0"/>
          <a:lstStyle/>
          <a:p>
            <a:endParaRPr/>
          </a:p>
        </p:txBody>
      </p:sp>
      <p:sp>
        <p:nvSpPr>
          <p:cNvPr id="16" name="object 16"/>
          <p:cNvSpPr txBox="1"/>
          <p:nvPr/>
        </p:nvSpPr>
        <p:spPr>
          <a:xfrm rot="60000">
            <a:off x="5603727" y="3705445"/>
            <a:ext cx="8439166" cy="377155"/>
          </a:xfrm>
          <a:prstGeom prst="rect">
            <a:avLst/>
          </a:prstGeom>
        </p:spPr>
        <p:txBody>
          <a:bodyPr vert="horz" wrap="square" lIns="0" tIns="0" rIns="0" bIns="0" rtlCol="0">
            <a:spAutoFit/>
          </a:bodyPr>
          <a:lstStyle/>
          <a:p>
            <a:pPr algn="ctr">
              <a:lnSpc>
                <a:spcPts val="2925"/>
              </a:lnSpc>
            </a:pPr>
            <a:r>
              <a:rPr sz="4350" b="1" baseline="6704" dirty="0">
                <a:solidFill>
                  <a:srgbClr val="FFFFFF"/>
                </a:solidFill>
                <a:latin typeface="+mn-lt"/>
                <a:cs typeface="Arial"/>
              </a:rPr>
              <a:t>BREVE </a:t>
            </a:r>
            <a:r>
              <a:rPr sz="4350" b="1" baseline="4789" dirty="0">
                <a:solidFill>
                  <a:srgbClr val="FFFFFF"/>
                </a:solidFill>
                <a:latin typeface="+mn-lt"/>
                <a:cs typeface="Arial"/>
              </a:rPr>
              <a:t>STORIA </a:t>
            </a:r>
            <a:r>
              <a:rPr sz="4350" b="1" baseline="3831" dirty="0">
                <a:solidFill>
                  <a:srgbClr val="FFFFFF"/>
                </a:solidFill>
                <a:latin typeface="+mn-lt"/>
                <a:cs typeface="Arial"/>
              </a:rPr>
              <a:t>DELL</a:t>
            </a:r>
            <a:r>
              <a:rPr sz="4350" b="1" baseline="1915" dirty="0">
                <a:solidFill>
                  <a:srgbClr val="FFFFFF"/>
                </a:solidFill>
                <a:latin typeface="+mn-lt"/>
                <a:cs typeface="Arial"/>
              </a:rPr>
              <a:t>A PL</a:t>
            </a:r>
            <a:r>
              <a:rPr sz="2900" b="1" dirty="0">
                <a:solidFill>
                  <a:srgbClr val="FFFFFF"/>
                </a:solidFill>
                <a:latin typeface="+mn-lt"/>
                <a:cs typeface="Arial"/>
              </a:rPr>
              <a:t>ASTICA</a:t>
            </a:r>
            <a:endParaRPr sz="2900" dirty="0">
              <a:latin typeface="+mn-lt"/>
              <a:cs typeface="Arial"/>
            </a:endParaRPr>
          </a:p>
        </p:txBody>
      </p:sp>
      <p:sp>
        <p:nvSpPr>
          <p:cNvPr id="18" name="object 18"/>
          <p:cNvSpPr txBox="1">
            <a:spLocks noGrp="1"/>
          </p:cNvSpPr>
          <p:nvPr>
            <p:ph type="sldNum" sz="quarter" idx="7"/>
          </p:nvPr>
        </p:nvSpPr>
        <p:spPr>
          <a:prstGeom prst="rect">
            <a:avLst/>
          </a:prstGeom>
        </p:spPr>
        <p:txBody>
          <a:bodyPr vert="horz" wrap="square" lIns="0" tIns="8255" rIns="0" bIns="0" rtlCol="0">
            <a:spAutoFit/>
          </a:bodyPr>
          <a:lstStyle/>
          <a:p>
            <a:pPr marL="38100">
              <a:lnSpc>
                <a:spcPct val="100000"/>
              </a:lnSpc>
              <a:spcBef>
                <a:spcPts val="65"/>
              </a:spcBef>
            </a:pPr>
            <a:fld id="{81D60167-4931-47E6-BA6A-407CBD079E47}" type="slidenum">
              <a:rPr spc="-25" dirty="0"/>
              <a:t>2</a:t>
            </a:fld>
            <a:endParaRPr spc="-25" dirty="0"/>
          </a:p>
        </p:txBody>
      </p:sp>
      <p:sp>
        <p:nvSpPr>
          <p:cNvPr id="17" name="object 17"/>
          <p:cNvSpPr txBox="1">
            <a:spLocks noGrp="1"/>
          </p:cNvSpPr>
          <p:nvPr>
            <p:ph type="title"/>
          </p:nvPr>
        </p:nvSpPr>
        <p:spPr>
          <a:xfrm>
            <a:off x="2888211" y="1256367"/>
            <a:ext cx="14327676" cy="1307504"/>
          </a:xfrm>
          <a:prstGeom prst="rect">
            <a:avLst/>
          </a:prstGeom>
        </p:spPr>
        <p:txBody>
          <a:bodyPr vert="horz" wrap="square" lIns="0" tIns="289019" rIns="0" bIns="0" rtlCol="0">
            <a:spAutoFit/>
          </a:bodyPr>
          <a:lstStyle/>
          <a:p>
            <a:pPr marL="1473835">
              <a:lnSpc>
                <a:spcPct val="100000"/>
              </a:lnSpc>
              <a:spcBef>
                <a:spcPts val="95"/>
              </a:spcBef>
            </a:pPr>
            <a:r>
              <a:rPr dirty="0">
                <a:latin typeface="+mj-lt"/>
              </a:rPr>
              <a:t>IL NOSTRO PERCORSO INSIEME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4610100" cy="4511675"/>
          </a:xfrm>
          <a:custGeom>
            <a:avLst/>
            <a:gdLst/>
            <a:ahLst/>
            <a:cxnLst/>
            <a:rect l="l" t="t" r="r" b="b"/>
            <a:pathLst>
              <a:path w="4610100" h="4511675">
                <a:moveTo>
                  <a:pt x="4609925" y="0"/>
                </a:moveTo>
                <a:lnTo>
                  <a:pt x="0" y="0"/>
                </a:lnTo>
                <a:lnTo>
                  <a:pt x="0" y="4511098"/>
                </a:lnTo>
                <a:lnTo>
                  <a:pt x="61980" y="4504095"/>
                </a:lnTo>
                <a:lnTo>
                  <a:pt x="111616" y="4497888"/>
                </a:lnTo>
                <a:lnTo>
                  <a:pt x="161172" y="4491194"/>
                </a:lnTo>
                <a:lnTo>
                  <a:pt x="210646" y="4484013"/>
                </a:lnTo>
                <a:lnTo>
                  <a:pt x="260041" y="4476349"/>
                </a:lnTo>
                <a:lnTo>
                  <a:pt x="309354" y="4468202"/>
                </a:lnTo>
                <a:lnTo>
                  <a:pt x="358587" y="4459574"/>
                </a:lnTo>
                <a:lnTo>
                  <a:pt x="407739" y="4450467"/>
                </a:lnTo>
                <a:lnTo>
                  <a:pt x="456810" y="4440884"/>
                </a:lnTo>
                <a:lnTo>
                  <a:pt x="505801" y="4430825"/>
                </a:lnTo>
                <a:lnTo>
                  <a:pt x="554711" y="4420292"/>
                </a:lnTo>
                <a:lnTo>
                  <a:pt x="603540" y="4409288"/>
                </a:lnTo>
                <a:lnTo>
                  <a:pt x="652288" y="4397813"/>
                </a:lnTo>
                <a:lnTo>
                  <a:pt x="700956" y="4385871"/>
                </a:lnTo>
                <a:lnTo>
                  <a:pt x="797529" y="4360752"/>
                </a:lnTo>
                <a:lnTo>
                  <a:pt x="893102" y="4334130"/>
                </a:lnTo>
                <a:lnTo>
                  <a:pt x="988114" y="4305861"/>
                </a:lnTo>
                <a:lnTo>
                  <a:pt x="1035400" y="4291094"/>
                </a:lnTo>
                <a:lnTo>
                  <a:pt x="1082534" y="4275897"/>
                </a:lnTo>
                <a:lnTo>
                  <a:pt x="1129512" y="4260264"/>
                </a:lnTo>
                <a:lnTo>
                  <a:pt x="1176330" y="4244188"/>
                </a:lnTo>
                <a:lnTo>
                  <a:pt x="1222984" y="4227664"/>
                </a:lnTo>
                <a:lnTo>
                  <a:pt x="1269470" y="4210686"/>
                </a:lnTo>
                <a:lnTo>
                  <a:pt x="1315784" y="4193246"/>
                </a:lnTo>
                <a:lnTo>
                  <a:pt x="1361921" y="4175340"/>
                </a:lnTo>
                <a:lnTo>
                  <a:pt x="1407879" y="4156960"/>
                </a:lnTo>
                <a:lnTo>
                  <a:pt x="1453653" y="4138101"/>
                </a:lnTo>
                <a:lnTo>
                  <a:pt x="1499238" y="4118756"/>
                </a:lnTo>
                <a:lnTo>
                  <a:pt x="1544632" y="4098919"/>
                </a:lnTo>
                <a:lnTo>
                  <a:pt x="1589829" y="4078585"/>
                </a:lnTo>
                <a:lnTo>
                  <a:pt x="1634827" y="4057746"/>
                </a:lnTo>
                <a:lnTo>
                  <a:pt x="1679620" y="4036397"/>
                </a:lnTo>
                <a:lnTo>
                  <a:pt x="1724206" y="4014532"/>
                </a:lnTo>
                <a:lnTo>
                  <a:pt x="1768579" y="3992144"/>
                </a:lnTo>
                <a:lnTo>
                  <a:pt x="1861393" y="3943986"/>
                </a:lnTo>
                <a:lnTo>
                  <a:pt x="1953690" y="3894747"/>
                </a:lnTo>
                <a:lnTo>
                  <a:pt x="2045419" y="3844414"/>
                </a:lnTo>
                <a:lnTo>
                  <a:pt x="2136526" y="3792974"/>
                </a:lnTo>
                <a:lnTo>
                  <a:pt x="2226960" y="3740413"/>
                </a:lnTo>
                <a:lnTo>
                  <a:pt x="2316667" y="3686719"/>
                </a:lnTo>
                <a:lnTo>
                  <a:pt x="2360232" y="3659580"/>
                </a:lnTo>
                <a:lnTo>
                  <a:pt x="2403261" y="3631541"/>
                </a:lnTo>
                <a:lnTo>
                  <a:pt x="2445833" y="3602741"/>
                </a:lnTo>
                <a:lnTo>
                  <a:pt x="2488026" y="3573318"/>
                </a:lnTo>
                <a:lnTo>
                  <a:pt x="2529918" y="3543412"/>
                </a:lnTo>
                <a:lnTo>
                  <a:pt x="2736452" y="3391997"/>
                </a:lnTo>
                <a:lnTo>
                  <a:pt x="2776659" y="3361944"/>
                </a:lnTo>
                <a:lnTo>
                  <a:pt x="2816607" y="3331533"/>
                </a:lnTo>
                <a:lnTo>
                  <a:pt x="2856236" y="3300711"/>
                </a:lnTo>
                <a:lnTo>
                  <a:pt x="2895485" y="3269429"/>
                </a:lnTo>
                <a:lnTo>
                  <a:pt x="2934291" y="3237635"/>
                </a:lnTo>
                <a:lnTo>
                  <a:pt x="2972595" y="3205278"/>
                </a:lnTo>
                <a:lnTo>
                  <a:pt x="3009244" y="3173310"/>
                </a:lnTo>
                <a:lnTo>
                  <a:pt x="3045435" y="3140774"/>
                </a:lnTo>
                <a:lnTo>
                  <a:pt x="3081182" y="3107717"/>
                </a:lnTo>
                <a:lnTo>
                  <a:pt x="3116502" y="3074183"/>
                </a:lnTo>
                <a:lnTo>
                  <a:pt x="3151409" y="3040220"/>
                </a:lnTo>
                <a:lnTo>
                  <a:pt x="3185917" y="3005874"/>
                </a:lnTo>
                <a:lnTo>
                  <a:pt x="3357870" y="2829937"/>
                </a:lnTo>
                <a:lnTo>
                  <a:pt x="3426341" y="2758867"/>
                </a:lnTo>
                <a:lnTo>
                  <a:pt x="3460299" y="2723086"/>
                </a:lnTo>
                <a:lnTo>
                  <a:pt x="3494008" y="2687089"/>
                </a:lnTo>
                <a:lnTo>
                  <a:pt x="3527419" y="2650838"/>
                </a:lnTo>
                <a:lnTo>
                  <a:pt x="3560485" y="2614293"/>
                </a:lnTo>
                <a:lnTo>
                  <a:pt x="3593159" y="2577415"/>
                </a:lnTo>
                <a:lnTo>
                  <a:pt x="3625392" y="2540167"/>
                </a:lnTo>
                <a:lnTo>
                  <a:pt x="3656873" y="2502271"/>
                </a:lnTo>
                <a:lnTo>
                  <a:pt x="3687419" y="2463553"/>
                </a:lnTo>
                <a:lnTo>
                  <a:pt x="3717160" y="2424139"/>
                </a:lnTo>
                <a:lnTo>
                  <a:pt x="3746228" y="2384152"/>
                </a:lnTo>
                <a:lnTo>
                  <a:pt x="3774753" y="2343717"/>
                </a:lnTo>
                <a:lnTo>
                  <a:pt x="3802865" y="2302961"/>
                </a:lnTo>
                <a:lnTo>
                  <a:pt x="3830695" y="2262005"/>
                </a:lnTo>
                <a:lnTo>
                  <a:pt x="3915636" y="2136127"/>
                </a:lnTo>
                <a:lnTo>
                  <a:pt x="3945060" y="2092096"/>
                </a:lnTo>
                <a:lnTo>
                  <a:pt x="3974205" y="2047863"/>
                </a:lnTo>
                <a:lnTo>
                  <a:pt x="4002968" y="2003384"/>
                </a:lnTo>
                <a:lnTo>
                  <a:pt x="4031246" y="1958615"/>
                </a:lnTo>
                <a:lnTo>
                  <a:pt x="4058938" y="1913511"/>
                </a:lnTo>
                <a:lnTo>
                  <a:pt x="4085940" y="1868030"/>
                </a:lnTo>
                <a:lnTo>
                  <a:pt x="4112152" y="1822126"/>
                </a:lnTo>
                <a:lnTo>
                  <a:pt x="4136114" y="1778534"/>
                </a:lnTo>
                <a:lnTo>
                  <a:pt x="4159451" y="1734650"/>
                </a:lnTo>
                <a:lnTo>
                  <a:pt x="4182167" y="1690477"/>
                </a:lnTo>
                <a:lnTo>
                  <a:pt x="4204270" y="1646021"/>
                </a:lnTo>
                <a:lnTo>
                  <a:pt x="4225766" y="1601287"/>
                </a:lnTo>
                <a:lnTo>
                  <a:pt x="4246660" y="1556279"/>
                </a:lnTo>
                <a:lnTo>
                  <a:pt x="4266959" y="1511004"/>
                </a:lnTo>
                <a:lnTo>
                  <a:pt x="4286670" y="1465465"/>
                </a:lnTo>
                <a:lnTo>
                  <a:pt x="4305798" y="1419668"/>
                </a:lnTo>
                <a:lnTo>
                  <a:pt x="4324350" y="1373618"/>
                </a:lnTo>
                <a:lnTo>
                  <a:pt x="4342332" y="1327319"/>
                </a:lnTo>
                <a:lnTo>
                  <a:pt x="4359751" y="1280777"/>
                </a:lnTo>
                <a:lnTo>
                  <a:pt x="4376612" y="1233996"/>
                </a:lnTo>
                <a:lnTo>
                  <a:pt x="4392922" y="1186982"/>
                </a:lnTo>
                <a:lnTo>
                  <a:pt x="4408687" y="1139739"/>
                </a:lnTo>
                <a:lnTo>
                  <a:pt x="4424513" y="1089823"/>
                </a:lnTo>
                <a:lnTo>
                  <a:pt x="4439416" y="1039728"/>
                </a:lnTo>
                <a:lnTo>
                  <a:pt x="4453441" y="989462"/>
                </a:lnTo>
                <a:lnTo>
                  <a:pt x="4466629" y="939033"/>
                </a:lnTo>
                <a:lnTo>
                  <a:pt x="4479026" y="888449"/>
                </a:lnTo>
                <a:lnTo>
                  <a:pt x="4490673" y="837716"/>
                </a:lnTo>
                <a:lnTo>
                  <a:pt x="4501614" y="786843"/>
                </a:lnTo>
                <a:lnTo>
                  <a:pt x="4511893" y="735837"/>
                </a:lnTo>
                <a:lnTo>
                  <a:pt x="4521553" y="684707"/>
                </a:lnTo>
                <a:lnTo>
                  <a:pt x="4530637" y="633458"/>
                </a:lnTo>
                <a:lnTo>
                  <a:pt x="4539188" y="582101"/>
                </a:lnTo>
                <a:lnTo>
                  <a:pt x="4547251" y="530641"/>
                </a:lnTo>
                <a:lnTo>
                  <a:pt x="4554867" y="479087"/>
                </a:lnTo>
                <a:lnTo>
                  <a:pt x="4562081" y="427446"/>
                </a:lnTo>
                <a:lnTo>
                  <a:pt x="4568935" y="375726"/>
                </a:lnTo>
                <a:lnTo>
                  <a:pt x="4575474" y="323934"/>
                </a:lnTo>
                <a:lnTo>
                  <a:pt x="4581740" y="272079"/>
                </a:lnTo>
                <a:lnTo>
                  <a:pt x="4587535" y="221978"/>
                </a:lnTo>
                <a:lnTo>
                  <a:pt x="4593059" y="171866"/>
                </a:lnTo>
                <a:lnTo>
                  <a:pt x="4598313" y="121744"/>
                </a:lnTo>
                <a:lnTo>
                  <a:pt x="4603299" y="71613"/>
                </a:lnTo>
                <a:lnTo>
                  <a:pt x="4608018" y="21471"/>
                </a:lnTo>
                <a:lnTo>
                  <a:pt x="4609925" y="0"/>
                </a:lnTo>
                <a:close/>
              </a:path>
            </a:pathLst>
          </a:custGeom>
          <a:solidFill>
            <a:srgbClr val="F3B68C">
              <a:alpha val="69999"/>
            </a:srgbClr>
          </a:solidFill>
        </p:spPr>
        <p:txBody>
          <a:bodyPr wrap="square" lIns="0" tIns="0" rIns="0" bIns="0" rtlCol="0"/>
          <a:lstStyle/>
          <a:p>
            <a:endParaRPr/>
          </a:p>
        </p:txBody>
      </p:sp>
      <p:sp>
        <p:nvSpPr>
          <p:cNvPr id="3" name="object 3"/>
          <p:cNvSpPr/>
          <p:nvPr/>
        </p:nvSpPr>
        <p:spPr>
          <a:xfrm>
            <a:off x="16460291" y="0"/>
            <a:ext cx="3644265" cy="1684655"/>
          </a:xfrm>
          <a:custGeom>
            <a:avLst/>
            <a:gdLst/>
            <a:ahLst/>
            <a:cxnLst/>
            <a:rect l="l" t="t" r="r" b="b"/>
            <a:pathLst>
              <a:path w="3644265" h="1684655">
                <a:moveTo>
                  <a:pt x="3643807" y="0"/>
                </a:moveTo>
                <a:lnTo>
                  <a:pt x="418338" y="0"/>
                </a:lnTo>
                <a:lnTo>
                  <a:pt x="415632" y="2656"/>
                </a:lnTo>
                <a:lnTo>
                  <a:pt x="383034" y="37405"/>
                </a:lnTo>
                <a:lnTo>
                  <a:pt x="351988" y="73468"/>
                </a:lnTo>
                <a:lnTo>
                  <a:pt x="322537" y="110883"/>
                </a:lnTo>
                <a:lnTo>
                  <a:pt x="294723" y="149685"/>
                </a:lnTo>
                <a:lnTo>
                  <a:pt x="268590" y="189910"/>
                </a:lnTo>
                <a:lnTo>
                  <a:pt x="244180" y="231594"/>
                </a:lnTo>
                <a:lnTo>
                  <a:pt x="221535" y="274774"/>
                </a:lnTo>
                <a:lnTo>
                  <a:pt x="200699" y="319485"/>
                </a:lnTo>
                <a:lnTo>
                  <a:pt x="181714" y="365764"/>
                </a:lnTo>
                <a:lnTo>
                  <a:pt x="164005" y="413548"/>
                </a:lnTo>
                <a:lnTo>
                  <a:pt x="147388" y="461586"/>
                </a:lnTo>
                <a:lnTo>
                  <a:pt x="131821" y="509869"/>
                </a:lnTo>
                <a:lnTo>
                  <a:pt x="117263" y="558391"/>
                </a:lnTo>
                <a:lnTo>
                  <a:pt x="103674" y="607146"/>
                </a:lnTo>
                <a:lnTo>
                  <a:pt x="91013" y="656126"/>
                </a:lnTo>
                <a:lnTo>
                  <a:pt x="79239" y="705325"/>
                </a:lnTo>
                <a:lnTo>
                  <a:pt x="68311" y="754735"/>
                </a:lnTo>
                <a:lnTo>
                  <a:pt x="58188" y="804350"/>
                </a:lnTo>
                <a:lnTo>
                  <a:pt x="48830" y="854162"/>
                </a:lnTo>
                <a:lnTo>
                  <a:pt x="40195" y="904166"/>
                </a:lnTo>
                <a:lnTo>
                  <a:pt x="32243" y="954354"/>
                </a:lnTo>
                <a:lnTo>
                  <a:pt x="24933" y="1004719"/>
                </a:lnTo>
                <a:lnTo>
                  <a:pt x="18386" y="1056635"/>
                </a:lnTo>
                <a:lnTo>
                  <a:pt x="13075" y="1108586"/>
                </a:lnTo>
                <a:lnTo>
                  <a:pt x="8872" y="1160579"/>
                </a:lnTo>
                <a:lnTo>
                  <a:pt x="5654" y="1212619"/>
                </a:lnTo>
                <a:lnTo>
                  <a:pt x="3294" y="1264715"/>
                </a:lnTo>
                <a:lnTo>
                  <a:pt x="1669" y="1316872"/>
                </a:lnTo>
                <a:lnTo>
                  <a:pt x="652" y="1369097"/>
                </a:lnTo>
                <a:lnTo>
                  <a:pt x="118" y="1421397"/>
                </a:lnTo>
                <a:lnTo>
                  <a:pt x="0" y="1526247"/>
                </a:lnTo>
                <a:lnTo>
                  <a:pt x="136" y="1572337"/>
                </a:lnTo>
                <a:lnTo>
                  <a:pt x="232" y="1604759"/>
                </a:lnTo>
                <a:lnTo>
                  <a:pt x="316" y="1684248"/>
                </a:lnTo>
                <a:lnTo>
                  <a:pt x="1874919" y="1684248"/>
                </a:lnTo>
                <a:lnTo>
                  <a:pt x="1875830" y="1677808"/>
                </a:lnTo>
                <a:lnTo>
                  <a:pt x="1876793" y="1673400"/>
                </a:lnTo>
                <a:lnTo>
                  <a:pt x="1879590" y="1620658"/>
                </a:lnTo>
                <a:lnTo>
                  <a:pt x="1882026" y="1572337"/>
                </a:lnTo>
                <a:lnTo>
                  <a:pt x="1886770" y="1475687"/>
                </a:lnTo>
                <a:lnTo>
                  <a:pt x="1889194" y="1427365"/>
                </a:lnTo>
                <a:lnTo>
                  <a:pt x="1891732" y="1379053"/>
                </a:lnTo>
                <a:lnTo>
                  <a:pt x="1894440" y="1330754"/>
                </a:lnTo>
                <a:lnTo>
                  <a:pt x="1897378" y="1282473"/>
                </a:lnTo>
                <a:lnTo>
                  <a:pt x="1900516" y="1235518"/>
                </a:lnTo>
                <a:lnTo>
                  <a:pt x="1904174" y="1185980"/>
                </a:lnTo>
                <a:lnTo>
                  <a:pt x="1909305" y="1132452"/>
                </a:lnTo>
                <a:lnTo>
                  <a:pt x="1916315" y="1079218"/>
                </a:lnTo>
                <a:lnTo>
                  <a:pt x="1925194" y="1026296"/>
                </a:lnTo>
                <a:lnTo>
                  <a:pt x="1935930" y="973699"/>
                </a:lnTo>
                <a:lnTo>
                  <a:pt x="1948512" y="921445"/>
                </a:lnTo>
                <a:lnTo>
                  <a:pt x="1962928" y="869547"/>
                </a:lnTo>
                <a:lnTo>
                  <a:pt x="1979167" y="818023"/>
                </a:lnTo>
                <a:lnTo>
                  <a:pt x="1998029" y="769745"/>
                </a:lnTo>
                <a:lnTo>
                  <a:pt x="2020857" y="725843"/>
                </a:lnTo>
                <a:lnTo>
                  <a:pt x="2047601" y="686306"/>
                </a:lnTo>
                <a:lnTo>
                  <a:pt x="2078210" y="651123"/>
                </a:lnTo>
                <a:lnTo>
                  <a:pt x="2112632" y="620283"/>
                </a:lnTo>
                <a:lnTo>
                  <a:pt x="2150816" y="593775"/>
                </a:lnTo>
                <a:lnTo>
                  <a:pt x="2192711" y="571589"/>
                </a:lnTo>
                <a:lnTo>
                  <a:pt x="2238266" y="553713"/>
                </a:lnTo>
                <a:lnTo>
                  <a:pt x="2287430" y="540136"/>
                </a:lnTo>
                <a:lnTo>
                  <a:pt x="2336367" y="530699"/>
                </a:lnTo>
                <a:lnTo>
                  <a:pt x="2384841" y="524449"/>
                </a:lnTo>
                <a:lnTo>
                  <a:pt x="2432836" y="521389"/>
                </a:lnTo>
                <a:lnTo>
                  <a:pt x="3643807" y="521389"/>
                </a:lnTo>
                <a:lnTo>
                  <a:pt x="3643807" y="0"/>
                </a:lnTo>
                <a:close/>
              </a:path>
              <a:path w="3644265" h="1684655">
                <a:moveTo>
                  <a:pt x="3643807" y="521389"/>
                </a:moveTo>
                <a:lnTo>
                  <a:pt x="2432836" y="521389"/>
                </a:lnTo>
                <a:lnTo>
                  <a:pt x="2480333" y="521519"/>
                </a:lnTo>
                <a:lnTo>
                  <a:pt x="2527318" y="524841"/>
                </a:lnTo>
                <a:lnTo>
                  <a:pt x="2573772" y="531355"/>
                </a:lnTo>
                <a:lnTo>
                  <a:pt x="2619678" y="541062"/>
                </a:lnTo>
                <a:lnTo>
                  <a:pt x="2665021" y="553964"/>
                </a:lnTo>
                <a:lnTo>
                  <a:pt x="2709783" y="570061"/>
                </a:lnTo>
                <a:lnTo>
                  <a:pt x="2753948" y="589355"/>
                </a:lnTo>
                <a:lnTo>
                  <a:pt x="2797499" y="611846"/>
                </a:lnTo>
                <a:lnTo>
                  <a:pt x="2840418" y="637536"/>
                </a:lnTo>
                <a:lnTo>
                  <a:pt x="2883652" y="668633"/>
                </a:lnTo>
                <a:lnTo>
                  <a:pt x="2921938" y="704665"/>
                </a:lnTo>
                <a:lnTo>
                  <a:pt x="2953405" y="746399"/>
                </a:lnTo>
                <a:lnTo>
                  <a:pt x="2976183" y="794599"/>
                </a:lnTo>
                <a:lnTo>
                  <a:pt x="2992262" y="842285"/>
                </a:lnTo>
                <a:lnTo>
                  <a:pt x="3007500" y="890174"/>
                </a:lnTo>
                <a:lnTo>
                  <a:pt x="3021626" y="938321"/>
                </a:lnTo>
                <a:lnTo>
                  <a:pt x="3034368" y="986776"/>
                </a:lnTo>
                <a:lnTo>
                  <a:pt x="3045455" y="1035593"/>
                </a:lnTo>
                <a:lnTo>
                  <a:pt x="3054615" y="1084823"/>
                </a:lnTo>
                <a:lnTo>
                  <a:pt x="3061576" y="1134519"/>
                </a:lnTo>
                <a:lnTo>
                  <a:pt x="3066066" y="1184733"/>
                </a:lnTo>
                <a:lnTo>
                  <a:pt x="3067769" y="1234213"/>
                </a:lnTo>
                <a:lnTo>
                  <a:pt x="3067814" y="1235518"/>
                </a:lnTo>
                <a:lnTo>
                  <a:pt x="3068013" y="1264715"/>
                </a:lnTo>
                <a:lnTo>
                  <a:pt x="3068134" y="1282473"/>
                </a:lnTo>
                <a:lnTo>
                  <a:pt x="3068433" y="1316872"/>
                </a:lnTo>
                <a:lnTo>
                  <a:pt x="3068560" y="1330754"/>
                </a:lnTo>
                <a:lnTo>
                  <a:pt x="3068653" y="1341017"/>
                </a:lnTo>
                <a:lnTo>
                  <a:pt x="3069229" y="1393766"/>
                </a:lnTo>
                <a:lnTo>
                  <a:pt x="3069877" y="1446515"/>
                </a:lnTo>
                <a:lnTo>
                  <a:pt x="3070572" y="1499264"/>
                </a:lnTo>
                <a:lnTo>
                  <a:pt x="3072005" y="1604759"/>
                </a:lnTo>
                <a:lnTo>
                  <a:pt x="3072694" y="1657505"/>
                </a:lnTo>
                <a:lnTo>
                  <a:pt x="3072984" y="1664125"/>
                </a:lnTo>
                <a:lnTo>
                  <a:pt x="3073569" y="1670760"/>
                </a:lnTo>
                <a:lnTo>
                  <a:pt x="3074282" y="1677432"/>
                </a:lnTo>
                <a:lnTo>
                  <a:pt x="3074964" y="1684248"/>
                </a:lnTo>
                <a:lnTo>
                  <a:pt x="3643807" y="1684248"/>
                </a:lnTo>
                <a:lnTo>
                  <a:pt x="3643807" y="521389"/>
                </a:lnTo>
                <a:close/>
              </a:path>
            </a:pathLst>
          </a:custGeom>
          <a:solidFill>
            <a:srgbClr val="FABA63"/>
          </a:solidFill>
        </p:spPr>
        <p:txBody>
          <a:bodyPr wrap="square" lIns="0" tIns="0" rIns="0" bIns="0" rtlCol="0"/>
          <a:lstStyle/>
          <a:p>
            <a:endParaRPr/>
          </a:p>
        </p:txBody>
      </p:sp>
      <p:sp>
        <p:nvSpPr>
          <p:cNvPr id="4" name="object 4"/>
          <p:cNvSpPr/>
          <p:nvPr/>
        </p:nvSpPr>
        <p:spPr>
          <a:xfrm>
            <a:off x="10429174" y="10074116"/>
            <a:ext cx="7576820" cy="1234440"/>
          </a:xfrm>
          <a:custGeom>
            <a:avLst/>
            <a:gdLst/>
            <a:ahLst/>
            <a:cxnLst/>
            <a:rect l="l" t="t" r="r" b="b"/>
            <a:pathLst>
              <a:path w="7576819" h="1234440">
                <a:moveTo>
                  <a:pt x="310872" y="229870"/>
                </a:moveTo>
                <a:lnTo>
                  <a:pt x="256362" y="233680"/>
                </a:lnTo>
                <a:lnTo>
                  <a:pt x="186160" y="248920"/>
                </a:lnTo>
                <a:lnTo>
                  <a:pt x="116429" y="267970"/>
                </a:lnTo>
                <a:lnTo>
                  <a:pt x="72216" y="287020"/>
                </a:lnTo>
                <a:lnTo>
                  <a:pt x="38787" y="317500"/>
                </a:lnTo>
                <a:lnTo>
                  <a:pt x="15821" y="354330"/>
                </a:lnTo>
                <a:lnTo>
                  <a:pt x="2998" y="396240"/>
                </a:lnTo>
                <a:lnTo>
                  <a:pt x="0" y="438150"/>
                </a:lnTo>
                <a:lnTo>
                  <a:pt x="6505" y="477520"/>
                </a:lnTo>
                <a:lnTo>
                  <a:pt x="13749" y="502920"/>
                </a:lnTo>
                <a:lnTo>
                  <a:pt x="20176" y="528320"/>
                </a:lnTo>
                <a:lnTo>
                  <a:pt x="25758" y="554990"/>
                </a:lnTo>
                <a:lnTo>
                  <a:pt x="30463" y="581660"/>
                </a:lnTo>
                <a:lnTo>
                  <a:pt x="36669" y="624840"/>
                </a:lnTo>
                <a:lnTo>
                  <a:pt x="41985" y="669290"/>
                </a:lnTo>
                <a:lnTo>
                  <a:pt x="47683" y="712470"/>
                </a:lnTo>
                <a:lnTo>
                  <a:pt x="55038" y="755650"/>
                </a:lnTo>
                <a:lnTo>
                  <a:pt x="66166" y="807720"/>
                </a:lnTo>
                <a:lnTo>
                  <a:pt x="78939" y="858520"/>
                </a:lnTo>
                <a:lnTo>
                  <a:pt x="93414" y="908050"/>
                </a:lnTo>
                <a:lnTo>
                  <a:pt x="109643" y="957580"/>
                </a:lnTo>
                <a:lnTo>
                  <a:pt x="127683" y="1007110"/>
                </a:lnTo>
                <a:lnTo>
                  <a:pt x="147588" y="1054100"/>
                </a:lnTo>
                <a:lnTo>
                  <a:pt x="169413" y="1101090"/>
                </a:lnTo>
                <a:lnTo>
                  <a:pt x="193213" y="1146810"/>
                </a:lnTo>
                <a:lnTo>
                  <a:pt x="219043" y="1192530"/>
                </a:lnTo>
                <a:lnTo>
                  <a:pt x="246238" y="1234440"/>
                </a:lnTo>
                <a:lnTo>
                  <a:pt x="1878910" y="1234440"/>
                </a:lnTo>
                <a:lnTo>
                  <a:pt x="1922281" y="1198880"/>
                </a:lnTo>
                <a:lnTo>
                  <a:pt x="1960345" y="1165860"/>
                </a:lnTo>
                <a:lnTo>
                  <a:pt x="1997868" y="1131570"/>
                </a:lnTo>
                <a:lnTo>
                  <a:pt x="2029384" y="1102360"/>
                </a:lnTo>
                <a:lnTo>
                  <a:pt x="902664" y="1102360"/>
                </a:lnTo>
                <a:lnTo>
                  <a:pt x="847988" y="1101090"/>
                </a:lnTo>
                <a:lnTo>
                  <a:pt x="792879" y="1094740"/>
                </a:lnTo>
                <a:lnTo>
                  <a:pt x="745102" y="1083310"/>
                </a:lnTo>
                <a:lnTo>
                  <a:pt x="701280" y="1065530"/>
                </a:lnTo>
                <a:lnTo>
                  <a:pt x="661387" y="1042670"/>
                </a:lnTo>
                <a:lnTo>
                  <a:pt x="625399" y="1016000"/>
                </a:lnTo>
                <a:lnTo>
                  <a:pt x="593292" y="982980"/>
                </a:lnTo>
                <a:lnTo>
                  <a:pt x="565043" y="944880"/>
                </a:lnTo>
                <a:lnTo>
                  <a:pt x="540625" y="900430"/>
                </a:lnTo>
                <a:lnTo>
                  <a:pt x="521246" y="855980"/>
                </a:lnTo>
                <a:lnTo>
                  <a:pt x="505024" y="808990"/>
                </a:lnTo>
                <a:lnTo>
                  <a:pt x="489610" y="760730"/>
                </a:lnTo>
                <a:lnTo>
                  <a:pt x="474883" y="712470"/>
                </a:lnTo>
                <a:lnTo>
                  <a:pt x="461068" y="664210"/>
                </a:lnTo>
                <a:lnTo>
                  <a:pt x="448389" y="615950"/>
                </a:lnTo>
                <a:lnTo>
                  <a:pt x="437070" y="566420"/>
                </a:lnTo>
                <a:lnTo>
                  <a:pt x="427333" y="516890"/>
                </a:lnTo>
                <a:lnTo>
                  <a:pt x="419404" y="467360"/>
                </a:lnTo>
                <a:lnTo>
                  <a:pt x="414660" y="433070"/>
                </a:lnTo>
                <a:lnTo>
                  <a:pt x="409688" y="400050"/>
                </a:lnTo>
                <a:lnTo>
                  <a:pt x="404357" y="365760"/>
                </a:lnTo>
                <a:lnTo>
                  <a:pt x="398535" y="332740"/>
                </a:lnTo>
                <a:lnTo>
                  <a:pt x="381361" y="279400"/>
                </a:lnTo>
                <a:lnTo>
                  <a:pt x="352339" y="245110"/>
                </a:lnTo>
                <a:lnTo>
                  <a:pt x="310872" y="229870"/>
                </a:lnTo>
                <a:close/>
              </a:path>
              <a:path w="7576819" h="1234440">
                <a:moveTo>
                  <a:pt x="2954429" y="694690"/>
                </a:moveTo>
                <a:lnTo>
                  <a:pt x="2418076" y="694690"/>
                </a:lnTo>
                <a:lnTo>
                  <a:pt x="2422509" y="703580"/>
                </a:lnTo>
                <a:lnTo>
                  <a:pt x="2426530" y="709930"/>
                </a:lnTo>
                <a:lnTo>
                  <a:pt x="2430196" y="716280"/>
                </a:lnTo>
                <a:lnTo>
                  <a:pt x="2433562" y="722630"/>
                </a:lnTo>
                <a:lnTo>
                  <a:pt x="2455228" y="767080"/>
                </a:lnTo>
                <a:lnTo>
                  <a:pt x="2498426" y="853440"/>
                </a:lnTo>
                <a:lnTo>
                  <a:pt x="2520209" y="896620"/>
                </a:lnTo>
                <a:lnTo>
                  <a:pt x="2589805" y="1032510"/>
                </a:lnTo>
                <a:lnTo>
                  <a:pt x="2614014" y="1078230"/>
                </a:lnTo>
                <a:lnTo>
                  <a:pt x="2639110" y="1123950"/>
                </a:lnTo>
                <a:lnTo>
                  <a:pt x="2665536" y="1168400"/>
                </a:lnTo>
                <a:lnTo>
                  <a:pt x="2693732" y="1212850"/>
                </a:lnTo>
                <a:lnTo>
                  <a:pt x="2709967" y="1234440"/>
                </a:lnTo>
                <a:lnTo>
                  <a:pt x="4393347" y="1234440"/>
                </a:lnTo>
                <a:lnTo>
                  <a:pt x="4455967" y="1181100"/>
                </a:lnTo>
                <a:lnTo>
                  <a:pt x="3495048" y="1181100"/>
                </a:lnTo>
                <a:lnTo>
                  <a:pt x="3443134" y="1177290"/>
                </a:lnTo>
                <a:lnTo>
                  <a:pt x="3391191" y="1167130"/>
                </a:lnTo>
                <a:lnTo>
                  <a:pt x="3341533" y="1151890"/>
                </a:lnTo>
                <a:lnTo>
                  <a:pt x="3294222" y="1130300"/>
                </a:lnTo>
                <a:lnTo>
                  <a:pt x="3249318" y="1102360"/>
                </a:lnTo>
                <a:lnTo>
                  <a:pt x="3210859" y="1073150"/>
                </a:lnTo>
                <a:lnTo>
                  <a:pt x="3174960" y="1041400"/>
                </a:lnTo>
                <a:lnTo>
                  <a:pt x="3141381" y="1007110"/>
                </a:lnTo>
                <a:lnTo>
                  <a:pt x="3109882" y="971550"/>
                </a:lnTo>
                <a:lnTo>
                  <a:pt x="3080224" y="933450"/>
                </a:lnTo>
                <a:lnTo>
                  <a:pt x="3052167" y="895350"/>
                </a:lnTo>
                <a:lnTo>
                  <a:pt x="3025471" y="854710"/>
                </a:lnTo>
                <a:lnTo>
                  <a:pt x="2998627" y="807720"/>
                </a:lnTo>
                <a:lnTo>
                  <a:pt x="2976517" y="759460"/>
                </a:lnTo>
                <a:lnTo>
                  <a:pt x="2958465" y="708660"/>
                </a:lnTo>
                <a:lnTo>
                  <a:pt x="2954429" y="694690"/>
                </a:lnTo>
                <a:close/>
              </a:path>
              <a:path w="7576819" h="1234440">
                <a:moveTo>
                  <a:pt x="5517580" y="655320"/>
                </a:moveTo>
                <a:lnTo>
                  <a:pt x="5060446" y="655320"/>
                </a:lnTo>
                <a:lnTo>
                  <a:pt x="5063419" y="665480"/>
                </a:lnTo>
                <a:lnTo>
                  <a:pt x="5066112" y="674370"/>
                </a:lnTo>
                <a:lnTo>
                  <a:pt x="5068186" y="681990"/>
                </a:lnTo>
                <a:lnTo>
                  <a:pt x="5069304" y="688340"/>
                </a:lnTo>
                <a:lnTo>
                  <a:pt x="5071513" y="721360"/>
                </a:lnTo>
                <a:lnTo>
                  <a:pt x="5073434" y="755650"/>
                </a:lnTo>
                <a:lnTo>
                  <a:pt x="5075431" y="788670"/>
                </a:lnTo>
                <a:lnTo>
                  <a:pt x="5077588" y="817880"/>
                </a:lnTo>
                <a:lnTo>
                  <a:pt x="5077682" y="819150"/>
                </a:lnTo>
                <a:lnTo>
                  <a:pt x="5077775" y="820420"/>
                </a:lnTo>
                <a:lnTo>
                  <a:pt x="5077869" y="821690"/>
                </a:lnTo>
                <a:lnTo>
                  <a:pt x="5082713" y="871220"/>
                </a:lnTo>
                <a:lnTo>
                  <a:pt x="5090141" y="919480"/>
                </a:lnTo>
                <a:lnTo>
                  <a:pt x="5101019" y="967740"/>
                </a:lnTo>
                <a:lnTo>
                  <a:pt x="5114967" y="1013460"/>
                </a:lnTo>
                <a:lnTo>
                  <a:pt x="5131732" y="1059180"/>
                </a:lnTo>
                <a:lnTo>
                  <a:pt x="5151059" y="1102360"/>
                </a:lnTo>
                <a:lnTo>
                  <a:pt x="5172695" y="1145540"/>
                </a:lnTo>
                <a:lnTo>
                  <a:pt x="5196385" y="1187450"/>
                </a:lnTo>
                <a:lnTo>
                  <a:pt x="5221875" y="1228090"/>
                </a:lnTo>
                <a:lnTo>
                  <a:pt x="5226326" y="1234440"/>
                </a:lnTo>
                <a:lnTo>
                  <a:pt x="6816396" y="1234440"/>
                </a:lnTo>
                <a:lnTo>
                  <a:pt x="6847133" y="1205230"/>
                </a:lnTo>
                <a:lnTo>
                  <a:pt x="6871476" y="1178560"/>
                </a:lnTo>
                <a:lnTo>
                  <a:pt x="5983160" y="1178560"/>
                </a:lnTo>
                <a:lnTo>
                  <a:pt x="5932217" y="1174750"/>
                </a:lnTo>
                <a:lnTo>
                  <a:pt x="5880850" y="1168400"/>
                </a:lnTo>
                <a:lnTo>
                  <a:pt x="5829664" y="1155700"/>
                </a:lnTo>
                <a:lnTo>
                  <a:pt x="5781346" y="1136650"/>
                </a:lnTo>
                <a:lnTo>
                  <a:pt x="5736116" y="1111250"/>
                </a:lnTo>
                <a:lnTo>
                  <a:pt x="5694194" y="1080770"/>
                </a:lnTo>
                <a:lnTo>
                  <a:pt x="5655799" y="1043940"/>
                </a:lnTo>
                <a:lnTo>
                  <a:pt x="5624717" y="1005840"/>
                </a:lnTo>
                <a:lnTo>
                  <a:pt x="5598030" y="966470"/>
                </a:lnTo>
                <a:lnTo>
                  <a:pt x="5575655" y="924560"/>
                </a:lnTo>
                <a:lnTo>
                  <a:pt x="5557511" y="880110"/>
                </a:lnTo>
                <a:lnTo>
                  <a:pt x="5543515" y="833120"/>
                </a:lnTo>
                <a:lnTo>
                  <a:pt x="5533583" y="784860"/>
                </a:lnTo>
                <a:lnTo>
                  <a:pt x="5526171" y="732790"/>
                </a:lnTo>
                <a:lnTo>
                  <a:pt x="5520191" y="680720"/>
                </a:lnTo>
                <a:lnTo>
                  <a:pt x="5517580" y="655320"/>
                </a:lnTo>
                <a:close/>
              </a:path>
              <a:path w="7576819" h="1234440">
                <a:moveTo>
                  <a:pt x="5199002" y="0"/>
                </a:moveTo>
                <a:lnTo>
                  <a:pt x="5136276" y="15240"/>
                </a:lnTo>
                <a:lnTo>
                  <a:pt x="5103823" y="38100"/>
                </a:lnTo>
                <a:lnTo>
                  <a:pt x="5074613" y="66040"/>
                </a:lnTo>
                <a:lnTo>
                  <a:pt x="5037945" y="105410"/>
                </a:lnTo>
                <a:lnTo>
                  <a:pt x="5001398" y="143510"/>
                </a:lnTo>
                <a:lnTo>
                  <a:pt x="4964939" y="182880"/>
                </a:lnTo>
                <a:lnTo>
                  <a:pt x="4928535" y="220980"/>
                </a:lnTo>
                <a:lnTo>
                  <a:pt x="4855759" y="299720"/>
                </a:lnTo>
                <a:lnTo>
                  <a:pt x="4819322" y="337820"/>
                </a:lnTo>
                <a:lnTo>
                  <a:pt x="4784526" y="375920"/>
                </a:lnTo>
                <a:lnTo>
                  <a:pt x="4749529" y="411480"/>
                </a:lnTo>
                <a:lnTo>
                  <a:pt x="4678783" y="485140"/>
                </a:lnTo>
                <a:lnTo>
                  <a:pt x="4606785" y="556260"/>
                </a:lnTo>
                <a:lnTo>
                  <a:pt x="4570221" y="590550"/>
                </a:lnTo>
                <a:lnTo>
                  <a:pt x="4533232" y="624840"/>
                </a:lnTo>
                <a:lnTo>
                  <a:pt x="4495778" y="659130"/>
                </a:lnTo>
                <a:lnTo>
                  <a:pt x="4457824" y="692150"/>
                </a:lnTo>
                <a:lnTo>
                  <a:pt x="4419330" y="725170"/>
                </a:lnTo>
                <a:lnTo>
                  <a:pt x="4380260" y="756920"/>
                </a:lnTo>
                <a:lnTo>
                  <a:pt x="4340575" y="788670"/>
                </a:lnTo>
                <a:lnTo>
                  <a:pt x="4300238" y="819150"/>
                </a:lnTo>
                <a:lnTo>
                  <a:pt x="4220310" y="877570"/>
                </a:lnTo>
                <a:lnTo>
                  <a:pt x="4179898" y="905510"/>
                </a:lnTo>
                <a:lnTo>
                  <a:pt x="4097879" y="961390"/>
                </a:lnTo>
                <a:lnTo>
                  <a:pt x="4013862" y="1012190"/>
                </a:lnTo>
                <a:lnTo>
                  <a:pt x="3970955" y="1036320"/>
                </a:lnTo>
                <a:lnTo>
                  <a:pt x="3927367" y="1059180"/>
                </a:lnTo>
                <a:lnTo>
                  <a:pt x="3837909" y="1099820"/>
                </a:lnTo>
                <a:lnTo>
                  <a:pt x="3791919" y="1118870"/>
                </a:lnTo>
                <a:lnTo>
                  <a:pt x="3743701" y="1135380"/>
                </a:lnTo>
                <a:lnTo>
                  <a:pt x="3695107" y="1150620"/>
                </a:lnTo>
                <a:lnTo>
                  <a:pt x="3646040" y="1164590"/>
                </a:lnTo>
                <a:lnTo>
                  <a:pt x="3596405" y="1173480"/>
                </a:lnTo>
                <a:lnTo>
                  <a:pt x="3546106" y="1179830"/>
                </a:lnTo>
                <a:lnTo>
                  <a:pt x="3495048" y="1181100"/>
                </a:lnTo>
                <a:lnTo>
                  <a:pt x="4455967" y="1181100"/>
                </a:lnTo>
                <a:lnTo>
                  <a:pt x="4487319" y="1154430"/>
                </a:lnTo>
                <a:lnTo>
                  <a:pt x="4526097" y="1120140"/>
                </a:lnTo>
                <a:lnTo>
                  <a:pt x="4564843" y="1087120"/>
                </a:lnTo>
                <a:lnTo>
                  <a:pt x="4603563" y="1052830"/>
                </a:lnTo>
                <a:lnTo>
                  <a:pt x="4642264" y="1019810"/>
                </a:lnTo>
                <a:lnTo>
                  <a:pt x="4835690" y="850900"/>
                </a:lnTo>
                <a:lnTo>
                  <a:pt x="4874403" y="817880"/>
                </a:lnTo>
                <a:lnTo>
                  <a:pt x="4913141" y="783590"/>
                </a:lnTo>
                <a:lnTo>
                  <a:pt x="4948940" y="753110"/>
                </a:lnTo>
                <a:lnTo>
                  <a:pt x="5060446" y="655320"/>
                </a:lnTo>
                <a:lnTo>
                  <a:pt x="5517580" y="655320"/>
                </a:lnTo>
                <a:lnTo>
                  <a:pt x="5514839" y="628650"/>
                </a:lnTo>
                <a:lnTo>
                  <a:pt x="5509312" y="576580"/>
                </a:lnTo>
                <a:lnTo>
                  <a:pt x="5505372" y="528320"/>
                </a:lnTo>
                <a:lnTo>
                  <a:pt x="5505268" y="527050"/>
                </a:lnTo>
                <a:lnTo>
                  <a:pt x="5504440" y="485140"/>
                </a:lnTo>
                <a:lnTo>
                  <a:pt x="5504340" y="480060"/>
                </a:lnTo>
                <a:lnTo>
                  <a:pt x="5504264" y="476250"/>
                </a:lnTo>
                <a:lnTo>
                  <a:pt x="5506007" y="426720"/>
                </a:lnTo>
                <a:lnTo>
                  <a:pt x="5510097" y="377190"/>
                </a:lnTo>
                <a:lnTo>
                  <a:pt x="5510202" y="375920"/>
                </a:lnTo>
                <a:lnTo>
                  <a:pt x="5516557" y="326390"/>
                </a:lnTo>
                <a:lnTo>
                  <a:pt x="5521174" y="294640"/>
                </a:lnTo>
                <a:lnTo>
                  <a:pt x="5525638" y="262890"/>
                </a:lnTo>
                <a:lnTo>
                  <a:pt x="5529942" y="231140"/>
                </a:lnTo>
                <a:lnTo>
                  <a:pt x="5534075" y="198120"/>
                </a:lnTo>
                <a:lnTo>
                  <a:pt x="5533878" y="182880"/>
                </a:lnTo>
                <a:lnTo>
                  <a:pt x="5533779" y="175260"/>
                </a:lnTo>
                <a:lnTo>
                  <a:pt x="5513285" y="139700"/>
                </a:lnTo>
                <a:lnTo>
                  <a:pt x="5447352" y="105410"/>
                </a:lnTo>
                <a:lnTo>
                  <a:pt x="5400979" y="83820"/>
                </a:lnTo>
                <a:lnTo>
                  <a:pt x="5354591" y="60960"/>
                </a:lnTo>
                <a:lnTo>
                  <a:pt x="5261445" y="17780"/>
                </a:lnTo>
                <a:lnTo>
                  <a:pt x="5230511" y="6350"/>
                </a:lnTo>
                <a:lnTo>
                  <a:pt x="5199002" y="0"/>
                </a:lnTo>
                <a:close/>
              </a:path>
              <a:path w="7576819" h="1234440">
                <a:moveTo>
                  <a:pt x="7334179" y="88900"/>
                </a:moveTo>
                <a:lnTo>
                  <a:pt x="7301538" y="104140"/>
                </a:lnTo>
                <a:lnTo>
                  <a:pt x="7265865" y="135890"/>
                </a:lnTo>
                <a:lnTo>
                  <a:pt x="7264180" y="137160"/>
                </a:lnTo>
                <a:lnTo>
                  <a:pt x="7262630" y="139700"/>
                </a:lnTo>
                <a:lnTo>
                  <a:pt x="7225702" y="180340"/>
                </a:lnTo>
                <a:lnTo>
                  <a:pt x="7013779" y="416560"/>
                </a:lnTo>
                <a:lnTo>
                  <a:pt x="6849408" y="596900"/>
                </a:lnTo>
                <a:lnTo>
                  <a:pt x="6783605" y="670560"/>
                </a:lnTo>
                <a:lnTo>
                  <a:pt x="6750677" y="706120"/>
                </a:lnTo>
                <a:lnTo>
                  <a:pt x="6717725" y="742950"/>
                </a:lnTo>
                <a:lnTo>
                  <a:pt x="6684747" y="778510"/>
                </a:lnTo>
                <a:lnTo>
                  <a:pt x="6651738" y="815340"/>
                </a:lnTo>
                <a:lnTo>
                  <a:pt x="6618695" y="850900"/>
                </a:lnTo>
                <a:lnTo>
                  <a:pt x="6585614" y="887730"/>
                </a:lnTo>
                <a:lnTo>
                  <a:pt x="6552172" y="922020"/>
                </a:lnTo>
                <a:lnTo>
                  <a:pt x="6517658" y="956310"/>
                </a:lnTo>
                <a:lnTo>
                  <a:pt x="6481927" y="988060"/>
                </a:lnTo>
                <a:lnTo>
                  <a:pt x="6444829" y="1018540"/>
                </a:lnTo>
                <a:lnTo>
                  <a:pt x="6406218" y="1047750"/>
                </a:lnTo>
                <a:lnTo>
                  <a:pt x="6365947" y="1073150"/>
                </a:lnTo>
                <a:lnTo>
                  <a:pt x="6323867" y="1097280"/>
                </a:lnTo>
                <a:lnTo>
                  <a:pt x="6279833" y="1117600"/>
                </a:lnTo>
                <a:lnTo>
                  <a:pt x="6231461" y="1136650"/>
                </a:lnTo>
                <a:lnTo>
                  <a:pt x="6182659" y="1151890"/>
                </a:lnTo>
                <a:lnTo>
                  <a:pt x="6133427" y="1164590"/>
                </a:lnTo>
                <a:lnTo>
                  <a:pt x="6083765" y="1172210"/>
                </a:lnTo>
                <a:lnTo>
                  <a:pt x="6033676" y="1177290"/>
                </a:lnTo>
                <a:lnTo>
                  <a:pt x="5983160" y="1178560"/>
                </a:lnTo>
                <a:lnTo>
                  <a:pt x="6871476" y="1178560"/>
                </a:lnTo>
                <a:lnTo>
                  <a:pt x="6913912" y="1130300"/>
                </a:lnTo>
                <a:lnTo>
                  <a:pt x="6945539" y="1093470"/>
                </a:lnTo>
                <a:lnTo>
                  <a:pt x="6976850" y="1056640"/>
                </a:lnTo>
                <a:lnTo>
                  <a:pt x="7038763" y="980440"/>
                </a:lnTo>
                <a:lnTo>
                  <a:pt x="7069486" y="943610"/>
                </a:lnTo>
                <a:lnTo>
                  <a:pt x="7192636" y="789940"/>
                </a:lnTo>
                <a:lnTo>
                  <a:pt x="7254847" y="713740"/>
                </a:lnTo>
                <a:lnTo>
                  <a:pt x="7285865" y="674370"/>
                </a:lnTo>
                <a:lnTo>
                  <a:pt x="7316826" y="636270"/>
                </a:lnTo>
                <a:lnTo>
                  <a:pt x="7378587" y="557530"/>
                </a:lnTo>
                <a:lnTo>
                  <a:pt x="7409390" y="519430"/>
                </a:lnTo>
                <a:lnTo>
                  <a:pt x="7440143" y="480060"/>
                </a:lnTo>
                <a:lnTo>
                  <a:pt x="7469448" y="443230"/>
                </a:lnTo>
                <a:lnTo>
                  <a:pt x="7498298" y="405130"/>
                </a:lnTo>
                <a:lnTo>
                  <a:pt x="7526347" y="367030"/>
                </a:lnTo>
                <a:lnTo>
                  <a:pt x="7553249" y="327660"/>
                </a:lnTo>
                <a:lnTo>
                  <a:pt x="7575006" y="280670"/>
                </a:lnTo>
                <a:lnTo>
                  <a:pt x="7576686" y="241300"/>
                </a:lnTo>
                <a:lnTo>
                  <a:pt x="7576794" y="238760"/>
                </a:lnTo>
                <a:lnTo>
                  <a:pt x="7558764" y="200660"/>
                </a:lnTo>
                <a:lnTo>
                  <a:pt x="7521062" y="166370"/>
                </a:lnTo>
                <a:lnTo>
                  <a:pt x="7468495" y="134620"/>
                </a:lnTo>
                <a:lnTo>
                  <a:pt x="7413589" y="106680"/>
                </a:lnTo>
                <a:lnTo>
                  <a:pt x="7369594" y="90170"/>
                </a:lnTo>
                <a:lnTo>
                  <a:pt x="7334179" y="88900"/>
                </a:lnTo>
                <a:close/>
              </a:path>
              <a:path w="7576819" h="1234440">
                <a:moveTo>
                  <a:pt x="2342529" y="35560"/>
                </a:moveTo>
                <a:lnTo>
                  <a:pt x="2305965" y="43180"/>
                </a:lnTo>
                <a:lnTo>
                  <a:pt x="2273802" y="63500"/>
                </a:lnTo>
                <a:lnTo>
                  <a:pt x="2245851" y="95250"/>
                </a:lnTo>
                <a:lnTo>
                  <a:pt x="2230533" y="115570"/>
                </a:lnTo>
                <a:lnTo>
                  <a:pt x="2214028" y="134620"/>
                </a:lnTo>
                <a:lnTo>
                  <a:pt x="2197019" y="154940"/>
                </a:lnTo>
                <a:lnTo>
                  <a:pt x="2180188" y="173990"/>
                </a:lnTo>
                <a:lnTo>
                  <a:pt x="1973896" y="417830"/>
                </a:lnTo>
                <a:lnTo>
                  <a:pt x="1939797" y="459740"/>
                </a:lnTo>
                <a:lnTo>
                  <a:pt x="1908707" y="496570"/>
                </a:lnTo>
                <a:lnTo>
                  <a:pt x="1877251" y="533400"/>
                </a:lnTo>
                <a:lnTo>
                  <a:pt x="1845339" y="568960"/>
                </a:lnTo>
                <a:lnTo>
                  <a:pt x="1812881" y="604520"/>
                </a:lnTo>
                <a:lnTo>
                  <a:pt x="1779785" y="640080"/>
                </a:lnTo>
                <a:lnTo>
                  <a:pt x="1745960" y="674370"/>
                </a:lnTo>
                <a:lnTo>
                  <a:pt x="1711317" y="708660"/>
                </a:lnTo>
                <a:lnTo>
                  <a:pt x="1675763" y="740410"/>
                </a:lnTo>
                <a:lnTo>
                  <a:pt x="1639210" y="772160"/>
                </a:lnTo>
                <a:lnTo>
                  <a:pt x="1599553" y="805180"/>
                </a:lnTo>
                <a:lnTo>
                  <a:pt x="1559225" y="835660"/>
                </a:lnTo>
                <a:lnTo>
                  <a:pt x="1518203" y="866140"/>
                </a:lnTo>
                <a:lnTo>
                  <a:pt x="1476463" y="894080"/>
                </a:lnTo>
                <a:lnTo>
                  <a:pt x="1433981" y="920750"/>
                </a:lnTo>
                <a:lnTo>
                  <a:pt x="1390735" y="946150"/>
                </a:lnTo>
                <a:lnTo>
                  <a:pt x="1346702" y="970280"/>
                </a:lnTo>
                <a:lnTo>
                  <a:pt x="1301857" y="991870"/>
                </a:lnTo>
                <a:lnTo>
                  <a:pt x="1256178" y="1012190"/>
                </a:lnTo>
                <a:lnTo>
                  <a:pt x="1209641" y="1031240"/>
                </a:lnTo>
                <a:lnTo>
                  <a:pt x="1162223" y="1047750"/>
                </a:lnTo>
                <a:lnTo>
                  <a:pt x="1113901" y="1062990"/>
                </a:lnTo>
                <a:lnTo>
                  <a:pt x="1064651" y="1076960"/>
                </a:lnTo>
                <a:lnTo>
                  <a:pt x="1010940" y="1088390"/>
                </a:lnTo>
                <a:lnTo>
                  <a:pt x="956963" y="1097280"/>
                </a:lnTo>
                <a:lnTo>
                  <a:pt x="902664" y="1102360"/>
                </a:lnTo>
                <a:lnTo>
                  <a:pt x="2029384" y="1102360"/>
                </a:lnTo>
                <a:lnTo>
                  <a:pt x="2071353" y="1062990"/>
                </a:lnTo>
                <a:lnTo>
                  <a:pt x="2105521" y="1028700"/>
                </a:lnTo>
                <a:lnTo>
                  <a:pt x="2139199" y="994410"/>
                </a:lnTo>
                <a:lnTo>
                  <a:pt x="2172499" y="960120"/>
                </a:lnTo>
                <a:lnTo>
                  <a:pt x="2205537" y="924560"/>
                </a:lnTo>
                <a:lnTo>
                  <a:pt x="2238424" y="890270"/>
                </a:lnTo>
                <a:lnTo>
                  <a:pt x="2271276" y="854710"/>
                </a:lnTo>
                <a:lnTo>
                  <a:pt x="2304205" y="820420"/>
                </a:lnTo>
                <a:lnTo>
                  <a:pt x="2332589" y="789940"/>
                </a:lnTo>
                <a:lnTo>
                  <a:pt x="2389191" y="726440"/>
                </a:lnTo>
                <a:lnTo>
                  <a:pt x="2418076" y="694690"/>
                </a:lnTo>
                <a:lnTo>
                  <a:pt x="2954429" y="694690"/>
                </a:lnTo>
                <a:lnTo>
                  <a:pt x="2943790" y="657860"/>
                </a:lnTo>
                <a:lnTo>
                  <a:pt x="2931817" y="607060"/>
                </a:lnTo>
                <a:lnTo>
                  <a:pt x="2921865" y="554990"/>
                </a:lnTo>
                <a:lnTo>
                  <a:pt x="2913258" y="501650"/>
                </a:lnTo>
                <a:lnTo>
                  <a:pt x="2905318" y="449580"/>
                </a:lnTo>
                <a:lnTo>
                  <a:pt x="2899345" y="402590"/>
                </a:lnTo>
                <a:lnTo>
                  <a:pt x="2894660" y="356870"/>
                </a:lnTo>
                <a:lnTo>
                  <a:pt x="2886826" y="264160"/>
                </a:lnTo>
                <a:lnTo>
                  <a:pt x="2882512" y="218440"/>
                </a:lnTo>
                <a:lnTo>
                  <a:pt x="2874110" y="176530"/>
                </a:lnTo>
                <a:lnTo>
                  <a:pt x="2830689" y="124460"/>
                </a:lnTo>
                <a:lnTo>
                  <a:pt x="2792148" y="107950"/>
                </a:lnTo>
                <a:lnTo>
                  <a:pt x="2786389" y="106680"/>
                </a:lnTo>
                <a:lnTo>
                  <a:pt x="2780693" y="104140"/>
                </a:lnTo>
                <a:lnTo>
                  <a:pt x="2481449" y="53340"/>
                </a:lnTo>
                <a:lnTo>
                  <a:pt x="2432561" y="45720"/>
                </a:lnTo>
                <a:lnTo>
                  <a:pt x="2383679" y="36830"/>
                </a:lnTo>
                <a:lnTo>
                  <a:pt x="2342529" y="35560"/>
                </a:lnTo>
                <a:close/>
              </a:path>
            </a:pathLst>
          </a:custGeom>
          <a:solidFill>
            <a:srgbClr val="B1CC9E"/>
          </a:solidFill>
        </p:spPr>
        <p:txBody>
          <a:bodyPr wrap="square" lIns="0" tIns="0" rIns="0" bIns="0" rtlCol="0"/>
          <a:lstStyle/>
          <a:p>
            <a:endParaRPr/>
          </a:p>
        </p:txBody>
      </p:sp>
      <p:sp>
        <p:nvSpPr>
          <p:cNvPr id="5" name="object 5"/>
          <p:cNvSpPr txBox="1">
            <a:spLocks noGrp="1"/>
          </p:cNvSpPr>
          <p:nvPr>
            <p:ph type="title"/>
          </p:nvPr>
        </p:nvSpPr>
        <p:spPr>
          <a:xfrm>
            <a:off x="3188892" y="717011"/>
            <a:ext cx="13727430" cy="2035810"/>
          </a:xfrm>
          <a:prstGeom prst="rect">
            <a:avLst/>
          </a:prstGeom>
        </p:spPr>
        <p:txBody>
          <a:bodyPr vert="horz" wrap="square" lIns="0" tIns="12065" rIns="0" bIns="0" rtlCol="0">
            <a:spAutoFit/>
          </a:bodyPr>
          <a:lstStyle/>
          <a:p>
            <a:pPr algn="ctr">
              <a:lnSpc>
                <a:spcPts val="7915"/>
              </a:lnSpc>
              <a:spcBef>
                <a:spcPts val="95"/>
              </a:spcBef>
            </a:pPr>
            <a:r>
              <a:rPr dirty="0">
                <a:latin typeface="+mn-lt"/>
              </a:rPr>
              <a:t>IL DECALOGO</a:t>
            </a:r>
          </a:p>
          <a:p>
            <a:pPr algn="ctr">
              <a:lnSpc>
                <a:spcPts val="7915"/>
              </a:lnSpc>
            </a:pPr>
            <a:r>
              <a:rPr dirty="0">
                <a:latin typeface="+mn-lt"/>
              </a:rPr>
              <a:t>PER RIDURRE L’USO DELLA PLASTICA</a:t>
            </a:r>
          </a:p>
        </p:txBody>
      </p:sp>
      <p:sp>
        <p:nvSpPr>
          <p:cNvPr id="7" name="object 7"/>
          <p:cNvSpPr txBox="1">
            <a:spLocks noGrp="1"/>
          </p:cNvSpPr>
          <p:nvPr>
            <p:ph type="sldNum" sz="quarter" idx="7"/>
          </p:nvPr>
        </p:nvSpPr>
        <p:spPr>
          <a:prstGeom prst="rect">
            <a:avLst/>
          </a:prstGeom>
        </p:spPr>
        <p:txBody>
          <a:bodyPr vert="horz" wrap="square" lIns="0" tIns="8255" rIns="0" bIns="0" rtlCol="0">
            <a:spAutoFit/>
          </a:bodyPr>
          <a:lstStyle/>
          <a:p>
            <a:pPr marL="38100">
              <a:lnSpc>
                <a:spcPct val="100000"/>
              </a:lnSpc>
              <a:spcBef>
                <a:spcPts val="65"/>
              </a:spcBef>
            </a:pPr>
            <a:fld id="{81D60167-4931-47E6-BA6A-407CBD079E47}" type="slidenum">
              <a:rPr spc="-25" dirty="0"/>
              <a:t>20</a:t>
            </a:fld>
            <a:endParaRPr spc="-25" dirty="0"/>
          </a:p>
        </p:txBody>
      </p:sp>
      <p:sp>
        <p:nvSpPr>
          <p:cNvPr id="6" name="object 6"/>
          <p:cNvSpPr txBox="1">
            <a:spLocks noGrp="1"/>
          </p:cNvSpPr>
          <p:nvPr>
            <p:ph type="body" idx="1"/>
          </p:nvPr>
        </p:nvSpPr>
        <p:spPr>
          <a:xfrm>
            <a:off x="2023887" y="3018807"/>
            <a:ext cx="15928340" cy="7193251"/>
          </a:xfrm>
          <a:prstGeom prst="rect">
            <a:avLst/>
          </a:prstGeom>
        </p:spPr>
        <p:txBody>
          <a:bodyPr vert="horz" wrap="square" lIns="0" tIns="12065" rIns="0" bIns="0" rtlCol="0">
            <a:spAutoFit/>
          </a:bodyPr>
          <a:lstStyle/>
          <a:p>
            <a:pPr marL="12700" marR="309245" indent="368300">
              <a:lnSpc>
                <a:spcPct val="100800"/>
              </a:lnSpc>
              <a:spcBef>
                <a:spcPts val="95"/>
              </a:spcBef>
              <a:buClr>
                <a:srgbClr val="812628"/>
              </a:buClr>
              <a:buFont typeface="Arial"/>
              <a:buAutoNum type="arabicPeriod"/>
              <a:tabLst>
                <a:tab pos="381000" algn="l"/>
              </a:tabLst>
            </a:pPr>
            <a:r>
              <a:rPr dirty="0">
                <a:latin typeface="+mn-lt"/>
              </a:rPr>
              <a:t>Ricorda ai genitori di comprare pesci </a:t>
            </a:r>
            <a:r>
              <a:rPr b="1" dirty="0">
                <a:latin typeface="+mn-lt"/>
                <a:cs typeface="Arial"/>
              </a:rPr>
              <a:t>di piccola taglia, pescati </a:t>
            </a:r>
            <a:r>
              <a:rPr dirty="0">
                <a:latin typeface="+mn-lt"/>
              </a:rPr>
              <a:t>e non allevati perché così potrai evitare oltre alle microplastiche anche altre sostanze pericolose per la salute.</a:t>
            </a:r>
          </a:p>
          <a:p>
            <a:pPr>
              <a:lnSpc>
                <a:spcPct val="100000"/>
              </a:lnSpc>
              <a:spcBef>
                <a:spcPts val="155"/>
              </a:spcBef>
              <a:buClr>
                <a:srgbClr val="812628"/>
              </a:buClr>
              <a:buFont typeface="Arial"/>
              <a:buAutoNum type="arabicPeriod"/>
            </a:pPr>
            <a:endParaRPr dirty="0">
              <a:latin typeface="+mn-lt"/>
            </a:endParaRPr>
          </a:p>
          <a:p>
            <a:pPr marL="12700" marR="8255" indent="368300">
              <a:lnSpc>
                <a:spcPct val="100800"/>
              </a:lnSpc>
              <a:spcBef>
                <a:spcPts val="5"/>
              </a:spcBef>
              <a:buClr>
                <a:srgbClr val="812628"/>
              </a:buClr>
              <a:buFont typeface="Arial"/>
              <a:buAutoNum type="arabicPeriod"/>
              <a:tabLst>
                <a:tab pos="381000" algn="l"/>
              </a:tabLst>
            </a:pPr>
            <a:r>
              <a:rPr dirty="0">
                <a:latin typeface="+mn-lt"/>
              </a:rPr>
              <a:t>Non scegliere più </a:t>
            </a:r>
            <a:r>
              <a:rPr b="1" dirty="0">
                <a:latin typeface="+mn-lt"/>
                <a:cs typeface="Arial"/>
              </a:rPr>
              <a:t>giocattoli di plastica</a:t>
            </a:r>
            <a:r>
              <a:rPr dirty="0">
                <a:latin typeface="+mn-lt"/>
              </a:rPr>
              <a:t>, ce ne sono di bellissimi di legno e stoffa, inoltre potresti costruirne qualcuno tu con pezzi di legno, pietre, corde...così dureranno di più e non si trasformeranno in milioni di pezzetti di plastica. Se vuoi fare una </a:t>
            </a:r>
            <a:r>
              <a:rPr b="1" dirty="0">
                <a:latin typeface="+mn-lt"/>
                <a:cs typeface="Arial"/>
              </a:rPr>
              <a:t>partita di calcio </a:t>
            </a:r>
            <a:r>
              <a:rPr dirty="0">
                <a:latin typeface="+mn-lt"/>
              </a:rPr>
              <a:t>scegli un campo con l’erba naturale e non sintetica (è fatta</a:t>
            </a:r>
          </a:p>
          <a:p>
            <a:pPr marL="12700">
              <a:lnSpc>
                <a:spcPct val="100000"/>
              </a:lnSpc>
              <a:spcBef>
                <a:spcPts val="25"/>
              </a:spcBef>
            </a:pPr>
            <a:r>
              <a:rPr dirty="0">
                <a:latin typeface="+mn-lt"/>
              </a:rPr>
              <a:t>con la plastica).</a:t>
            </a:r>
          </a:p>
          <a:p>
            <a:pPr>
              <a:lnSpc>
                <a:spcPct val="100000"/>
              </a:lnSpc>
              <a:spcBef>
                <a:spcPts val="155"/>
              </a:spcBef>
            </a:pPr>
            <a:endParaRPr dirty="0">
              <a:latin typeface="+mn-lt"/>
            </a:endParaRPr>
          </a:p>
          <a:p>
            <a:pPr marL="12700" marR="213360" indent="368300">
              <a:lnSpc>
                <a:spcPct val="100800"/>
              </a:lnSpc>
              <a:buClr>
                <a:srgbClr val="812628"/>
              </a:buClr>
              <a:buFont typeface="Arial"/>
              <a:buAutoNum type="arabicPeriod" startAt="3"/>
              <a:tabLst>
                <a:tab pos="381000" algn="l"/>
              </a:tabLst>
            </a:pPr>
            <a:r>
              <a:rPr dirty="0">
                <a:latin typeface="+mn-lt"/>
              </a:rPr>
              <a:t>Chiedi ai tuoi genitori di non comprare </a:t>
            </a:r>
            <a:r>
              <a:rPr b="1" dirty="0">
                <a:latin typeface="+mn-lt"/>
                <a:cs typeface="Arial"/>
              </a:rPr>
              <a:t>cibi contenuti o avvolti nella plastica</a:t>
            </a:r>
            <a:r>
              <a:rPr dirty="0">
                <a:latin typeface="+mn-lt"/>
              </a:rPr>
              <a:t>, perché l’involucro può cedere al cibo sostanze chimiche pericolose. Ricordagli di usare un piatto rovesciato per coprire il cibo da conservare, o uno strofinaccio per conservare l’insalata lavata. Ricorda anche di non mettere mai contenitori di plastica nel microonde, neanche se c’è scritto “può andare nel microonde” o “scaldare nel microonde”.</a:t>
            </a:r>
          </a:p>
          <a:p>
            <a:pPr>
              <a:lnSpc>
                <a:spcPct val="100000"/>
              </a:lnSpc>
              <a:spcBef>
                <a:spcPts val="160"/>
              </a:spcBef>
              <a:buClr>
                <a:srgbClr val="812628"/>
              </a:buClr>
              <a:buFont typeface="Arial"/>
              <a:buAutoNum type="arabicPeriod" startAt="3"/>
            </a:pPr>
            <a:endParaRPr dirty="0">
              <a:latin typeface="+mn-lt"/>
            </a:endParaRPr>
          </a:p>
          <a:p>
            <a:pPr marL="12700" marR="5080" indent="454659">
              <a:lnSpc>
                <a:spcPct val="100800"/>
              </a:lnSpc>
              <a:buClr>
                <a:srgbClr val="812628"/>
              </a:buClr>
              <a:buFont typeface="Arial"/>
              <a:buAutoNum type="arabicPeriod" startAt="3"/>
              <a:tabLst>
                <a:tab pos="467359" algn="l"/>
              </a:tabLst>
            </a:pPr>
            <a:r>
              <a:rPr dirty="0">
                <a:latin typeface="+mn-lt"/>
              </a:rPr>
              <a:t>Rinuncia alle </a:t>
            </a:r>
            <a:r>
              <a:rPr b="1" dirty="0">
                <a:latin typeface="+mn-lt"/>
                <a:cs typeface="Arial"/>
              </a:rPr>
              <a:t>cannucce, ai bicchieri, ai piatti di plastica e ai palloncini e ai coriandoli di plastica </a:t>
            </a:r>
            <a:r>
              <a:rPr dirty="0">
                <a:latin typeface="+mn-lt"/>
              </a:rPr>
              <a:t>che volano in cielo per festeggiare il tuo compleanno o quello dei tuoi amici. Si può fare una cosa molto simpatica, ognuno può portare da casa un piatto, le posate ed un bicchiere. Sarà un compleanno speciale, che aiuterà a festeggiare anche la natura!</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1092749" y="7853262"/>
            <a:ext cx="9011920" cy="3455670"/>
          </a:xfrm>
          <a:custGeom>
            <a:avLst/>
            <a:gdLst/>
            <a:ahLst/>
            <a:cxnLst/>
            <a:rect l="l" t="t" r="r" b="b"/>
            <a:pathLst>
              <a:path w="9011919" h="3455670">
                <a:moveTo>
                  <a:pt x="6196848" y="0"/>
                </a:moveTo>
                <a:lnTo>
                  <a:pt x="6133620" y="0"/>
                </a:lnTo>
                <a:lnTo>
                  <a:pt x="6100621" y="213"/>
                </a:lnTo>
                <a:lnTo>
                  <a:pt x="6058920" y="911"/>
                </a:lnTo>
                <a:lnTo>
                  <a:pt x="5970617" y="3941"/>
                </a:lnTo>
                <a:lnTo>
                  <a:pt x="5970934" y="3941"/>
                </a:lnTo>
                <a:lnTo>
                  <a:pt x="5866815" y="9208"/>
                </a:lnTo>
                <a:lnTo>
                  <a:pt x="5757824" y="16439"/>
                </a:lnTo>
                <a:lnTo>
                  <a:pt x="5648024" y="25298"/>
                </a:lnTo>
                <a:lnTo>
                  <a:pt x="5540221" y="35510"/>
                </a:lnTo>
                <a:lnTo>
                  <a:pt x="5437225" y="46799"/>
                </a:lnTo>
                <a:lnTo>
                  <a:pt x="5341841" y="58888"/>
                </a:lnTo>
                <a:lnTo>
                  <a:pt x="5297882" y="65147"/>
                </a:lnTo>
                <a:lnTo>
                  <a:pt x="5256880" y="71502"/>
                </a:lnTo>
                <a:lnTo>
                  <a:pt x="5219185" y="77919"/>
                </a:lnTo>
                <a:lnTo>
                  <a:pt x="4672085" y="185575"/>
                </a:lnTo>
                <a:lnTo>
                  <a:pt x="4571956" y="212885"/>
                </a:lnTo>
                <a:lnTo>
                  <a:pt x="4306617" y="288894"/>
                </a:lnTo>
                <a:lnTo>
                  <a:pt x="4053992" y="365693"/>
                </a:lnTo>
                <a:lnTo>
                  <a:pt x="3926286" y="406817"/>
                </a:lnTo>
                <a:lnTo>
                  <a:pt x="3856790" y="430458"/>
                </a:lnTo>
                <a:lnTo>
                  <a:pt x="3807830" y="448073"/>
                </a:lnTo>
                <a:lnTo>
                  <a:pt x="3707967" y="485534"/>
                </a:lnTo>
                <a:lnTo>
                  <a:pt x="3606088" y="525685"/>
                </a:lnTo>
                <a:lnTo>
                  <a:pt x="3502881" y="568182"/>
                </a:lnTo>
                <a:lnTo>
                  <a:pt x="3399037" y="612683"/>
                </a:lnTo>
                <a:lnTo>
                  <a:pt x="3295243" y="658846"/>
                </a:lnTo>
                <a:lnTo>
                  <a:pt x="3192188" y="706327"/>
                </a:lnTo>
                <a:lnTo>
                  <a:pt x="3090562" y="754783"/>
                </a:lnTo>
                <a:lnTo>
                  <a:pt x="2991053" y="803872"/>
                </a:lnTo>
                <a:lnTo>
                  <a:pt x="2894350" y="853252"/>
                </a:lnTo>
                <a:lnTo>
                  <a:pt x="2801142" y="902579"/>
                </a:lnTo>
                <a:lnTo>
                  <a:pt x="2756064" y="927116"/>
                </a:lnTo>
                <a:lnTo>
                  <a:pt x="2712117" y="951511"/>
                </a:lnTo>
                <a:lnTo>
                  <a:pt x="2669389" y="975722"/>
                </a:lnTo>
                <a:lnTo>
                  <a:pt x="2627966" y="999705"/>
                </a:lnTo>
                <a:lnTo>
                  <a:pt x="2587932" y="1023418"/>
                </a:lnTo>
                <a:lnTo>
                  <a:pt x="2549375" y="1046818"/>
                </a:lnTo>
                <a:lnTo>
                  <a:pt x="2512381" y="1069863"/>
                </a:lnTo>
                <a:lnTo>
                  <a:pt x="2477035" y="1092508"/>
                </a:lnTo>
                <a:lnTo>
                  <a:pt x="2443425" y="1114712"/>
                </a:lnTo>
                <a:lnTo>
                  <a:pt x="2411635" y="1136432"/>
                </a:lnTo>
                <a:lnTo>
                  <a:pt x="2353862" y="1178247"/>
                </a:lnTo>
                <a:lnTo>
                  <a:pt x="2310730" y="1206267"/>
                </a:lnTo>
                <a:lnTo>
                  <a:pt x="2223716" y="1264115"/>
                </a:lnTo>
                <a:lnTo>
                  <a:pt x="2135893" y="1324206"/>
                </a:lnTo>
                <a:lnTo>
                  <a:pt x="2047491" y="1386339"/>
                </a:lnTo>
                <a:lnTo>
                  <a:pt x="1958738" y="1450313"/>
                </a:lnTo>
                <a:lnTo>
                  <a:pt x="1869863" y="1515929"/>
                </a:lnTo>
                <a:lnTo>
                  <a:pt x="1781096" y="1582984"/>
                </a:lnTo>
                <a:lnTo>
                  <a:pt x="1692664" y="1651279"/>
                </a:lnTo>
                <a:lnTo>
                  <a:pt x="1604798" y="1720613"/>
                </a:lnTo>
                <a:lnTo>
                  <a:pt x="1517726" y="1790785"/>
                </a:lnTo>
                <a:lnTo>
                  <a:pt x="1431676" y="1861595"/>
                </a:lnTo>
                <a:lnTo>
                  <a:pt x="1346879" y="1932842"/>
                </a:lnTo>
                <a:lnTo>
                  <a:pt x="1263562" y="2004326"/>
                </a:lnTo>
                <a:lnTo>
                  <a:pt x="1181955" y="2075845"/>
                </a:lnTo>
                <a:lnTo>
                  <a:pt x="1102286" y="2147199"/>
                </a:lnTo>
                <a:lnTo>
                  <a:pt x="1063250" y="2182752"/>
                </a:lnTo>
                <a:lnTo>
                  <a:pt x="1024785" y="2218188"/>
                </a:lnTo>
                <a:lnTo>
                  <a:pt x="986919" y="2253483"/>
                </a:lnTo>
                <a:lnTo>
                  <a:pt x="949680" y="2288611"/>
                </a:lnTo>
                <a:lnTo>
                  <a:pt x="913098" y="2323547"/>
                </a:lnTo>
                <a:lnTo>
                  <a:pt x="877201" y="2358267"/>
                </a:lnTo>
                <a:lnTo>
                  <a:pt x="842018" y="2392744"/>
                </a:lnTo>
                <a:lnTo>
                  <a:pt x="807577" y="2426955"/>
                </a:lnTo>
                <a:lnTo>
                  <a:pt x="773906" y="2460874"/>
                </a:lnTo>
                <a:lnTo>
                  <a:pt x="741035" y="2494476"/>
                </a:lnTo>
                <a:lnTo>
                  <a:pt x="708992" y="2527735"/>
                </a:lnTo>
                <a:lnTo>
                  <a:pt x="677806" y="2560628"/>
                </a:lnTo>
                <a:lnTo>
                  <a:pt x="647505" y="2593128"/>
                </a:lnTo>
                <a:lnTo>
                  <a:pt x="618118" y="2625210"/>
                </a:lnTo>
                <a:lnTo>
                  <a:pt x="589673" y="2656850"/>
                </a:lnTo>
                <a:lnTo>
                  <a:pt x="562200" y="2688023"/>
                </a:lnTo>
                <a:lnTo>
                  <a:pt x="535726" y="2718703"/>
                </a:lnTo>
                <a:lnTo>
                  <a:pt x="510281" y="2748865"/>
                </a:lnTo>
                <a:lnTo>
                  <a:pt x="485893" y="2778484"/>
                </a:lnTo>
                <a:lnTo>
                  <a:pt x="440402" y="2835994"/>
                </a:lnTo>
                <a:lnTo>
                  <a:pt x="399482" y="2891032"/>
                </a:lnTo>
                <a:lnTo>
                  <a:pt x="366692" y="2932134"/>
                </a:lnTo>
                <a:lnTo>
                  <a:pt x="333846" y="2974277"/>
                </a:lnTo>
                <a:lnTo>
                  <a:pt x="300992" y="3017379"/>
                </a:lnTo>
                <a:lnTo>
                  <a:pt x="268178" y="3061356"/>
                </a:lnTo>
                <a:lnTo>
                  <a:pt x="235453" y="3106125"/>
                </a:lnTo>
                <a:lnTo>
                  <a:pt x="202866" y="3151604"/>
                </a:lnTo>
                <a:lnTo>
                  <a:pt x="170465" y="3197708"/>
                </a:lnTo>
                <a:lnTo>
                  <a:pt x="138299" y="3244355"/>
                </a:lnTo>
                <a:lnTo>
                  <a:pt x="106416" y="3291461"/>
                </a:lnTo>
                <a:lnTo>
                  <a:pt x="74865" y="3338943"/>
                </a:lnTo>
                <a:lnTo>
                  <a:pt x="43694" y="3386718"/>
                </a:lnTo>
                <a:lnTo>
                  <a:pt x="12952" y="3434703"/>
                </a:lnTo>
                <a:lnTo>
                  <a:pt x="0" y="3455294"/>
                </a:lnTo>
                <a:lnTo>
                  <a:pt x="9011351" y="3455294"/>
                </a:lnTo>
                <a:lnTo>
                  <a:pt x="9011351" y="511073"/>
                </a:lnTo>
                <a:lnTo>
                  <a:pt x="8922639" y="476444"/>
                </a:lnTo>
                <a:lnTo>
                  <a:pt x="8822627" y="439074"/>
                </a:lnTo>
                <a:lnTo>
                  <a:pt x="8725838" y="404706"/>
                </a:lnTo>
                <a:lnTo>
                  <a:pt x="8678924" y="388756"/>
                </a:lnTo>
                <a:lnTo>
                  <a:pt x="8633143" y="373688"/>
                </a:lnTo>
                <a:lnTo>
                  <a:pt x="8588602" y="359544"/>
                </a:lnTo>
                <a:lnTo>
                  <a:pt x="8545412" y="346368"/>
                </a:lnTo>
                <a:lnTo>
                  <a:pt x="8503680" y="334203"/>
                </a:lnTo>
                <a:lnTo>
                  <a:pt x="8463515" y="323093"/>
                </a:lnTo>
                <a:lnTo>
                  <a:pt x="8425026" y="313081"/>
                </a:lnTo>
                <a:lnTo>
                  <a:pt x="8353512" y="296525"/>
                </a:lnTo>
                <a:lnTo>
                  <a:pt x="8254097" y="269403"/>
                </a:lnTo>
                <a:lnTo>
                  <a:pt x="8096784" y="229317"/>
                </a:lnTo>
                <a:lnTo>
                  <a:pt x="7934229" y="190902"/>
                </a:lnTo>
                <a:lnTo>
                  <a:pt x="7771595" y="155233"/>
                </a:lnTo>
                <a:lnTo>
                  <a:pt x="7614046" y="123382"/>
                </a:lnTo>
                <a:lnTo>
                  <a:pt x="7514388" y="104801"/>
                </a:lnTo>
                <a:lnTo>
                  <a:pt x="7420814" y="88712"/>
                </a:lnTo>
                <a:lnTo>
                  <a:pt x="7334854" y="75434"/>
                </a:lnTo>
                <a:lnTo>
                  <a:pt x="7295207" y="69949"/>
                </a:lnTo>
                <a:lnTo>
                  <a:pt x="7223536" y="61485"/>
                </a:lnTo>
                <a:lnTo>
                  <a:pt x="7120559" y="48701"/>
                </a:lnTo>
                <a:lnTo>
                  <a:pt x="7011661" y="37128"/>
                </a:lnTo>
                <a:lnTo>
                  <a:pt x="6901681" y="27149"/>
                </a:lnTo>
                <a:lnTo>
                  <a:pt x="6795459" y="19147"/>
                </a:lnTo>
                <a:lnTo>
                  <a:pt x="6697834" y="13507"/>
                </a:lnTo>
                <a:lnTo>
                  <a:pt x="6653757" y="11692"/>
                </a:lnTo>
                <a:lnTo>
                  <a:pt x="6613644" y="10612"/>
                </a:lnTo>
                <a:lnTo>
                  <a:pt x="6578100" y="10314"/>
                </a:lnTo>
                <a:lnTo>
                  <a:pt x="6472138" y="5761"/>
                </a:lnTo>
                <a:lnTo>
                  <a:pt x="6304448" y="1276"/>
                </a:lnTo>
                <a:lnTo>
                  <a:pt x="6196848" y="0"/>
                </a:lnTo>
                <a:close/>
              </a:path>
            </a:pathLst>
          </a:custGeom>
          <a:solidFill>
            <a:srgbClr val="B8DADB"/>
          </a:solidFill>
        </p:spPr>
        <p:txBody>
          <a:bodyPr wrap="square" lIns="0" tIns="0" rIns="0" bIns="0" rtlCol="0"/>
          <a:lstStyle/>
          <a:p>
            <a:endParaRPr/>
          </a:p>
        </p:txBody>
      </p:sp>
      <p:sp>
        <p:nvSpPr>
          <p:cNvPr id="3" name="object 3"/>
          <p:cNvSpPr/>
          <p:nvPr/>
        </p:nvSpPr>
        <p:spPr>
          <a:xfrm>
            <a:off x="0" y="0"/>
            <a:ext cx="2596515" cy="4335145"/>
          </a:xfrm>
          <a:custGeom>
            <a:avLst/>
            <a:gdLst/>
            <a:ahLst/>
            <a:cxnLst/>
            <a:rect l="l" t="t" r="r" b="b"/>
            <a:pathLst>
              <a:path w="2596515" h="4335145">
                <a:moveTo>
                  <a:pt x="0" y="298893"/>
                </a:moveTo>
                <a:lnTo>
                  <a:pt x="0" y="2910661"/>
                </a:lnTo>
                <a:lnTo>
                  <a:pt x="119976" y="3192451"/>
                </a:lnTo>
                <a:lnTo>
                  <a:pt x="218771" y="3422928"/>
                </a:lnTo>
                <a:lnTo>
                  <a:pt x="298347" y="3607072"/>
                </a:lnTo>
                <a:lnTo>
                  <a:pt x="358427" y="3745006"/>
                </a:lnTo>
                <a:lnTo>
                  <a:pt x="377724" y="3789520"/>
                </a:lnTo>
                <a:lnTo>
                  <a:pt x="396910" y="3834155"/>
                </a:lnTo>
                <a:lnTo>
                  <a:pt x="416186" y="3878790"/>
                </a:lnTo>
                <a:lnTo>
                  <a:pt x="435754" y="3923302"/>
                </a:lnTo>
                <a:lnTo>
                  <a:pt x="455815" y="3967570"/>
                </a:lnTo>
                <a:lnTo>
                  <a:pt x="476571" y="4011473"/>
                </a:lnTo>
                <a:lnTo>
                  <a:pt x="498224" y="4054889"/>
                </a:lnTo>
                <a:lnTo>
                  <a:pt x="520975" y="4097696"/>
                </a:lnTo>
                <a:lnTo>
                  <a:pt x="545026" y="4139773"/>
                </a:lnTo>
                <a:lnTo>
                  <a:pt x="570578" y="4180998"/>
                </a:lnTo>
                <a:lnTo>
                  <a:pt x="597833" y="4221250"/>
                </a:lnTo>
                <a:lnTo>
                  <a:pt x="626992" y="4260406"/>
                </a:lnTo>
                <a:lnTo>
                  <a:pt x="658258" y="4298345"/>
                </a:lnTo>
                <a:lnTo>
                  <a:pt x="691831" y="4334946"/>
                </a:lnTo>
                <a:lnTo>
                  <a:pt x="739882" y="4334946"/>
                </a:lnTo>
                <a:lnTo>
                  <a:pt x="741792" y="4325556"/>
                </a:lnTo>
                <a:lnTo>
                  <a:pt x="743739" y="4316173"/>
                </a:lnTo>
                <a:lnTo>
                  <a:pt x="745582" y="4306776"/>
                </a:lnTo>
                <a:lnTo>
                  <a:pt x="747180" y="4297345"/>
                </a:lnTo>
                <a:lnTo>
                  <a:pt x="756284" y="4250945"/>
                </a:lnTo>
                <a:lnTo>
                  <a:pt x="766550" y="4204348"/>
                </a:lnTo>
                <a:lnTo>
                  <a:pt x="773397" y="4158262"/>
                </a:lnTo>
                <a:lnTo>
                  <a:pt x="772247" y="4113393"/>
                </a:lnTo>
                <a:lnTo>
                  <a:pt x="764697" y="4063700"/>
                </a:lnTo>
                <a:lnTo>
                  <a:pt x="757101" y="4014015"/>
                </a:lnTo>
                <a:lnTo>
                  <a:pt x="749460" y="3964336"/>
                </a:lnTo>
                <a:lnTo>
                  <a:pt x="741779" y="3914664"/>
                </a:lnTo>
                <a:lnTo>
                  <a:pt x="734058" y="3864997"/>
                </a:lnTo>
                <a:lnTo>
                  <a:pt x="726299" y="3815336"/>
                </a:lnTo>
                <a:lnTo>
                  <a:pt x="718506" y="3765681"/>
                </a:lnTo>
                <a:lnTo>
                  <a:pt x="710679" y="3716031"/>
                </a:lnTo>
                <a:lnTo>
                  <a:pt x="702822" y="3666385"/>
                </a:lnTo>
                <a:lnTo>
                  <a:pt x="694936" y="3616743"/>
                </a:lnTo>
                <a:lnTo>
                  <a:pt x="679087" y="3517472"/>
                </a:lnTo>
                <a:lnTo>
                  <a:pt x="663150" y="3418215"/>
                </a:lnTo>
                <a:lnTo>
                  <a:pt x="647141" y="3318968"/>
                </a:lnTo>
                <a:lnTo>
                  <a:pt x="631078" y="3219730"/>
                </a:lnTo>
                <a:lnTo>
                  <a:pt x="550558" y="2723571"/>
                </a:lnTo>
                <a:lnTo>
                  <a:pt x="542897" y="2673537"/>
                </a:lnTo>
                <a:lnTo>
                  <a:pt x="536125" y="2623451"/>
                </a:lnTo>
                <a:lnTo>
                  <a:pt x="530285" y="2573309"/>
                </a:lnTo>
                <a:lnTo>
                  <a:pt x="525423" y="2523109"/>
                </a:lnTo>
                <a:lnTo>
                  <a:pt x="521586" y="2472847"/>
                </a:lnTo>
                <a:lnTo>
                  <a:pt x="518818" y="2422520"/>
                </a:lnTo>
                <a:lnTo>
                  <a:pt x="517166" y="2372125"/>
                </a:lnTo>
                <a:lnTo>
                  <a:pt x="516674" y="2321658"/>
                </a:lnTo>
                <a:lnTo>
                  <a:pt x="517388" y="2271117"/>
                </a:lnTo>
                <a:lnTo>
                  <a:pt x="519354" y="2220497"/>
                </a:lnTo>
                <a:lnTo>
                  <a:pt x="525732" y="2165900"/>
                </a:lnTo>
                <a:lnTo>
                  <a:pt x="540037" y="2125126"/>
                </a:lnTo>
                <a:lnTo>
                  <a:pt x="564674" y="2095417"/>
                </a:lnTo>
                <a:lnTo>
                  <a:pt x="602048" y="2074014"/>
                </a:lnTo>
                <a:lnTo>
                  <a:pt x="654565" y="2058157"/>
                </a:lnTo>
                <a:lnTo>
                  <a:pt x="2318033" y="1675530"/>
                </a:lnTo>
                <a:lnTo>
                  <a:pt x="2366088" y="1663457"/>
                </a:lnTo>
                <a:lnTo>
                  <a:pt x="2413806" y="1649834"/>
                </a:lnTo>
                <a:lnTo>
                  <a:pt x="2461206" y="1634961"/>
                </a:lnTo>
                <a:lnTo>
                  <a:pt x="2508305" y="1619144"/>
                </a:lnTo>
                <a:lnTo>
                  <a:pt x="2555125" y="1602684"/>
                </a:lnTo>
                <a:lnTo>
                  <a:pt x="2590604" y="1572754"/>
                </a:lnTo>
                <a:lnTo>
                  <a:pt x="2596482" y="1550124"/>
                </a:lnTo>
                <a:lnTo>
                  <a:pt x="2592458" y="1524604"/>
                </a:lnTo>
                <a:lnTo>
                  <a:pt x="1166897" y="1524604"/>
                </a:lnTo>
                <a:lnTo>
                  <a:pt x="779055" y="1523451"/>
                </a:lnTo>
                <a:lnTo>
                  <a:pt x="763942" y="1523093"/>
                </a:lnTo>
                <a:lnTo>
                  <a:pt x="754745" y="1522564"/>
                </a:lnTo>
                <a:lnTo>
                  <a:pt x="734343" y="1521189"/>
                </a:lnTo>
                <a:lnTo>
                  <a:pt x="738887" y="1510477"/>
                </a:lnTo>
                <a:lnTo>
                  <a:pt x="740803" y="1504498"/>
                </a:lnTo>
                <a:lnTo>
                  <a:pt x="794029" y="1409752"/>
                </a:lnTo>
                <a:lnTo>
                  <a:pt x="844633" y="1320611"/>
                </a:lnTo>
                <a:lnTo>
                  <a:pt x="895640" y="1231722"/>
                </a:lnTo>
                <a:lnTo>
                  <a:pt x="921305" y="1187378"/>
                </a:lnTo>
                <a:lnTo>
                  <a:pt x="947081" y="1143104"/>
                </a:lnTo>
                <a:lnTo>
                  <a:pt x="963487" y="1115096"/>
                </a:lnTo>
                <a:lnTo>
                  <a:pt x="189124" y="1115096"/>
                </a:lnTo>
                <a:lnTo>
                  <a:pt x="174346" y="1062833"/>
                </a:lnTo>
                <a:lnTo>
                  <a:pt x="160018" y="1013047"/>
                </a:lnTo>
                <a:lnTo>
                  <a:pt x="146742" y="964746"/>
                </a:lnTo>
                <a:lnTo>
                  <a:pt x="135115" y="916935"/>
                </a:lnTo>
                <a:lnTo>
                  <a:pt x="124125" y="867185"/>
                </a:lnTo>
                <a:lnTo>
                  <a:pt x="113170" y="817428"/>
                </a:lnTo>
                <a:lnTo>
                  <a:pt x="102244" y="767664"/>
                </a:lnTo>
                <a:lnTo>
                  <a:pt x="91344" y="717895"/>
                </a:lnTo>
                <a:lnTo>
                  <a:pt x="69603" y="618343"/>
                </a:lnTo>
                <a:lnTo>
                  <a:pt x="0" y="298893"/>
                </a:lnTo>
                <a:close/>
              </a:path>
              <a:path w="2596515" h="4335145">
                <a:moveTo>
                  <a:pt x="2539354" y="1489064"/>
                </a:moveTo>
                <a:lnTo>
                  <a:pt x="2515880" y="1489064"/>
                </a:lnTo>
                <a:lnTo>
                  <a:pt x="1557242" y="1521877"/>
                </a:lnTo>
                <a:lnTo>
                  <a:pt x="1407325" y="1524047"/>
                </a:lnTo>
                <a:lnTo>
                  <a:pt x="1350978" y="1524455"/>
                </a:lnTo>
                <a:lnTo>
                  <a:pt x="1310661" y="1524604"/>
                </a:lnTo>
                <a:lnTo>
                  <a:pt x="2592458" y="1524604"/>
                </a:lnTo>
                <a:lnTo>
                  <a:pt x="2592370" y="1524047"/>
                </a:lnTo>
                <a:lnTo>
                  <a:pt x="2579442" y="1503273"/>
                </a:lnTo>
                <a:lnTo>
                  <a:pt x="2561003" y="1492685"/>
                </a:lnTo>
                <a:lnTo>
                  <a:pt x="2539354" y="1489064"/>
                </a:lnTo>
                <a:close/>
              </a:path>
              <a:path w="2596515" h="4335145">
                <a:moveTo>
                  <a:pt x="1680286" y="0"/>
                </a:moveTo>
                <a:lnTo>
                  <a:pt x="1370824" y="0"/>
                </a:lnTo>
                <a:lnTo>
                  <a:pt x="1331607" y="36751"/>
                </a:lnTo>
                <a:lnTo>
                  <a:pt x="275676" y="1037172"/>
                </a:lnTo>
                <a:lnTo>
                  <a:pt x="255223" y="1056130"/>
                </a:lnTo>
                <a:lnTo>
                  <a:pt x="189124" y="1115096"/>
                </a:lnTo>
                <a:lnTo>
                  <a:pt x="963487" y="1115096"/>
                </a:lnTo>
                <a:lnTo>
                  <a:pt x="972974" y="1098902"/>
                </a:lnTo>
                <a:lnTo>
                  <a:pt x="998986" y="1054775"/>
                </a:lnTo>
                <a:lnTo>
                  <a:pt x="1025121" y="1010725"/>
                </a:lnTo>
                <a:lnTo>
                  <a:pt x="1051384" y="966754"/>
                </a:lnTo>
                <a:lnTo>
                  <a:pt x="1077777" y="922864"/>
                </a:lnTo>
                <a:lnTo>
                  <a:pt x="1104305" y="879059"/>
                </a:lnTo>
                <a:lnTo>
                  <a:pt x="1130971" y="835340"/>
                </a:lnTo>
                <a:lnTo>
                  <a:pt x="1157780" y="791710"/>
                </a:lnTo>
                <a:lnTo>
                  <a:pt x="1184734" y="748170"/>
                </a:lnTo>
                <a:lnTo>
                  <a:pt x="1211839" y="704724"/>
                </a:lnTo>
                <a:lnTo>
                  <a:pt x="1239096" y="661374"/>
                </a:lnTo>
                <a:lnTo>
                  <a:pt x="1266511" y="618121"/>
                </a:lnTo>
                <a:lnTo>
                  <a:pt x="1294086" y="574969"/>
                </a:lnTo>
                <a:lnTo>
                  <a:pt x="1321827" y="531919"/>
                </a:lnTo>
                <a:lnTo>
                  <a:pt x="1349735" y="488974"/>
                </a:lnTo>
                <a:lnTo>
                  <a:pt x="1377816" y="446137"/>
                </a:lnTo>
                <a:lnTo>
                  <a:pt x="1406073" y="403409"/>
                </a:lnTo>
                <a:lnTo>
                  <a:pt x="1434509" y="360793"/>
                </a:lnTo>
                <a:lnTo>
                  <a:pt x="1463129" y="318291"/>
                </a:lnTo>
                <a:lnTo>
                  <a:pt x="1491936" y="275906"/>
                </a:lnTo>
                <a:lnTo>
                  <a:pt x="1520934" y="233639"/>
                </a:lnTo>
                <a:lnTo>
                  <a:pt x="1550127" y="191494"/>
                </a:lnTo>
                <a:lnTo>
                  <a:pt x="1579518" y="149473"/>
                </a:lnTo>
                <a:lnTo>
                  <a:pt x="1609060" y="107651"/>
                </a:lnTo>
                <a:lnTo>
                  <a:pt x="1637202" y="67123"/>
                </a:lnTo>
                <a:lnTo>
                  <a:pt x="1664318" y="25938"/>
                </a:lnTo>
                <a:lnTo>
                  <a:pt x="1680286" y="0"/>
                </a:lnTo>
                <a:close/>
              </a:path>
            </a:pathLst>
          </a:custGeom>
          <a:solidFill>
            <a:srgbClr val="F47E70"/>
          </a:solidFill>
        </p:spPr>
        <p:txBody>
          <a:bodyPr wrap="square" lIns="0" tIns="0" rIns="0" bIns="0" rtlCol="0"/>
          <a:lstStyle/>
          <a:p>
            <a:endParaRPr/>
          </a:p>
        </p:txBody>
      </p:sp>
      <p:sp>
        <p:nvSpPr>
          <p:cNvPr id="4" name="object 4"/>
          <p:cNvSpPr/>
          <p:nvPr/>
        </p:nvSpPr>
        <p:spPr>
          <a:xfrm>
            <a:off x="12062490" y="443130"/>
            <a:ext cx="6167120" cy="1589405"/>
          </a:xfrm>
          <a:custGeom>
            <a:avLst/>
            <a:gdLst/>
            <a:ahLst/>
            <a:cxnLst/>
            <a:rect l="l" t="t" r="r" b="b"/>
            <a:pathLst>
              <a:path w="6167119" h="1589405">
                <a:moveTo>
                  <a:pt x="3805093" y="0"/>
                </a:moveTo>
                <a:lnTo>
                  <a:pt x="3755348" y="334"/>
                </a:lnTo>
                <a:lnTo>
                  <a:pt x="3706277" y="3013"/>
                </a:lnTo>
                <a:lnTo>
                  <a:pt x="3657873" y="8008"/>
                </a:lnTo>
                <a:lnTo>
                  <a:pt x="3610129" y="15290"/>
                </a:lnTo>
                <a:lnTo>
                  <a:pt x="3563038" y="24830"/>
                </a:lnTo>
                <a:lnTo>
                  <a:pt x="3516596" y="36600"/>
                </a:lnTo>
                <a:lnTo>
                  <a:pt x="3470794" y="50571"/>
                </a:lnTo>
                <a:lnTo>
                  <a:pt x="3425628" y="66715"/>
                </a:lnTo>
                <a:lnTo>
                  <a:pt x="3381089" y="85001"/>
                </a:lnTo>
                <a:lnTo>
                  <a:pt x="3337173" y="105403"/>
                </a:lnTo>
                <a:lnTo>
                  <a:pt x="3293872" y="127890"/>
                </a:lnTo>
                <a:lnTo>
                  <a:pt x="3251180" y="152435"/>
                </a:lnTo>
                <a:lnTo>
                  <a:pt x="3209091" y="179008"/>
                </a:lnTo>
                <a:lnTo>
                  <a:pt x="3167599" y="207581"/>
                </a:lnTo>
                <a:lnTo>
                  <a:pt x="3126696" y="238124"/>
                </a:lnTo>
                <a:lnTo>
                  <a:pt x="3086376" y="270611"/>
                </a:lnTo>
                <a:lnTo>
                  <a:pt x="3046634" y="305010"/>
                </a:lnTo>
                <a:lnTo>
                  <a:pt x="3008641" y="340145"/>
                </a:lnTo>
                <a:lnTo>
                  <a:pt x="2971943" y="376285"/>
                </a:lnTo>
                <a:lnTo>
                  <a:pt x="2936513" y="413405"/>
                </a:lnTo>
                <a:lnTo>
                  <a:pt x="2902318" y="451478"/>
                </a:lnTo>
                <a:lnTo>
                  <a:pt x="2869329" y="490481"/>
                </a:lnTo>
                <a:lnTo>
                  <a:pt x="2837517" y="530387"/>
                </a:lnTo>
                <a:lnTo>
                  <a:pt x="2806849" y="571170"/>
                </a:lnTo>
                <a:lnTo>
                  <a:pt x="2777297" y="612806"/>
                </a:lnTo>
                <a:lnTo>
                  <a:pt x="2748831" y="655268"/>
                </a:lnTo>
                <a:lnTo>
                  <a:pt x="2721419" y="698532"/>
                </a:lnTo>
                <a:lnTo>
                  <a:pt x="2695032" y="742573"/>
                </a:lnTo>
                <a:lnTo>
                  <a:pt x="2669640" y="787363"/>
                </a:lnTo>
                <a:lnTo>
                  <a:pt x="2640919" y="840864"/>
                </a:lnTo>
                <a:lnTo>
                  <a:pt x="2627558" y="864574"/>
                </a:lnTo>
                <a:lnTo>
                  <a:pt x="2619359" y="861234"/>
                </a:lnTo>
                <a:lnTo>
                  <a:pt x="2622345" y="846992"/>
                </a:lnTo>
                <a:lnTo>
                  <a:pt x="2623640" y="839864"/>
                </a:lnTo>
                <a:lnTo>
                  <a:pt x="2624364" y="832711"/>
                </a:lnTo>
                <a:lnTo>
                  <a:pt x="2625717" y="784413"/>
                </a:lnTo>
                <a:lnTo>
                  <a:pt x="2625211" y="736444"/>
                </a:lnTo>
                <a:lnTo>
                  <a:pt x="2622565" y="688864"/>
                </a:lnTo>
                <a:lnTo>
                  <a:pt x="2617500" y="641737"/>
                </a:lnTo>
                <a:lnTo>
                  <a:pt x="2609734" y="595123"/>
                </a:lnTo>
                <a:lnTo>
                  <a:pt x="2598988" y="549084"/>
                </a:lnTo>
                <a:lnTo>
                  <a:pt x="2584982" y="503683"/>
                </a:lnTo>
                <a:lnTo>
                  <a:pt x="2567433" y="458980"/>
                </a:lnTo>
                <a:lnTo>
                  <a:pt x="2546063" y="415038"/>
                </a:lnTo>
                <a:lnTo>
                  <a:pt x="2520115" y="371836"/>
                </a:lnTo>
                <a:lnTo>
                  <a:pt x="2491190" y="333149"/>
                </a:lnTo>
                <a:lnTo>
                  <a:pt x="2459392" y="298850"/>
                </a:lnTo>
                <a:lnTo>
                  <a:pt x="2424823" y="268813"/>
                </a:lnTo>
                <a:lnTo>
                  <a:pt x="2387586" y="242911"/>
                </a:lnTo>
                <a:lnTo>
                  <a:pt x="2347783" y="221019"/>
                </a:lnTo>
                <a:lnTo>
                  <a:pt x="2305517" y="203009"/>
                </a:lnTo>
                <a:lnTo>
                  <a:pt x="2260891" y="188756"/>
                </a:lnTo>
                <a:lnTo>
                  <a:pt x="2214005" y="178133"/>
                </a:lnTo>
                <a:lnTo>
                  <a:pt x="2164965" y="171014"/>
                </a:lnTo>
                <a:lnTo>
                  <a:pt x="2113241" y="166963"/>
                </a:lnTo>
                <a:lnTo>
                  <a:pt x="2062796" y="166062"/>
                </a:lnTo>
                <a:lnTo>
                  <a:pt x="2013597" y="168223"/>
                </a:lnTo>
                <a:lnTo>
                  <a:pt x="1965611" y="173360"/>
                </a:lnTo>
                <a:lnTo>
                  <a:pt x="1918805" y="181386"/>
                </a:lnTo>
                <a:lnTo>
                  <a:pt x="1873146" y="192214"/>
                </a:lnTo>
                <a:lnTo>
                  <a:pt x="1828601" y="205757"/>
                </a:lnTo>
                <a:lnTo>
                  <a:pt x="1785137" y="221930"/>
                </a:lnTo>
                <a:lnTo>
                  <a:pt x="1742722" y="240644"/>
                </a:lnTo>
                <a:lnTo>
                  <a:pt x="1701322" y="261813"/>
                </a:lnTo>
                <a:lnTo>
                  <a:pt x="1660904" y="285351"/>
                </a:lnTo>
                <a:lnTo>
                  <a:pt x="1621436" y="311170"/>
                </a:lnTo>
                <a:lnTo>
                  <a:pt x="1582884" y="339185"/>
                </a:lnTo>
                <a:lnTo>
                  <a:pt x="1545217" y="369307"/>
                </a:lnTo>
                <a:lnTo>
                  <a:pt x="1508400" y="401451"/>
                </a:lnTo>
                <a:lnTo>
                  <a:pt x="1472400" y="435529"/>
                </a:lnTo>
                <a:lnTo>
                  <a:pt x="1437186" y="471455"/>
                </a:lnTo>
                <a:lnTo>
                  <a:pt x="1403831" y="507986"/>
                </a:lnTo>
                <a:lnTo>
                  <a:pt x="1371910" y="545487"/>
                </a:lnTo>
                <a:lnTo>
                  <a:pt x="1341376" y="583923"/>
                </a:lnTo>
                <a:lnTo>
                  <a:pt x="1312181" y="623258"/>
                </a:lnTo>
                <a:lnTo>
                  <a:pt x="1284275" y="663457"/>
                </a:lnTo>
                <a:lnTo>
                  <a:pt x="1257611" y="704484"/>
                </a:lnTo>
                <a:lnTo>
                  <a:pt x="1232140" y="746303"/>
                </a:lnTo>
                <a:lnTo>
                  <a:pt x="1207814" y="788879"/>
                </a:lnTo>
                <a:lnTo>
                  <a:pt x="1184586" y="832177"/>
                </a:lnTo>
                <a:lnTo>
                  <a:pt x="1162406" y="876160"/>
                </a:lnTo>
                <a:lnTo>
                  <a:pt x="1141226" y="920792"/>
                </a:lnTo>
                <a:lnTo>
                  <a:pt x="1137226" y="928929"/>
                </a:lnTo>
                <a:lnTo>
                  <a:pt x="1124672" y="951692"/>
                </a:lnTo>
                <a:lnTo>
                  <a:pt x="1114091" y="906315"/>
                </a:lnTo>
                <a:lnTo>
                  <a:pt x="1104112" y="861157"/>
                </a:lnTo>
                <a:lnTo>
                  <a:pt x="1093833" y="816427"/>
                </a:lnTo>
                <a:lnTo>
                  <a:pt x="1082349" y="772332"/>
                </a:lnTo>
                <a:lnTo>
                  <a:pt x="1068757" y="729081"/>
                </a:lnTo>
                <a:lnTo>
                  <a:pt x="1048722" y="678174"/>
                </a:lnTo>
                <a:lnTo>
                  <a:pt x="1025691" y="631147"/>
                </a:lnTo>
                <a:lnTo>
                  <a:pt x="999839" y="587942"/>
                </a:lnTo>
                <a:lnTo>
                  <a:pt x="971342" y="548505"/>
                </a:lnTo>
                <a:lnTo>
                  <a:pt x="940374" y="512776"/>
                </a:lnTo>
                <a:lnTo>
                  <a:pt x="907109" y="480702"/>
                </a:lnTo>
                <a:lnTo>
                  <a:pt x="871724" y="452223"/>
                </a:lnTo>
                <a:lnTo>
                  <a:pt x="834391" y="427285"/>
                </a:lnTo>
                <a:lnTo>
                  <a:pt x="795286" y="405830"/>
                </a:lnTo>
                <a:lnTo>
                  <a:pt x="754584" y="387802"/>
                </a:lnTo>
                <a:lnTo>
                  <a:pt x="712460" y="373144"/>
                </a:lnTo>
                <a:lnTo>
                  <a:pt x="669087" y="361800"/>
                </a:lnTo>
                <a:lnTo>
                  <a:pt x="624642" y="353712"/>
                </a:lnTo>
                <a:lnTo>
                  <a:pt x="579298" y="348825"/>
                </a:lnTo>
                <a:lnTo>
                  <a:pt x="533231" y="347081"/>
                </a:lnTo>
                <a:lnTo>
                  <a:pt x="486615" y="348425"/>
                </a:lnTo>
                <a:lnTo>
                  <a:pt x="439625" y="352799"/>
                </a:lnTo>
                <a:lnTo>
                  <a:pt x="389634" y="363093"/>
                </a:lnTo>
                <a:lnTo>
                  <a:pt x="343680" y="380541"/>
                </a:lnTo>
                <a:lnTo>
                  <a:pt x="301515" y="404473"/>
                </a:lnTo>
                <a:lnTo>
                  <a:pt x="262890" y="434216"/>
                </a:lnTo>
                <a:lnTo>
                  <a:pt x="227557" y="469099"/>
                </a:lnTo>
                <a:lnTo>
                  <a:pt x="195266" y="508449"/>
                </a:lnTo>
                <a:lnTo>
                  <a:pt x="167797" y="548315"/>
                </a:lnTo>
                <a:lnTo>
                  <a:pt x="143572" y="589565"/>
                </a:lnTo>
                <a:lnTo>
                  <a:pt x="122304" y="632059"/>
                </a:lnTo>
                <a:lnTo>
                  <a:pt x="103704" y="675661"/>
                </a:lnTo>
                <a:lnTo>
                  <a:pt x="87487" y="720232"/>
                </a:lnTo>
                <a:lnTo>
                  <a:pt x="73364" y="765633"/>
                </a:lnTo>
                <a:lnTo>
                  <a:pt x="61049" y="811727"/>
                </a:lnTo>
                <a:lnTo>
                  <a:pt x="50254" y="858375"/>
                </a:lnTo>
                <a:lnTo>
                  <a:pt x="40418" y="906666"/>
                </a:lnTo>
                <a:lnTo>
                  <a:pt x="31746" y="955033"/>
                </a:lnTo>
                <a:lnTo>
                  <a:pt x="24204" y="1003472"/>
                </a:lnTo>
                <a:lnTo>
                  <a:pt x="17754" y="1051980"/>
                </a:lnTo>
                <a:lnTo>
                  <a:pt x="12362" y="1100555"/>
                </a:lnTo>
                <a:lnTo>
                  <a:pt x="7991" y="1149194"/>
                </a:lnTo>
                <a:lnTo>
                  <a:pt x="4605" y="1197893"/>
                </a:lnTo>
                <a:lnTo>
                  <a:pt x="2168" y="1246649"/>
                </a:lnTo>
                <a:lnTo>
                  <a:pt x="645" y="1295459"/>
                </a:lnTo>
                <a:lnTo>
                  <a:pt x="0" y="1344320"/>
                </a:lnTo>
                <a:lnTo>
                  <a:pt x="195" y="1393229"/>
                </a:lnTo>
                <a:lnTo>
                  <a:pt x="1197" y="1442183"/>
                </a:lnTo>
                <a:lnTo>
                  <a:pt x="2968" y="1491180"/>
                </a:lnTo>
                <a:lnTo>
                  <a:pt x="5472" y="1540214"/>
                </a:lnTo>
                <a:lnTo>
                  <a:pt x="8674" y="1589285"/>
                </a:lnTo>
                <a:lnTo>
                  <a:pt x="54003" y="1589285"/>
                </a:lnTo>
                <a:lnTo>
                  <a:pt x="117083" y="1579677"/>
                </a:lnTo>
                <a:lnTo>
                  <a:pt x="148655" y="1575245"/>
                </a:lnTo>
                <a:lnTo>
                  <a:pt x="522120" y="1542616"/>
                </a:lnTo>
                <a:lnTo>
                  <a:pt x="619806" y="1534719"/>
                </a:lnTo>
                <a:lnTo>
                  <a:pt x="717529" y="1527488"/>
                </a:lnTo>
                <a:lnTo>
                  <a:pt x="766408" y="1524200"/>
                </a:lnTo>
                <a:lnTo>
                  <a:pt x="815301" y="1521174"/>
                </a:lnTo>
                <a:lnTo>
                  <a:pt x="864209" y="1518439"/>
                </a:lnTo>
                <a:lnTo>
                  <a:pt x="1018383" y="1510596"/>
                </a:lnTo>
                <a:lnTo>
                  <a:pt x="1224006" y="1501043"/>
                </a:lnTo>
                <a:lnTo>
                  <a:pt x="1429681" y="1492578"/>
                </a:lnTo>
                <a:lnTo>
                  <a:pt x="1583965" y="1486980"/>
                </a:lnTo>
                <a:lnTo>
                  <a:pt x="1738264" y="1482053"/>
                </a:lnTo>
                <a:lnTo>
                  <a:pt x="1892575" y="1477823"/>
                </a:lnTo>
                <a:lnTo>
                  <a:pt x="1943138" y="1476921"/>
                </a:lnTo>
                <a:lnTo>
                  <a:pt x="1993715" y="1476685"/>
                </a:lnTo>
                <a:lnTo>
                  <a:pt x="2044306" y="1477005"/>
                </a:lnTo>
                <a:lnTo>
                  <a:pt x="2094907" y="1477772"/>
                </a:lnTo>
                <a:lnTo>
                  <a:pt x="2145516" y="1478875"/>
                </a:lnTo>
                <a:lnTo>
                  <a:pt x="2347995" y="1484464"/>
                </a:lnTo>
                <a:lnTo>
                  <a:pt x="2398614" y="1485607"/>
                </a:lnTo>
                <a:lnTo>
                  <a:pt x="2449228" y="1486430"/>
                </a:lnTo>
                <a:lnTo>
                  <a:pt x="3172220" y="1495531"/>
                </a:lnTo>
                <a:lnTo>
                  <a:pt x="3378791" y="1497001"/>
                </a:lnTo>
                <a:lnTo>
                  <a:pt x="3533719" y="1497372"/>
                </a:lnTo>
                <a:lnTo>
                  <a:pt x="4091659" y="1496413"/>
                </a:lnTo>
                <a:lnTo>
                  <a:pt x="5564306" y="1488559"/>
                </a:lnTo>
                <a:lnTo>
                  <a:pt x="6126949" y="1481812"/>
                </a:lnTo>
                <a:lnTo>
                  <a:pt x="6162487" y="1481801"/>
                </a:lnTo>
                <a:lnTo>
                  <a:pt x="6164634" y="1475247"/>
                </a:lnTo>
                <a:lnTo>
                  <a:pt x="6167031" y="1471331"/>
                </a:lnTo>
                <a:lnTo>
                  <a:pt x="6166771" y="1416383"/>
                </a:lnTo>
                <a:lnTo>
                  <a:pt x="6165485" y="1365577"/>
                </a:lnTo>
                <a:lnTo>
                  <a:pt x="6163138" y="1314991"/>
                </a:lnTo>
                <a:lnTo>
                  <a:pt x="6159677" y="1264638"/>
                </a:lnTo>
                <a:lnTo>
                  <a:pt x="6155048" y="1214532"/>
                </a:lnTo>
                <a:lnTo>
                  <a:pt x="6149195" y="1164687"/>
                </a:lnTo>
                <a:lnTo>
                  <a:pt x="6142064" y="1115119"/>
                </a:lnTo>
                <a:lnTo>
                  <a:pt x="6133601" y="1065840"/>
                </a:lnTo>
                <a:lnTo>
                  <a:pt x="6123752" y="1016865"/>
                </a:lnTo>
                <a:lnTo>
                  <a:pt x="6112461" y="968208"/>
                </a:lnTo>
                <a:lnTo>
                  <a:pt x="6099674" y="919883"/>
                </a:lnTo>
                <a:lnTo>
                  <a:pt x="6085337" y="871905"/>
                </a:lnTo>
                <a:lnTo>
                  <a:pt x="6069396" y="824287"/>
                </a:lnTo>
                <a:lnTo>
                  <a:pt x="6051795" y="777043"/>
                </a:lnTo>
                <a:lnTo>
                  <a:pt x="6032480" y="730188"/>
                </a:lnTo>
                <a:lnTo>
                  <a:pt x="6011398" y="683737"/>
                </a:lnTo>
                <a:lnTo>
                  <a:pt x="5988492" y="637702"/>
                </a:lnTo>
                <a:lnTo>
                  <a:pt x="5963693" y="592436"/>
                </a:lnTo>
                <a:lnTo>
                  <a:pt x="5937473" y="549256"/>
                </a:lnTo>
                <a:lnTo>
                  <a:pt x="5909835" y="508163"/>
                </a:lnTo>
                <a:lnTo>
                  <a:pt x="5880781" y="469159"/>
                </a:lnTo>
                <a:lnTo>
                  <a:pt x="5850313" y="432244"/>
                </a:lnTo>
                <a:lnTo>
                  <a:pt x="5818432" y="397422"/>
                </a:lnTo>
                <a:lnTo>
                  <a:pt x="5785141" y="364693"/>
                </a:lnTo>
                <a:lnTo>
                  <a:pt x="5750441" y="334060"/>
                </a:lnTo>
                <a:lnTo>
                  <a:pt x="5714335" y="305524"/>
                </a:lnTo>
                <a:lnTo>
                  <a:pt x="5676824" y="279087"/>
                </a:lnTo>
                <a:lnTo>
                  <a:pt x="5637910" y="254751"/>
                </a:lnTo>
                <a:lnTo>
                  <a:pt x="5597596" y="232517"/>
                </a:lnTo>
                <a:lnTo>
                  <a:pt x="5555882" y="212387"/>
                </a:lnTo>
                <a:lnTo>
                  <a:pt x="5512772" y="194363"/>
                </a:lnTo>
                <a:lnTo>
                  <a:pt x="5468266" y="178447"/>
                </a:lnTo>
                <a:lnTo>
                  <a:pt x="5422368" y="164641"/>
                </a:lnTo>
                <a:lnTo>
                  <a:pt x="5375078" y="152946"/>
                </a:lnTo>
                <a:lnTo>
                  <a:pt x="5326400" y="143363"/>
                </a:lnTo>
                <a:lnTo>
                  <a:pt x="5276334" y="135896"/>
                </a:lnTo>
                <a:lnTo>
                  <a:pt x="5224882" y="130544"/>
                </a:lnTo>
                <a:lnTo>
                  <a:pt x="5173597" y="129501"/>
                </a:lnTo>
                <a:lnTo>
                  <a:pt x="5124955" y="134793"/>
                </a:lnTo>
                <a:lnTo>
                  <a:pt x="5078824" y="146044"/>
                </a:lnTo>
                <a:lnTo>
                  <a:pt x="5035072" y="162880"/>
                </a:lnTo>
                <a:lnTo>
                  <a:pt x="4993567" y="184924"/>
                </a:lnTo>
                <a:lnTo>
                  <a:pt x="4954176" y="211802"/>
                </a:lnTo>
                <a:lnTo>
                  <a:pt x="4916767" y="243140"/>
                </a:lnTo>
                <a:lnTo>
                  <a:pt x="4881207" y="278561"/>
                </a:lnTo>
                <a:lnTo>
                  <a:pt x="4846299" y="318698"/>
                </a:lnTo>
                <a:lnTo>
                  <a:pt x="4814330" y="360517"/>
                </a:lnTo>
                <a:lnTo>
                  <a:pt x="4785063" y="403873"/>
                </a:lnTo>
                <a:lnTo>
                  <a:pt x="4758261" y="448622"/>
                </a:lnTo>
                <a:lnTo>
                  <a:pt x="4733685" y="494620"/>
                </a:lnTo>
                <a:lnTo>
                  <a:pt x="4711100" y="541722"/>
                </a:lnTo>
                <a:lnTo>
                  <a:pt x="4690267" y="589784"/>
                </a:lnTo>
                <a:lnTo>
                  <a:pt x="4670949" y="638663"/>
                </a:lnTo>
                <a:lnTo>
                  <a:pt x="4652910" y="688213"/>
                </a:lnTo>
                <a:lnTo>
                  <a:pt x="4635841" y="739162"/>
                </a:lnTo>
                <a:lnTo>
                  <a:pt x="4619467" y="790461"/>
                </a:lnTo>
                <a:lnTo>
                  <a:pt x="4602703" y="841839"/>
                </a:lnTo>
                <a:lnTo>
                  <a:pt x="4584462" y="893024"/>
                </a:lnTo>
                <a:lnTo>
                  <a:pt x="4585320" y="886029"/>
                </a:lnTo>
                <a:lnTo>
                  <a:pt x="4586661" y="879045"/>
                </a:lnTo>
                <a:lnTo>
                  <a:pt x="4588383" y="821374"/>
                </a:lnTo>
                <a:lnTo>
                  <a:pt x="4588030" y="771021"/>
                </a:lnTo>
                <a:lnTo>
                  <a:pt x="4585725" y="721008"/>
                </a:lnTo>
                <a:lnTo>
                  <a:pt x="4581287" y="671375"/>
                </a:lnTo>
                <a:lnTo>
                  <a:pt x="4574533" y="622159"/>
                </a:lnTo>
                <a:lnTo>
                  <a:pt x="4565281" y="573398"/>
                </a:lnTo>
                <a:lnTo>
                  <a:pt x="4553351" y="525130"/>
                </a:lnTo>
                <a:lnTo>
                  <a:pt x="4538560" y="477393"/>
                </a:lnTo>
                <a:lnTo>
                  <a:pt x="4520726" y="430226"/>
                </a:lnTo>
                <a:lnTo>
                  <a:pt x="4499669" y="383667"/>
                </a:lnTo>
                <a:lnTo>
                  <a:pt x="4475273" y="338134"/>
                </a:lnTo>
                <a:lnTo>
                  <a:pt x="4448464" y="295782"/>
                </a:lnTo>
                <a:lnTo>
                  <a:pt x="4419302" y="256551"/>
                </a:lnTo>
                <a:lnTo>
                  <a:pt x="4387843" y="220380"/>
                </a:lnTo>
                <a:lnTo>
                  <a:pt x="4354145" y="187209"/>
                </a:lnTo>
                <a:lnTo>
                  <a:pt x="4318267" y="156980"/>
                </a:lnTo>
                <a:lnTo>
                  <a:pt x="4280266" y="129632"/>
                </a:lnTo>
                <a:lnTo>
                  <a:pt x="4240200" y="105104"/>
                </a:lnTo>
                <a:lnTo>
                  <a:pt x="4198128" y="83338"/>
                </a:lnTo>
                <a:lnTo>
                  <a:pt x="4154107" y="64272"/>
                </a:lnTo>
                <a:lnTo>
                  <a:pt x="4108195" y="47848"/>
                </a:lnTo>
                <a:lnTo>
                  <a:pt x="4060450" y="34005"/>
                </a:lnTo>
                <a:lnTo>
                  <a:pt x="4010930" y="22684"/>
                </a:lnTo>
                <a:lnTo>
                  <a:pt x="3958429" y="13352"/>
                </a:lnTo>
                <a:lnTo>
                  <a:pt x="3906626" y="6480"/>
                </a:lnTo>
                <a:lnTo>
                  <a:pt x="3855516" y="2039"/>
                </a:lnTo>
                <a:lnTo>
                  <a:pt x="3805093" y="0"/>
                </a:lnTo>
                <a:close/>
              </a:path>
            </a:pathLst>
          </a:custGeom>
          <a:solidFill>
            <a:srgbClr val="FABA63"/>
          </a:solidFill>
        </p:spPr>
        <p:txBody>
          <a:bodyPr wrap="square" lIns="0" tIns="0" rIns="0" bIns="0" rtlCol="0"/>
          <a:lstStyle/>
          <a:p>
            <a:endParaRPr/>
          </a:p>
        </p:txBody>
      </p:sp>
      <p:sp>
        <p:nvSpPr>
          <p:cNvPr id="5" name="object 5"/>
          <p:cNvSpPr/>
          <p:nvPr/>
        </p:nvSpPr>
        <p:spPr>
          <a:xfrm>
            <a:off x="0" y="9401443"/>
            <a:ext cx="6452235" cy="1112520"/>
          </a:xfrm>
          <a:custGeom>
            <a:avLst/>
            <a:gdLst/>
            <a:ahLst/>
            <a:cxnLst/>
            <a:rect l="l" t="t" r="r" b="b"/>
            <a:pathLst>
              <a:path w="6452235" h="1112520">
                <a:moveTo>
                  <a:pt x="0" y="0"/>
                </a:moveTo>
                <a:lnTo>
                  <a:pt x="0" y="832372"/>
                </a:lnTo>
                <a:lnTo>
                  <a:pt x="394362" y="839672"/>
                </a:lnTo>
                <a:lnTo>
                  <a:pt x="650869" y="845419"/>
                </a:lnTo>
                <a:lnTo>
                  <a:pt x="804737" y="849686"/>
                </a:lnTo>
                <a:lnTo>
                  <a:pt x="958568" y="854798"/>
                </a:lnTo>
                <a:lnTo>
                  <a:pt x="1061097" y="858769"/>
                </a:lnTo>
                <a:lnTo>
                  <a:pt x="1163743" y="863274"/>
                </a:lnTo>
                <a:lnTo>
                  <a:pt x="1266501" y="868385"/>
                </a:lnTo>
                <a:lnTo>
                  <a:pt x="1369236" y="874031"/>
                </a:lnTo>
                <a:lnTo>
                  <a:pt x="1471950" y="880130"/>
                </a:lnTo>
                <a:lnTo>
                  <a:pt x="1625992" y="889943"/>
                </a:lnTo>
                <a:lnTo>
                  <a:pt x="2293406" y="935220"/>
                </a:lnTo>
                <a:lnTo>
                  <a:pt x="2447476" y="944726"/>
                </a:lnTo>
                <a:lnTo>
                  <a:pt x="2550215" y="950555"/>
                </a:lnTo>
                <a:lnTo>
                  <a:pt x="2957227" y="971946"/>
                </a:lnTo>
                <a:lnTo>
                  <a:pt x="3466100" y="996698"/>
                </a:lnTo>
                <a:lnTo>
                  <a:pt x="4076867" y="1023859"/>
                </a:lnTo>
                <a:lnTo>
                  <a:pt x="4682786" y="1048241"/>
                </a:lnTo>
                <a:lnTo>
                  <a:pt x="6141394" y="1100289"/>
                </a:lnTo>
                <a:lnTo>
                  <a:pt x="6234115" y="1104006"/>
                </a:lnTo>
                <a:lnTo>
                  <a:pt x="6420778" y="1112393"/>
                </a:lnTo>
                <a:lnTo>
                  <a:pt x="6451730" y="403462"/>
                </a:lnTo>
                <a:lnTo>
                  <a:pt x="6199060" y="385360"/>
                </a:lnTo>
                <a:lnTo>
                  <a:pt x="4128149" y="231522"/>
                </a:lnTo>
                <a:lnTo>
                  <a:pt x="3168536" y="162966"/>
                </a:lnTo>
                <a:lnTo>
                  <a:pt x="2612830" y="125965"/>
                </a:lnTo>
                <a:lnTo>
                  <a:pt x="2158037" y="97727"/>
                </a:lnTo>
                <a:lnTo>
                  <a:pt x="1753655" y="74473"/>
                </a:lnTo>
                <a:lnTo>
                  <a:pt x="1399711" y="55756"/>
                </a:lnTo>
                <a:lnTo>
                  <a:pt x="1096236" y="41056"/>
                </a:lnTo>
                <a:lnTo>
                  <a:pt x="792665" y="27707"/>
                </a:lnTo>
                <a:lnTo>
                  <a:pt x="488990" y="15813"/>
                </a:lnTo>
                <a:lnTo>
                  <a:pt x="235840" y="7090"/>
                </a:lnTo>
                <a:lnTo>
                  <a:pt x="0" y="0"/>
                </a:lnTo>
                <a:close/>
              </a:path>
            </a:pathLst>
          </a:custGeom>
          <a:solidFill>
            <a:srgbClr val="A4C598"/>
          </a:solidFill>
        </p:spPr>
        <p:txBody>
          <a:bodyPr wrap="square" lIns="0" tIns="0" rIns="0" bIns="0" rtlCol="0"/>
          <a:lstStyle/>
          <a:p>
            <a:endParaRPr/>
          </a:p>
        </p:txBody>
      </p:sp>
      <p:sp>
        <p:nvSpPr>
          <p:cNvPr id="6" name="object 6"/>
          <p:cNvSpPr txBox="1"/>
          <p:nvPr/>
        </p:nvSpPr>
        <p:spPr>
          <a:xfrm>
            <a:off x="1013446" y="2388748"/>
            <a:ext cx="17674590" cy="6903749"/>
          </a:xfrm>
          <a:prstGeom prst="rect">
            <a:avLst/>
          </a:prstGeom>
        </p:spPr>
        <p:txBody>
          <a:bodyPr vert="horz" wrap="square" lIns="0" tIns="12065" rIns="0" bIns="0" rtlCol="0">
            <a:spAutoFit/>
          </a:bodyPr>
          <a:lstStyle/>
          <a:p>
            <a:pPr marL="12700" marR="153035" indent="401955">
              <a:lnSpc>
                <a:spcPct val="100600"/>
              </a:lnSpc>
              <a:spcBef>
                <a:spcPts val="95"/>
              </a:spcBef>
              <a:buClr>
                <a:srgbClr val="812628"/>
              </a:buClr>
              <a:buFont typeface="Arial"/>
              <a:buAutoNum type="arabicPeriod" startAt="5"/>
              <a:tabLst>
                <a:tab pos="414655" algn="l"/>
              </a:tabLst>
            </a:pPr>
            <a:r>
              <a:rPr sz="2950" dirty="0">
                <a:latin typeface="+mn-lt"/>
                <a:cs typeface="Arial"/>
              </a:rPr>
              <a:t>Beviamo tutti </a:t>
            </a:r>
            <a:r>
              <a:rPr sz="2950" b="1" dirty="0">
                <a:latin typeface="+mn-lt"/>
                <a:cs typeface="Arial"/>
              </a:rPr>
              <a:t>l’acqua del rubinetto</a:t>
            </a:r>
            <a:r>
              <a:rPr sz="2950" dirty="0">
                <a:latin typeface="+mn-lt"/>
                <a:cs typeface="Arial"/>
              </a:rPr>
              <a:t>: le particelle di microplastiche nell’acqua del rubinetto sono poche, mentre nella bottiglia di plastica ce ne possono essere milioni! Davvero troppi per un bambino! Chiediamo di avere una </a:t>
            </a:r>
            <a:r>
              <a:rPr sz="2950" b="1" dirty="0">
                <a:latin typeface="+mn-lt"/>
                <a:cs typeface="Arial"/>
              </a:rPr>
              <a:t>borraccia in acciaio </a:t>
            </a:r>
            <a:r>
              <a:rPr sz="2950" dirty="0">
                <a:latin typeface="+mn-lt"/>
                <a:cs typeface="Arial"/>
              </a:rPr>
              <a:t>per portare l’acqua a scuola o in gita. La borraccia è anche un bel regalo per gli amici, invece di altre cose inutili o dannose.</a:t>
            </a:r>
          </a:p>
          <a:p>
            <a:pPr>
              <a:lnSpc>
                <a:spcPct val="100000"/>
              </a:lnSpc>
              <a:spcBef>
                <a:spcPts val="170"/>
              </a:spcBef>
              <a:buClr>
                <a:srgbClr val="812628"/>
              </a:buClr>
              <a:buFont typeface="Arial"/>
              <a:buAutoNum type="arabicPeriod" startAt="5"/>
            </a:pPr>
            <a:endParaRPr sz="2950" dirty="0">
              <a:latin typeface="+mn-lt"/>
              <a:cs typeface="Arial"/>
            </a:endParaRPr>
          </a:p>
          <a:p>
            <a:pPr marL="12700" marR="470534" indent="401955">
              <a:lnSpc>
                <a:spcPct val="100600"/>
              </a:lnSpc>
              <a:buClr>
                <a:srgbClr val="812628"/>
              </a:buClr>
              <a:buFont typeface="Arial"/>
              <a:buAutoNum type="arabicPeriod" startAt="5"/>
              <a:tabLst>
                <a:tab pos="414655" algn="l"/>
              </a:tabLst>
            </a:pPr>
            <a:r>
              <a:rPr sz="2950" dirty="0">
                <a:latin typeface="+mn-lt"/>
                <a:cs typeface="Arial"/>
              </a:rPr>
              <a:t>Non mangiamo le merendine, le patatine e in generale </a:t>
            </a:r>
            <a:r>
              <a:rPr sz="2950" b="1" dirty="0">
                <a:latin typeface="+mn-lt"/>
                <a:cs typeface="Arial"/>
              </a:rPr>
              <a:t>cibi già pronti</a:t>
            </a:r>
            <a:r>
              <a:rPr sz="2950" dirty="0">
                <a:latin typeface="+mn-lt"/>
                <a:cs typeface="Arial"/>
              </a:rPr>
              <a:t>, sono quasi sempre avvolti in sacchetti di plastica. Mangiamo le patatine fritte in casa e gli altri cibi buoni preparati in famiglia, chiedi ai tuoi genitori</a:t>
            </a:r>
          </a:p>
          <a:p>
            <a:pPr marL="12700" marR="5080">
              <a:lnSpc>
                <a:spcPct val="100600"/>
              </a:lnSpc>
            </a:pPr>
            <a:r>
              <a:rPr sz="2950" dirty="0">
                <a:latin typeface="+mn-lt"/>
                <a:cs typeface="Arial"/>
              </a:rPr>
              <a:t>di informarsi se nella tua città/paese ci sono i </a:t>
            </a:r>
            <a:r>
              <a:rPr sz="2950" b="1" dirty="0">
                <a:latin typeface="+mn-lt"/>
                <a:cs typeface="Arial"/>
              </a:rPr>
              <a:t>mercati dei contadini </a:t>
            </a:r>
            <a:r>
              <a:rPr sz="2950" dirty="0">
                <a:latin typeface="+mn-lt"/>
                <a:cs typeface="Arial"/>
              </a:rPr>
              <a:t>che producono senza usare pesticidi o negozi bio che vendono prodotti sfusi (</a:t>
            </a:r>
            <a:r>
              <a:rPr sz="2950" dirty="0">
                <a:latin typeface="+mn-lt"/>
                <a:cs typeface="Arial"/>
                <a:hlinkClick r:id="rId2"/>
              </a:rPr>
              <a:t>www.sfusitalia.it).</a:t>
            </a:r>
            <a:r>
              <a:rPr sz="2950" dirty="0">
                <a:latin typeface="+mn-lt"/>
                <a:cs typeface="Arial"/>
              </a:rPr>
              <a:t> Sarà molto divertente portare i barattoli di vetro e riempirli insieme ai tuoi genitori.</a:t>
            </a:r>
          </a:p>
          <a:p>
            <a:pPr>
              <a:lnSpc>
                <a:spcPct val="100000"/>
              </a:lnSpc>
              <a:spcBef>
                <a:spcPts val="170"/>
              </a:spcBef>
            </a:pPr>
            <a:endParaRPr sz="2950" dirty="0">
              <a:latin typeface="+mn-lt"/>
              <a:cs typeface="Arial"/>
            </a:endParaRPr>
          </a:p>
          <a:p>
            <a:pPr marL="12700" marR="633730" indent="378460">
              <a:lnSpc>
                <a:spcPct val="100600"/>
              </a:lnSpc>
              <a:buClr>
                <a:srgbClr val="812628"/>
              </a:buClr>
              <a:buFont typeface="Arial"/>
              <a:buAutoNum type="arabicPeriod" startAt="7"/>
              <a:tabLst>
                <a:tab pos="391160" algn="l"/>
              </a:tabLst>
            </a:pPr>
            <a:r>
              <a:rPr sz="2950" dirty="0">
                <a:latin typeface="+mn-lt"/>
                <a:cs typeface="Arial"/>
              </a:rPr>
              <a:t>Quando compriamo dei vestiti </a:t>
            </a:r>
            <a:r>
              <a:rPr sz="2950" b="1" dirty="0">
                <a:latin typeface="+mn-lt"/>
                <a:cs typeface="Arial"/>
              </a:rPr>
              <a:t>preferiamo fibre naturali </a:t>
            </a:r>
            <a:r>
              <a:rPr sz="2950" dirty="0">
                <a:latin typeface="+mn-lt"/>
                <a:cs typeface="Arial"/>
              </a:rPr>
              <a:t>e che non ci siano disegni o applicazioni in plastica. Cotone e il lino ci permettono di sentirci più freschi d’estate e la lana più caldi d’inverno. Eviteremo così che le microparticelle di plastica si liberino dai tessuti, vengano trasportate dall’aria e diventino respirabili. Oppure dallo scarico della lavatrice possono andare nell’acqua e sulla terra.</a:t>
            </a:r>
          </a:p>
        </p:txBody>
      </p:sp>
      <p:sp>
        <p:nvSpPr>
          <p:cNvPr id="7" name="object 7"/>
          <p:cNvSpPr txBox="1">
            <a:spLocks noGrp="1"/>
          </p:cNvSpPr>
          <p:nvPr>
            <p:ph type="sldNum" sz="quarter" idx="7"/>
          </p:nvPr>
        </p:nvSpPr>
        <p:spPr>
          <a:prstGeom prst="rect">
            <a:avLst/>
          </a:prstGeom>
        </p:spPr>
        <p:txBody>
          <a:bodyPr vert="horz" wrap="square" lIns="0" tIns="8255" rIns="0" bIns="0" rtlCol="0">
            <a:spAutoFit/>
          </a:bodyPr>
          <a:lstStyle/>
          <a:p>
            <a:pPr marL="38100">
              <a:lnSpc>
                <a:spcPct val="100000"/>
              </a:lnSpc>
              <a:spcBef>
                <a:spcPts val="65"/>
              </a:spcBef>
            </a:pPr>
            <a:fld id="{81D60167-4931-47E6-BA6A-407CBD079E47}" type="slidenum">
              <a:rPr spc="-25" dirty="0"/>
              <a:t>21</a:t>
            </a:fld>
            <a:endParaRPr spc="-25"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4707727" y="0"/>
            <a:ext cx="5396865" cy="7120890"/>
          </a:xfrm>
          <a:custGeom>
            <a:avLst/>
            <a:gdLst/>
            <a:ahLst/>
            <a:cxnLst/>
            <a:rect l="l" t="t" r="r" b="b"/>
            <a:pathLst>
              <a:path w="5396865" h="7120890">
                <a:moveTo>
                  <a:pt x="5396372" y="0"/>
                </a:moveTo>
                <a:lnTo>
                  <a:pt x="514280" y="0"/>
                </a:lnTo>
                <a:lnTo>
                  <a:pt x="511813" y="3582"/>
                </a:lnTo>
                <a:lnTo>
                  <a:pt x="483261" y="47150"/>
                </a:lnTo>
                <a:lnTo>
                  <a:pt x="455549" y="91630"/>
                </a:lnTo>
                <a:lnTo>
                  <a:pt x="429639" y="134765"/>
                </a:lnTo>
                <a:lnTo>
                  <a:pt x="404256" y="178123"/>
                </a:lnTo>
                <a:lnTo>
                  <a:pt x="379504" y="221757"/>
                </a:lnTo>
                <a:lnTo>
                  <a:pt x="355491" y="265719"/>
                </a:lnTo>
                <a:lnTo>
                  <a:pt x="332320" y="310063"/>
                </a:lnTo>
                <a:lnTo>
                  <a:pt x="310098" y="354841"/>
                </a:lnTo>
                <a:lnTo>
                  <a:pt x="288930" y="400105"/>
                </a:lnTo>
                <a:lnTo>
                  <a:pt x="268921" y="445909"/>
                </a:lnTo>
                <a:lnTo>
                  <a:pt x="250178" y="492305"/>
                </a:lnTo>
                <a:lnTo>
                  <a:pt x="232805" y="539346"/>
                </a:lnTo>
                <a:lnTo>
                  <a:pt x="216908" y="587084"/>
                </a:lnTo>
                <a:lnTo>
                  <a:pt x="202593" y="635572"/>
                </a:lnTo>
                <a:lnTo>
                  <a:pt x="188413" y="685267"/>
                </a:lnTo>
                <a:lnTo>
                  <a:pt x="173631" y="734826"/>
                </a:lnTo>
                <a:lnTo>
                  <a:pt x="158665" y="784338"/>
                </a:lnTo>
                <a:lnTo>
                  <a:pt x="143931" y="833896"/>
                </a:lnTo>
                <a:lnTo>
                  <a:pt x="129845" y="883588"/>
                </a:lnTo>
                <a:lnTo>
                  <a:pt x="116825" y="933506"/>
                </a:lnTo>
                <a:lnTo>
                  <a:pt x="105287" y="983739"/>
                </a:lnTo>
                <a:lnTo>
                  <a:pt x="95080" y="1033253"/>
                </a:lnTo>
                <a:lnTo>
                  <a:pt x="85387" y="1082785"/>
                </a:lnTo>
                <a:lnTo>
                  <a:pt x="76209" y="1132333"/>
                </a:lnTo>
                <a:lnTo>
                  <a:pt x="67548" y="1181899"/>
                </a:lnTo>
                <a:lnTo>
                  <a:pt x="59404" y="1231481"/>
                </a:lnTo>
                <a:lnTo>
                  <a:pt x="51778" y="1281079"/>
                </a:lnTo>
                <a:lnTo>
                  <a:pt x="44672" y="1330694"/>
                </a:lnTo>
                <a:lnTo>
                  <a:pt x="38086" y="1380325"/>
                </a:lnTo>
                <a:lnTo>
                  <a:pt x="32021" y="1429972"/>
                </a:lnTo>
                <a:lnTo>
                  <a:pt x="26478" y="1479635"/>
                </a:lnTo>
                <a:lnTo>
                  <a:pt x="21459" y="1529313"/>
                </a:lnTo>
                <a:lnTo>
                  <a:pt x="16964" y="1579006"/>
                </a:lnTo>
                <a:lnTo>
                  <a:pt x="12994" y="1628714"/>
                </a:lnTo>
                <a:lnTo>
                  <a:pt x="9551" y="1678438"/>
                </a:lnTo>
                <a:lnTo>
                  <a:pt x="6635" y="1728175"/>
                </a:lnTo>
                <a:lnTo>
                  <a:pt x="4247" y="1777928"/>
                </a:lnTo>
                <a:lnTo>
                  <a:pt x="2389" y="1827695"/>
                </a:lnTo>
                <a:lnTo>
                  <a:pt x="1061" y="1877475"/>
                </a:lnTo>
                <a:lnTo>
                  <a:pt x="264" y="1927270"/>
                </a:lnTo>
                <a:lnTo>
                  <a:pt x="0" y="1977078"/>
                </a:lnTo>
                <a:lnTo>
                  <a:pt x="268" y="2026900"/>
                </a:lnTo>
                <a:lnTo>
                  <a:pt x="1072" y="2076735"/>
                </a:lnTo>
                <a:lnTo>
                  <a:pt x="2410" y="2126583"/>
                </a:lnTo>
                <a:lnTo>
                  <a:pt x="4286" y="2176444"/>
                </a:lnTo>
                <a:lnTo>
                  <a:pt x="6698" y="2226318"/>
                </a:lnTo>
                <a:lnTo>
                  <a:pt x="9649" y="2276204"/>
                </a:lnTo>
                <a:lnTo>
                  <a:pt x="13139" y="2326102"/>
                </a:lnTo>
                <a:lnTo>
                  <a:pt x="17169" y="2376013"/>
                </a:lnTo>
                <a:lnTo>
                  <a:pt x="21741" y="2425935"/>
                </a:lnTo>
                <a:lnTo>
                  <a:pt x="26855" y="2475869"/>
                </a:lnTo>
                <a:lnTo>
                  <a:pt x="32513" y="2525815"/>
                </a:lnTo>
                <a:lnTo>
                  <a:pt x="38715" y="2575771"/>
                </a:lnTo>
                <a:lnTo>
                  <a:pt x="45463" y="2625739"/>
                </a:lnTo>
                <a:lnTo>
                  <a:pt x="52756" y="2675718"/>
                </a:lnTo>
                <a:lnTo>
                  <a:pt x="60598" y="2725707"/>
                </a:lnTo>
                <a:lnTo>
                  <a:pt x="69063" y="2776229"/>
                </a:lnTo>
                <a:lnTo>
                  <a:pt x="78037" y="2826626"/>
                </a:lnTo>
                <a:lnTo>
                  <a:pt x="87521" y="2876899"/>
                </a:lnTo>
                <a:lnTo>
                  <a:pt x="97514" y="2927048"/>
                </a:lnTo>
                <a:lnTo>
                  <a:pt x="108017" y="2977075"/>
                </a:lnTo>
                <a:lnTo>
                  <a:pt x="119029" y="3026981"/>
                </a:lnTo>
                <a:lnTo>
                  <a:pt x="130551" y="3076765"/>
                </a:lnTo>
                <a:lnTo>
                  <a:pt x="142583" y="3126429"/>
                </a:lnTo>
                <a:lnTo>
                  <a:pt x="155125" y="3175973"/>
                </a:lnTo>
                <a:lnTo>
                  <a:pt x="168177" y="3225399"/>
                </a:lnTo>
                <a:lnTo>
                  <a:pt x="181738" y="3274706"/>
                </a:lnTo>
                <a:lnTo>
                  <a:pt x="195810" y="3323896"/>
                </a:lnTo>
                <a:lnTo>
                  <a:pt x="210392" y="3372969"/>
                </a:lnTo>
                <a:lnTo>
                  <a:pt x="225484" y="3421926"/>
                </a:lnTo>
                <a:lnTo>
                  <a:pt x="241086" y="3470767"/>
                </a:lnTo>
                <a:lnTo>
                  <a:pt x="257199" y="3519494"/>
                </a:lnTo>
                <a:lnTo>
                  <a:pt x="273465" y="3567065"/>
                </a:lnTo>
                <a:lnTo>
                  <a:pt x="290190" y="3614422"/>
                </a:lnTo>
                <a:lnTo>
                  <a:pt x="307373" y="3661566"/>
                </a:lnTo>
                <a:lnTo>
                  <a:pt x="325013" y="3708499"/>
                </a:lnTo>
                <a:lnTo>
                  <a:pt x="343106" y="3755219"/>
                </a:lnTo>
                <a:lnTo>
                  <a:pt x="361653" y="3801728"/>
                </a:lnTo>
                <a:lnTo>
                  <a:pt x="380651" y="3848027"/>
                </a:lnTo>
                <a:lnTo>
                  <a:pt x="400098" y="3894115"/>
                </a:lnTo>
                <a:lnTo>
                  <a:pt x="419992" y="3939992"/>
                </a:lnTo>
                <a:lnTo>
                  <a:pt x="440333" y="3985661"/>
                </a:lnTo>
                <a:lnTo>
                  <a:pt x="461117" y="4031120"/>
                </a:lnTo>
                <a:lnTo>
                  <a:pt x="482344" y="4076371"/>
                </a:lnTo>
                <a:lnTo>
                  <a:pt x="504012" y="4121414"/>
                </a:lnTo>
                <a:lnTo>
                  <a:pt x="526119" y="4166248"/>
                </a:lnTo>
                <a:lnTo>
                  <a:pt x="548663" y="4210876"/>
                </a:lnTo>
                <a:lnTo>
                  <a:pt x="571643" y="4255297"/>
                </a:lnTo>
                <a:lnTo>
                  <a:pt x="595057" y="4299511"/>
                </a:lnTo>
                <a:lnTo>
                  <a:pt x="618903" y="4343519"/>
                </a:lnTo>
                <a:lnTo>
                  <a:pt x="643180" y="4387322"/>
                </a:lnTo>
                <a:lnTo>
                  <a:pt x="667886" y="4430920"/>
                </a:lnTo>
                <a:lnTo>
                  <a:pt x="693018" y="4474314"/>
                </a:lnTo>
                <a:lnTo>
                  <a:pt x="718275" y="4517049"/>
                </a:lnTo>
                <a:lnTo>
                  <a:pt x="743880" y="4559548"/>
                </a:lnTo>
                <a:lnTo>
                  <a:pt x="769839" y="4601807"/>
                </a:lnTo>
                <a:lnTo>
                  <a:pt x="796155" y="4643819"/>
                </a:lnTo>
                <a:lnTo>
                  <a:pt x="822835" y="4685579"/>
                </a:lnTo>
                <a:lnTo>
                  <a:pt x="849882" y="4727082"/>
                </a:lnTo>
                <a:lnTo>
                  <a:pt x="877302" y="4768321"/>
                </a:lnTo>
                <a:lnTo>
                  <a:pt x="905099" y="4809292"/>
                </a:lnTo>
                <a:lnTo>
                  <a:pt x="933279" y="4849988"/>
                </a:lnTo>
                <a:lnTo>
                  <a:pt x="961846" y="4890405"/>
                </a:lnTo>
                <a:lnTo>
                  <a:pt x="990805" y="4930537"/>
                </a:lnTo>
                <a:lnTo>
                  <a:pt x="1020161" y="4970378"/>
                </a:lnTo>
                <a:lnTo>
                  <a:pt x="1049918" y="5009922"/>
                </a:lnTo>
                <a:lnTo>
                  <a:pt x="1080083" y="5049165"/>
                </a:lnTo>
                <a:lnTo>
                  <a:pt x="1110659" y="5088101"/>
                </a:lnTo>
                <a:lnTo>
                  <a:pt x="1141651" y="5126724"/>
                </a:lnTo>
                <a:lnTo>
                  <a:pt x="1173065" y="5165029"/>
                </a:lnTo>
                <a:lnTo>
                  <a:pt x="1204904" y="5203010"/>
                </a:lnTo>
                <a:lnTo>
                  <a:pt x="1237175" y="5240661"/>
                </a:lnTo>
                <a:lnTo>
                  <a:pt x="1269882" y="5277978"/>
                </a:lnTo>
                <a:lnTo>
                  <a:pt x="1303029" y="5314955"/>
                </a:lnTo>
                <a:lnTo>
                  <a:pt x="1336622" y="5351585"/>
                </a:lnTo>
                <a:lnTo>
                  <a:pt x="1372280" y="5389810"/>
                </a:lnTo>
                <a:lnTo>
                  <a:pt x="1408164" y="5427844"/>
                </a:lnTo>
                <a:lnTo>
                  <a:pt x="1444274" y="5465681"/>
                </a:lnTo>
                <a:lnTo>
                  <a:pt x="1480608" y="5503313"/>
                </a:lnTo>
                <a:lnTo>
                  <a:pt x="1517167" y="5540733"/>
                </a:lnTo>
                <a:lnTo>
                  <a:pt x="1553950" y="5577936"/>
                </a:lnTo>
                <a:lnTo>
                  <a:pt x="1590958" y="5614913"/>
                </a:lnTo>
                <a:lnTo>
                  <a:pt x="1628189" y="5651659"/>
                </a:lnTo>
                <a:lnTo>
                  <a:pt x="1665645" y="5688166"/>
                </a:lnTo>
                <a:lnTo>
                  <a:pt x="1703324" y="5724429"/>
                </a:lnTo>
                <a:lnTo>
                  <a:pt x="1741226" y="5760438"/>
                </a:lnTo>
                <a:lnTo>
                  <a:pt x="1779351" y="5796190"/>
                </a:lnTo>
                <a:lnTo>
                  <a:pt x="1817298" y="5830755"/>
                </a:lnTo>
                <a:lnTo>
                  <a:pt x="1855966" y="5864559"/>
                </a:lnTo>
                <a:lnTo>
                  <a:pt x="1895242" y="5897716"/>
                </a:lnTo>
                <a:lnTo>
                  <a:pt x="1935014" y="5930338"/>
                </a:lnTo>
                <a:lnTo>
                  <a:pt x="1975168" y="5962540"/>
                </a:lnTo>
                <a:lnTo>
                  <a:pt x="2176958" y="6120217"/>
                </a:lnTo>
                <a:lnTo>
                  <a:pt x="2216797" y="6150756"/>
                </a:lnTo>
                <a:lnTo>
                  <a:pt x="2256911" y="6180949"/>
                </a:lnTo>
                <a:lnTo>
                  <a:pt x="2297332" y="6210724"/>
                </a:lnTo>
                <a:lnTo>
                  <a:pt x="2338094" y="6240008"/>
                </a:lnTo>
                <a:lnTo>
                  <a:pt x="2379228" y="6268729"/>
                </a:lnTo>
                <a:lnTo>
                  <a:pt x="2420767" y="6296813"/>
                </a:lnTo>
                <a:lnTo>
                  <a:pt x="2461482" y="6323409"/>
                </a:lnTo>
                <a:lnTo>
                  <a:pt x="2502618" y="6349409"/>
                </a:lnTo>
                <a:lnTo>
                  <a:pt x="2544137" y="6374840"/>
                </a:lnTo>
                <a:lnTo>
                  <a:pt x="2585997" y="6399730"/>
                </a:lnTo>
                <a:lnTo>
                  <a:pt x="2628159" y="6424106"/>
                </a:lnTo>
                <a:lnTo>
                  <a:pt x="2670583" y="6447995"/>
                </a:lnTo>
                <a:lnTo>
                  <a:pt x="2973581" y="6612351"/>
                </a:lnTo>
                <a:lnTo>
                  <a:pt x="3061032" y="6657993"/>
                </a:lnTo>
                <a:lnTo>
                  <a:pt x="3104992" y="6680310"/>
                </a:lnTo>
                <a:lnTo>
                  <a:pt x="3149141" y="6702214"/>
                </a:lnTo>
                <a:lnTo>
                  <a:pt x="3193503" y="6723649"/>
                </a:lnTo>
                <a:lnTo>
                  <a:pt x="3238103" y="6744559"/>
                </a:lnTo>
                <a:lnTo>
                  <a:pt x="3283121" y="6764571"/>
                </a:lnTo>
                <a:lnTo>
                  <a:pt x="3328675" y="6783461"/>
                </a:lnTo>
                <a:lnTo>
                  <a:pt x="3374682" y="6801387"/>
                </a:lnTo>
                <a:lnTo>
                  <a:pt x="3421057" y="6818509"/>
                </a:lnTo>
                <a:lnTo>
                  <a:pt x="3467715" y="6834988"/>
                </a:lnTo>
                <a:lnTo>
                  <a:pt x="3514572" y="6850982"/>
                </a:lnTo>
                <a:lnTo>
                  <a:pt x="3756122" y="6930604"/>
                </a:lnTo>
                <a:lnTo>
                  <a:pt x="3857221" y="6962256"/>
                </a:lnTo>
                <a:lnTo>
                  <a:pt x="3907985" y="6977320"/>
                </a:lnTo>
                <a:lnTo>
                  <a:pt x="3958912" y="6991729"/>
                </a:lnTo>
                <a:lnTo>
                  <a:pt x="4010016" y="7005373"/>
                </a:lnTo>
                <a:lnTo>
                  <a:pt x="4061313" y="7018142"/>
                </a:lnTo>
                <a:lnTo>
                  <a:pt x="4109773" y="7029371"/>
                </a:lnTo>
                <a:lnTo>
                  <a:pt x="4158345" y="7039918"/>
                </a:lnTo>
                <a:lnTo>
                  <a:pt x="4207025" y="7049791"/>
                </a:lnTo>
                <a:lnTo>
                  <a:pt x="4255812" y="7058997"/>
                </a:lnTo>
                <a:lnTo>
                  <a:pt x="4304701" y="7067542"/>
                </a:lnTo>
                <a:lnTo>
                  <a:pt x="4353690" y="7075435"/>
                </a:lnTo>
                <a:lnTo>
                  <a:pt x="4402775" y="7082683"/>
                </a:lnTo>
                <a:lnTo>
                  <a:pt x="4451954" y="7089294"/>
                </a:lnTo>
                <a:lnTo>
                  <a:pt x="4501224" y="7095273"/>
                </a:lnTo>
                <a:lnTo>
                  <a:pt x="4550581" y="7100629"/>
                </a:lnTo>
                <a:lnTo>
                  <a:pt x="4600022" y="7105369"/>
                </a:lnTo>
                <a:lnTo>
                  <a:pt x="4649544" y="7109501"/>
                </a:lnTo>
                <a:lnTo>
                  <a:pt x="4699145" y="7113031"/>
                </a:lnTo>
                <a:lnTo>
                  <a:pt x="4748821" y="7115967"/>
                </a:lnTo>
                <a:lnTo>
                  <a:pt x="4798568" y="7118317"/>
                </a:lnTo>
                <a:lnTo>
                  <a:pt x="4850906" y="7120000"/>
                </a:lnTo>
                <a:lnTo>
                  <a:pt x="4903165" y="7120746"/>
                </a:lnTo>
                <a:lnTo>
                  <a:pt x="4955350" y="7120601"/>
                </a:lnTo>
                <a:lnTo>
                  <a:pt x="5007465" y="7119606"/>
                </a:lnTo>
                <a:lnTo>
                  <a:pt x="5059516" y="7117807"/>
                </a:lnTo>
                <a:lnTo>
                  <a:pt x="5111505" y="7115246"/>
                </a:lnTo>
                <a:lnTo>
                  <a:pt x="5163439" y="7111968"/>
                </a:lnTo>
                <a:lnTo>
                  <a:pt x="5215320" y="7108016"/>
                </a:lnTo>
                <a:lnTo>
                  <a:pt x="5267153" y="7103435"/>
                </a:lnTo>
                <a:lnTo>
                  <a:pt x="5318943" y="7098267"/>
                </a:lnTo>
                <a:lnTo>
                  <a:pt x="5396372" y="7089474"/>
                </a:lnTo>
                <a:lnTo>
                  <a:pt x="5396372" y="0"/>
                </a:lnTo>
                <a:close/>
              </a:path>
            </a:pathLst>
          </a:custGeom>
          <a:solidFill>
            <a:srgbClr val="A4C598">
              <a:alpha val="69999"/>
            </a:srgbClr>
          </a:solidFill>
        </p:spPr>
        <p:txBody>
          <a:bodyPr wrap="square" lIns="0" tIns="0" rIns="0" bIns="0" rtlCol="0"/>
          <a:lstStyle/>
          <a:p>
            <a:endParaRPr/>
          </a:p>
        </p:txBody>
      </p:sp>
      <p:sp>
        <p:nvSpPr>
          <p:cNvPr id="3" name="object 3"/>
          <p:cNvSpPr/>
          <p:nvPr/>
        </p:nvSpPr>
        <p:spPr>
          <a:xfrm>
            <a:off x="0" y="0"/>
            <a:ext cx="3458845" cy="5234940"/>
          </a:xfrm>
          <a:custGeom>
            <a:avLst/>
            <a:gdLst/>
            <a:ahLst/>
            <a:cxnLst/>
            <a:rect l="l" t="t" r="r" b="b"/>
            <a:pathLst>
              <a:path w="3458845" h="5234940">
                <a:moveTo>
                  <a:pt x="0" y="930490"/>
                </a:moveTo>
                <a:lnTo>
                  <a:pt x="0" y="1761935"/>
                </a:lnTo>
                <a:lnTo>
                  <a:pt x="724287" y="2567961"/>
                </a:lnTo>
                <a:lnTo>
                  <a:pt x="759054" y="2610887"/>
                </a:lnTo>
                <a:lnTo>
                  <a:pt x="780761" y="2649280"/>
                </a:lnTo>
                <a:lnTo>
                  <a:pt x="789580" y="2685798"/>
                </a:lnTo>
                <a:lnTo>
                  <a:pt x="785685" y="2723095"/>
                </a:lnTo>
                <a:lnTo>
                  <a:pt x="769248" y="2763829"/>
                </a:lnTo>
                <a:lnTo>
                  <a:pt x="740444" y="2810655"/>
                </a:lnTo>
                <a:lnTo>
                  <a:pt x="0" y="3886664"/>
                </a:lnTo>
                <a:lnTo>
                  <a:pt x="0" y="5234861"/>
                </a:lnTo>
                <a:lnTo>
                  <a:pt x="29953" y="5203179"/>
                </a:lnTo>
                <a:lnTo>
                  <a:pt x="97875" y="5120290"/>
                </a:lnTo>
                <a:lnTo>
                  <a:pt x="131706" y="5078655"/>
                </a:lnTo>
                <a:lnTo>
                  <a:pt x="164892" y="5036582"/>
                </a:lnTo>
                <a:lnTo>
                  <a:pt x="197017" y="4993841"/>
                </a:lnTo>
                <a:lnTo>
                  <a:pt x="227661" y="4950197"/>
                </a:lnTo>
                <a:lnTo>
                  <a:pt x="256406" y="4905419"/>
                </a:lnTo>
                <a:lnTo>
                  <a:pt x="390191" y="4684434"/>
                </a:lnTo>
                <a:lnTo>
                  <a:pt x="628847" y="4285349"/>
                </a:lnTo>
                <a:lnTo>
                  <a:pt x="1024051" y="3618997"/>
                </a:lnTo>
                <a:lnTo>
                  <a:pt x="1260920" y="3214004"/>
                </a:lnTo>
                <a:lnTo>
                  <a:pt x="2090184" y="3214004"/>
                </a:lnTo>
                <a:lnTo>
                  <a:pt x="1713838" y="2778583"/>
                </a:lnTo>
                <a:lnTo>
                  <a:pt x="1678105" y="2732336"/>
                </a:lnTo>
                <a:lnTo>
                  <a:pt x="1655726" y="2690581"/>
                </a:lnTo>
                <a:lnTo>
                  <a:pt x="1646431" y="2650639"/>
                </a:lnTo>
                <a:lnTo>
                  <a:pt x="1649856" y="2610887"/>
                </a:lnTo>
                <a:lnTo>
                  <a:pt x="1649947" y="2609832"/>
                </a:lnTo>
                <a:lnTo>
                  <a:pt x="1666005" y="2565480"/>
                </a:lnTo>
                <a:lnTo>
                  <a:pt x="1694331" y="2514905"/>
                </a:lnTo>
                <a:lnTo>
                  <a:pt x="1700147" y="2505789"/>
                </a:lnTo>
                <a:lnTo>
                  <a:pt x="1924096" y="2159628"/>
                </a:lnTo>
                <a:lnTo>
                  <a:pt x="1146222" y="2159628"/>
                </a:lnTo>
                <a:lnTo>
                  <a:pt x="1117462" y="2129713"/>
                </a:lnTo>
                <a:lnTo>
                  <a:pt x="1109354" y="2120990"/>
                </a:lnTo>
                <a:lnTo>
                  <a:pt x="597681" y="1558896"/>
                </a:lnTo>
                <a:lnTo>
                  <a:pt x="425580" y="1372983"/>
                </a:lnTo>
                <a:lnTo>
                  <a:pt x="286654" y="1225424"/>
                </a:lnTo>
                <a:lnTo>
                  <a:pt x="181530" y="1115629"/>
                </a:lnTo>
                <a:lnTo>
                  <a:pt x="75466" y="1006718"/>
                </a:lnTo>
                <a:lnTo>
                  <a:pt x="4171" y="934662"/>
                </a:lnTo>
                <a:lnTo>
                  <a:pt x="0" y="930490"/>
                </a:lnTo>
                <a:close/>
              </a:path>
              <a:path w="3458845" h="5234940">
                <a:moveTo>
                  <a:pt x="2090184" y="3214004"/>
                </a:moveTo>
                <a:lnTo>
                  <a:pt x="1260920" y="3214004"/>
                </a:lnTo>
                <a:lnTo>
                  <a:pt x="1270116" y="3223006"/>
                </a:lnTo>
                <a:lnTo>
                  <a:pt x="1277729" y="3230358"/>
                </a:lnTo>
                <a:lnTo>
                  <a:pt x="1284144" y="3236735"/>
                </a:lnTo>
                <a:lnTo>
                  <a:pt x="1289747" y="3242810"/>
                </a:lnTo>
                <a:lnTo>
                  <a:pt x="2819792" y="5010076"/>
                </a:lnTo>
                <a:lnTo>
                  <a:pt x="2854795" y="5049647"/>
                </a:lnTo>
                <a:lnTo>
                  <a:pt x="2890423" y="5088586"/>
                </a:lnTo>
                <a:lnTo>
                  <a:pt x="2926934" y="5126590"/>
                </a:lnTo>
                <a:lnTo>
                  <a:pt x="2964586" y="5163359"/>
                </a:lnTo>
                <a:lnTo>
                  <a:pt x="3005028" y="5195190"/>
                </a:lnTo>
                <a:lnTo>
                  <a:pt x="3046304" y="5215547"/>
                </a:lnTo>
                <a:lnTo>
                  <a:pt x="3088133" y="5224448"/>
                </a:lnTo>
                <a:lnTo>
                  <a:pt x="3130231" y="5221914"/>
                </a:lnTo>
                <a:lnTo>
                  <a:pt x="3172317" y="5207963"/>
                </a:lnTo>
                <a:lnTo>
                  <a:pt x="3214107" y="5182614"/>
                </a:lnTo>
                <a:lnTo>
                  <a:pt x="3254787" y="5150873"/>
                </a:lnTo>
                <a:lnTo>
                  <a:pt x="3294281" y="5117361"/>
                </a:lnTo>
                <a:lnTo>
                  <a:pt x="3332466" y="5082253"/>
                </a:lnTo>
                <a:lnTo>
                  <a:pt x="3369218" y="5045728"/>
                </a:lnTo>
                <a:lnTo>
                  <a:pt x="3404415" y="5007960"/>
                </a:lnTo>
                <a:lnTo>
                  <a:pt x="3434244" y="4968489"/>
                </a:lnTo>
                <a:lnTo>
                  <a:pt x="3452206" y="4929663"/>
                </a:lnTo>
                <a:lnTo>
                  <a:pt x="3458677" y="4890816"/>
                </a:lnTo>
                <a:lnTo>
                  <a:pt x="3454036" y="4851284"/>
                </a:lnTo>
                <a:lnTo>
                  <a:pt x="3438660" y="4810402"/>
                </a:lnTo>
                <a:lnTo>
                  <a:pt x="3412928" y="4767507"/>
                </a:lnTo>
                <a:lnTo>
                  <a:pt x="3386371" y="4733449"/>
                </a:lnTo>
                <a:lnTo>
                  <a:pt x="2309566" y="3468487"/>
                </a:lnTo>
                <a:lnTo>
                  <a:pt x="2090184" y="3214004"/>
                </a:lnTo>
                <a:close/>
              </a:path>
              <a:path w="3458845" h="5234940">
                <a:moveTo>
                  <a:pt x="3288704" y="0"/>
                </a:moveTo>
                <a:lnTo>
                  <a:pt x="2471030" y="0"/>
                </a:lnTo>
                <a:lnTo>
                  <a:pt x="1176441" y="2114907"/>
                </a:lnTo>
                <a:lnTo>
                  <a:pt x="1169609" y="2125590"/>
                </a:lnTo>
                <a:lnTo>
                  <a:pt x="1162302" y="2136356"/>
                </a:lnTo>
                <a:lnTo>
                  <a:pt x="1154509" y="2147578"/>
                </a:lnTo>
                <a:lnTo>
                  <a:pt x="1146222" y="2159628"/>
                </a:lnTo>
                <a:lnTo>
                  <a:pt x="1924096" y="2159628"/>
                </a:lnTo>
                <a:lnTo>
                  <a:pt x="3154454" y="254147"/>
                </a:lnTo>
                <a:lnTo>
                  <a:pt x="3179956" y="212738"/>
                </a:lnTo>
                <a:lnTo>
                  <a:pt x="3204042" y="170372"/>
                </a:lnTo>
                <a:lnTo>
                  <a:pt x="3226944" y="127253"/>
                </a:lnTo>
                <a:lnTo>
                  <a:pt x="3248893" y="83584"/>
                </a:lnTo>
                <a:lnTo>
                  <a:pt x="3270121" y="39569"/>
                </a:lnTo>
                <a:lnTo>
                  <a:pt x="3288704" y="0"/>
                </a:lnTo>
                <a:close/>
              </a:path>
            </a:pathLst>
          </a:custGeom>
          <a:solidFill>
            <a:srgbClr val="FBCE93"/>
          </a:solidFill>
        </p:spPr>
        <p:txBody>
          <a:bodyPr wrap="square" lIns="0" tIns="0" rIns="0" bIns="0" rtlCol="0"/>
          <a:lstStyle/>
          <a:p>
            <a:endParaRPr/>
          </a:p>
        </p:txBody>
      </p:sp>
      <p:pic>
        <p:nvPicPr>
          <p:cNvPr id="4" name="object 4"/>
          <p:cNvPicPr/>
          <p:nvPr/>
        </p:nvPicPr>
        <p:blipFill>
          <a:blip r:embed="rId2" cstate="print"/>
          <a:stretch>
            <a:fillRect/>
          </a:stretch>
        </p:blipFill>
        <p:spPr>
          <a:xfrm>
            <a:off x="9043127" y="9157748"/>
            <a:ext cx="5655041" cy="2156043"/>
          </a:xfrm>
          <a:prstGeom prst="rect">
            <a:avLst/>
          </a:prstGeom>
        </p:spPr>
      </p:pic>
      <p:sp>
        <p:nvSpPr>
          <p:cNvPr id="5" name="object 5"/>
          <p:cNvSpPr txBox="1"/>
          <p:nvPr/>
        </p:nvSpPr>
        <p:spPr>
          <a:xfrm>
            <a:off x="1013446" y="2419577"/>
            <a:ext cx="17973675" cy="5997476"/>
          </a:xfrm>
          <a:prstGeom prst="rect">
            <a:avLst/>
          </a:prstGeom>
        </p:spPr>
        <p:txBody>
          <a:bodyPr vert="horz" wrap="square" lIns="0" tIns="12065" rIns="0" bIns="0" rtlCol="0">
            <a:spAutoFit/>
          </a:bodyPr>
          <a:lstStyle/>
          <a:p>
            <a:pPr marL="12700" marR="297815" indent="401955">
              <a:lnSpc>
                <a:spcPct val="100600"/>
              </a:lnSpc>
              <a:spcBef>
                <a:spcPts val="95"/>
              </a:spcBef>
              <a:buClr>
                <a:srgbClr val="812628"/>
              </a:buClr>
              <a:buFont typeface="Arial"/>
              <a:buAutoNum type="arabicPeriod" startAt="8"/>
              <a:tabLst>
                <a:tab pos="414655" algn="l"/>
              </a:tabLst>
            </a:pPr>
            <a:r>
              <a:rPr sz="2950" spc="-150" dirty="0">
                <a:latin typeface="Arial"/>
                <a:cs typeface="Arial"/>
              </a:rPr>
              <a:t>Chiediamo</a:t>
            </a:r>
            <a:r>
              <a:rPr sz="2950" spc="-80" dirty="0">
                <a:latin typeface="Arial"/>
                <a:cs typeface="Arial"/>
              </a:rPr>
              <a:t> </a:t>
            </a:r>
            <a:r>
              <a:rPr sz="2950" spc="-60" dirty="0">
                <a:latin typeface="Arial"/>
                <a:cs typeface="Arial"/>
              </a:rPr>
              <a:t>ai</a:t>
            </a:r>
            <a:r>
              <a:rPr sz="2950" spc="-100" dirty="0">
                <a:latin typeface="Arial"/>
                <a:cs typeface="Arial"/>
              </a:rPr>
              <a:t> </a:t>
            </a:r>
            <a:r>
              <a:rPr sz="2950" spc="-35" dirty="0">
                <a:latin typeface="Arial"/>
                <a:cs typeface="Arial"/>
              </a:rPr>
              <a:t>genitori</a:t>
            </a:r>
            <a:r>
              <a:rPr sz="2950" spc="-80" dirty="0">
                <a:latin typeface="Arial"/>
                <a:cs typeface="Arial"/>
              </a:rPr>
              <a:t> </a:t>
            </a:r>
            <a:r>
              <a:rPr sz="2950" dirty="0">
                <a:latin typeface="Arial"/>
                <a:cs typeface="Arial"/>
              </a:rPr>
              <a:t>di</a:t>
            </a:r>
            <a:r>
              <a:rPr sz="2950" spc="-85" dirty="0">
                <a:latin typeface="Arial"/>
                <a:cs typeface="Arial"/>
              </a:rPr>
              <a:t> </a:t>
            </a:r>
            <a:r>
              <a:rPr sz="2950" b="1" spc="-190" dirty="0">
                <a:latin typeface="Arial"/>
                <a:cs typeface="Arial"/>
              </a:rPr>
              <a:t>usare</a:t>
            </a:r>
            <a:r>
              <a:rPr sz="2950" b="1" spc="-75" dirty="0">
                <a:latin typeface="Arial"/>
                <a:cs typeface="Arial"/>
              </a:rPr>
              <a:t> </a:t>
            </a:r>
            <a:r>
              <a:rPr sz="2950" b="1" spc="-140" dirty="0">
                <a:latin typeface="Arial"/>
                <a:cs typeface="Arial"/>
              </a:rPr>
              <a:t>detersivi</a:t>
            </a:r>
            <a:r>
              <a:rPr sz="2950" b="1" spc="-80" dirty="0">
                <a:latin typeface="Arial"/>
                <a:cs typeface="Arial"/>
              </a:rPr>
              <a:t> </a:t>
            </a:r>
            <a:r>
              <a:rPr sz="2950" b="1" spc="-180" dirty="0">
                <a:latin typeface="Arial"/>
                <a:cs typeface="Arial"/>
              </a:rPr>
              <a:t>biodegradabili</a:t>
            </a:r>
            <a:r>
              <a:rPr sz="2950" spc="-180" dirty="0">
                <a:latin typeface="Arial"/>
                <a:cs typeface="Arial"/>
              </a:rPr>
              <a:t>,</a:t>
            </a:r>
            <a:r>
              <a:rPr sz="2950" spc="-80" dirty="0">
                <a:latin typeface="Arial"/>
                <a:cs typeface="Arial"/>
              </a:rPr>
              <a:t> </a:t>
            </a:r>
            <a:r>
              <a:rPr sz="2950" spc="-190" dirty="0">
                <a:latin typeface="Arial"/>
                <a:cs typeface="Arial"/>
              </a:rPr>
              <a:t>o</a:t>
            </a:r>
            <a:r>
              <a:rPr sz="2950" spc="-85" dirty="0">
                <a:latin typeface="Arial"/>
                <a:cs typeface="Arial"/>
              </a:rPr>
              <a:t> </a:t>
            </a:r>
            <a:r>
              <a:rPr sz="2950" spc="-70" dirty="0">
                <a:latin typeface="Arial"/>
                <a:cs typeface="Arial"/>
              </a:rPr>
              <a:t>meglio</a:t>
            </a:r>
            <a:r>
              <a:rPr sz="2950" spc="-80" dirty="0">
                <a:latin typeface="Arial"/>
                <a:cs typeface="Arial"/>
              </a:rPr>
              <a:t> </a:t>
            </a:r>
            <a:r>
              <a:rPr sz="2950" spc="-125" dirty="0">
                <a:latin typeface="Arial"/>
                <a:cs typeface="Arial"/>
              </a:rPr>
              <a:t>sarebbe</a:t>
            </a:r>
            <a:r>
              <a:rPr sz="2950" spc="-80" dirty="0">
                <a:latin typeface="Arial"/>
                <a:cs typeface="Arial"/>
              </a:rPr>
              <a:t> </a:t>
            </a:r>
            <a:r>
              <a:rPr sz="2950" dirty="0">
                <a:latin typeface="Arial"/>
                <a:cs typeface="Arial"/>
              </a:rPr>
              <a:t>farli</a:t>
            </a:r>
            <a:r>
              <a:rPr sz="2950" spc="-85" dirty="0">
                <a:latin typeface="Arial"/>
                <a:cs typeface="Arial"/>
              </a:rPr>
              <a:t> </a:t>
            </a:r>
            <a:r>
              <a:rPr sz="2950" dirty="0">
                <a:latin typeface="Arial"/>
                <a:cs typeface="Arial"/>
              </a:rPr>
              <a:t>in</a:t>
            </a:r>
            <a:r>
              <a:rPr sz="2950" spc="-80" dirty="0">
                <a:latin typeface="Arial"/>
                <a:cs typeface="Arial"/>
              </a:rPr>
              <a:t> </a:t>
            </a:r>
            <a:r>
              <a:rPr sz="2950" spc="-200" dirty="0">
                <a:latin typeface="Arial"/>
                <a:cs typeface="Arial"/>
              </a:rPr>
              <a:t>casa,</a:t>
            </a:r>
            <a:r>
              <a:rPr sz="2950" spc="-80" dirty="0">
                <a:latin typeface="Arial"/>
                <a:cs typeface="Arial"/>
              </a:rPr>
              <a:t> </a:t>
            </a:r>
            <a:r>
              <a:rPr sz="2950" spc="-170" dirty="0">
                <a:latin typeface="Arial"/>
                <a:cs typeface="Arial"/>
              </a:rPr>
              <a:t>ma</a:t>
            </a:r>
            <a:r>
              <a:rPr sz="2950" spc="-80" dirty="0">
                <a:latin typeface="Arial"/>
                <a:cs typeface="Arial"/>
              </a:rPr>
              <a:t> </a:t>
            </a:r>
            <a:r>
              <a:rPr sz="2950" spc="-35" dirty="0">
                <a:latin typeface="Arial"/>
                <a:cs typeface="Arial"/>
              </a:rPr>
              <a:t>soprattutto</a:t>
            </a:r>
            <a:r>
              <a:rPr sz="2950" spc="-85" dirty="0">
                <a:latin typeface="Arial"/>
                <a:cs typeface="Arial"/>
              </a:rPr>
              <a:t> </a:t>
            </a:r>
            <a:r>
              <a:rPr sz="2950" dirty="0">
                <a:latin typeface="Arial"/>
                <a:cs typeface="Arial"/>
              </a:rPr>
              <a:t>di</a:t>
            </a:r>
            <a:r>
              <a:rPr sz="2950" spc="-80" dirty="0">
                <a:latin typeface="Arial"/>
                <a:cs typeface="Arial"/>
              </a:rPr>
              <a:t> </a:t>
            </a:r>
            <a:r>
              <a:rPr sz="2950" spc="-10" dirty="0">
                <a:latin typeface="Arial"/>
                <a:cs typeface="Arial"/>
              </a:rPr>
              <a:t>usarne </a:t>
            </a:r>
            <a:r>
              <a:rPr sz="2950" dirty="0">
                <a:latin typeface="Arial"/>
                <a:cs typeface="Arial"/>
              </a:rPr>
              <a:t>in</a:t>
            </a:r>
            <a:r>
              <a:rPr sz="2950" spc="-135" dirty="0">
                <a:latin typeface="Arial"/>
                <a:cs typeface="Arial"/>
              </a:rPr>
              <a:t> </a:t>
            </a:r>
            <a:r>
              <a:rPr sz="2950" spc="-60" dirty="0">
                <a:latin typeface="Arial"/>
                <a:cs typeface="Arial"/>
              </a:rPr>
              <a:t>giusta</a:t>
            </a:r>
            <a:r>
              <a:rPr sz="2950" spc="-130" dirty="0">
                <a:latin typeface="Arial"/>
                <a:cs typeface="Arial"/>
              </a:rPr>
              <a:t> </a:t>
            </a:r>
            <a:r>
              <a:rPr sz="2950" spc="-10" dirty="0">
                <a:latin typeface="Arial"/>
                <a:cs typeface="Arial"/>
              </a:rPr>
              <a:t>quantità.</a:t>
            </a:r>
            <a:endParaRPr sz="2950" dirty="0">
              <a:latin typeface="Arial"/>
              <a:cs typeface="Arial"/>
            </a:endParaRPr>
          </a:p>
          <a:p>
            <a:pPr>
              <a:lnSpc>
                <a:spcPct val="100000"/>
              </a:lnSpc>
              <a:spcBef>
                <a:spcPts val="170"/>
              </a:spcBef>
              <a:buClr>
                <a:srgbClr val="812628"/>
              </a:buClr>
              <a:buFont typeface="Arial"/>
              <a:buAutoNum type="arabicPeriod" startAt="8"/>
            </a:pPr>
            <a:endParaRPr sz="2950" dirty="0">
              <a:latin typeface="Arial"/>
              <a:cs typeface="Arial"/>
            </a:endParaRPr>
          </a:p>
          <a:p>
            <a:pPr marL="12700" marR="176530" indent="401955">
              <a:lnSpc>
                <a:spcPct val="100600"/>
              </a:lnSpc>
              <a:buClr>
                <a:srgbClr val="812628"/>
              </a:buClr>
              <a:buFont typeface="Arial"/>
              <a:buAutoNum type="arabicPeriod" startAt="8"/>
              <a:tabLst>
                <a:tab pos="414655" algn="l"/>
              </a:tabLst>
            </a:pPr>
            <a:r>
              <a:rPr sz="2950" spc="-254" dirty="0">
                <a:latin typeface="Arial"/>
                <a:cs typeface="Arial"/>
              </a:rPr>
              <a:t>Se</a:t>
            </a:r>
            <a:r>
              <a:rPr sz="2950" spc="-80" dirty="0">
                <a:latin typeface="Arial"/>
                <a:cs typeface="Arial"/>
              </a:rPr>
              <a:t> </a:t>
            </a:r>
            <a:r>
              <a:rPr sz="2950" spc="-105" dirty="0">
                <a:latin typeface="Arial"/>
                <a:cs typeface="Arial"/>
              </a:rPr>
              <a:t>acquistiamo </a:t>
            </a:r>
            <a:r>
              <a:rPr sz="2950" spc="-25" dirty="0">
                <a:latin typeface="Arial"/>
                <a:cs typeface="Arial"/>
              </a:rPr>
              <a:t>prodotti</a:t>
            </a:r>
            <a:r>
              <a:rPr sz="2950" spc="-114" dirty="0">
                <a:latin typeface="Arial"/>
                <a:cs typeface="Arial"/>
              </a:rPr>
              <a:t> </a:t>
            </a:r>
            <a:r>
              <a:rPr sz="2950" spc="-30" dirty="0">
                <a:latin typeface="Arial"/>
                <a:cs typeface="Arial"/>
              </a:rPr>
              <a:t>per</a:t>
            </a:r>
            <a:r>
              <a:rPr sz="2950" spc="-90" dirty="0">
                <a:latin typeface="Arial"/>
                <a:cs typeface="Arial"/>
              </a:rPr>
              <a:t> </a:t>
            </a:r>
            <a:r>
              <a:rPr sz="2950" spc="-50" dirty="0">
                <a:latin typeface="Arial"/>
                <a:cs typeface="Arial"/>
              </a:rPr>
              <a:t>l’igiene</a:t>
            </a:r>
            <a:r>
              <a:rPr sz="2950" spc="-90" dirty="0">
                <a:latin typeface="Arial"/>
                <a:cs typeface="Arial"/>
              </a:rPr>
              <a:t> </a:t>
            </a:r>
            <a:r>
              <a:rPr sz="2950" spc="-40" dirty="0">
                <a:latin typeface="Arial"/>
                <a:cs typeface="Arial"/>
              </a:rPr>
              <a:t>della</a:t>
            </a:r>
            <a:r>
              <a:rPr sz="2950" spc="-90" dirty="0">
                <a:latin typeface="Arial"/>
                <a:cs typeface="Arial"/>
              </a:rPr>
              <a:t> </a:t>
            </a:r>
            <a:r>
              <a:rPr sz="2950" spc="-110" dirty="0">
                <a:latin typeface="Arial"/>
                <a:cs typeface="Arial"/>
              </a:rPr>
              <a:t>persona</a:t>
            </a:r>
            <a:r>
              <a:rPr sz="2950" spc="-85" dirty="0">
                <a:latin typeface="Arial"/>
                <a:cs typeface="Arial"/>
              </a:rPr>
              <a:t> </a:t>
            </a:r>
            <a:r>
              <a:rPr sz="2950" spc="-190" dirty="0">
                <a:latin typeface="Arial"/>
                <a:cs typeface="Arial"/>
              </a:rPr>
              <a:t>o</a:t>
            </a:r>
            <a:r>
              <a:rPr sz="2950" spc="-80" dirty="0">
                <a:latin typeface="Arial"/>
                <a:cs typeface="Arial"/>
              </a:rPr>
              <a:t> </a:t>
            </a:r>
            <a:r>
              <a:rPr sz="2950" spc="-100" dirty="0">
                <a:latin typeface="Arial"/>
                <a:cs typeface="Arial"/>
              </a:rPr>
              <a:t>cosmetici</a:t>
            </a:r>
            <a:r>
              <a:rPr sz="2950" spc="-95" dirty="0">
                <a:latin typeface="Arial"/>
                <a:cs typeface="Arial"/>
              </a:rPr>
              <a:t> </a:t>
            </a:r>
            <a:r>
              <a:rPr sz="2950" spc="-70" dirty="0">
                <a:latin typeface="Arial"/>
                <a:cs typeface="Arial"/>
              </a:rPr>
              <a:t>preferiamo</a:t>
            </a:r>
            <a:r>
              <a:rPr sz="2950" spc="-90" dirty="0">
                <a:latin typeface="Arial"/>
                <a:cs typeface="Arial"/>
              </a:rPr>
              <a:t> </a:t>
            </a:r>
            <a:r>
              <a:rPr sz="2950" spc="-105" dirty="0">
                <a:latin typeface="Arial"/>
                <a:cs typeface="Arial"/>
              </a:rPr>
              <a:t>sempre</a:t>
            </a:r>
            <a:r>
              <a:rPr sz="2950" spc="-85" dirty="0">
                <a:latin typeface="Arial"/>
                <a:cs typeface="Arial"/>
              </a:rPr>
              <a:t> </a:t>
            </a:r>
            <a:r>
              <a:rPr sz="2950" spc="-10" dirty="0">
                <a:latin typeface="Arial"/>
                <a:cs typeface="Arial"/>
              </a:rPr>
              <a:t>quelli</a:t>
            </a:r>
            <a:r>
              <a:rPr sz="2950" spc="-90" dirty="0">
                <a:latin typeface="Arial"/>
                <a:cs typeface="Arial"/>
              </a:rPr>
              <a:t> </a:t>
            </a:r>
            <a:r>
              <a:rPr sz="2950" spc="-150" dirty="0">
                <a:latin typeface="Arial"/>
                <a:cs typeface="Arial"/>
              </a:rPr>
              <a:t>con</a:t>
            </a:r>
            <a:r>
              <a:rPr sz="2950" spc="-80" dirty="0">
                <a:latin typeface="Arial"/>
                <a:cs typeface="Arial"/>
              </a:rPr>
              <a:t> </a:t>
            </a:r>
            <a:r>
              <a:rPr sz="2950" spc="-145" dirty="0">
                <a:latin typeface="Arial"/>
                <a:cs typeface="Arial"/>
              </a:rPr>
              <a:t>i</a:t>
            </a:r>
            <a:r>
              <a:rPr sz="2950" b="1" spc="-145" dirty="0">
                <a:latin typeface="Arial"/>
                <a:cs typeface="Arial"/>
              </a:rPr>
              <a:t>ngredienti</a:t>
            </a:r>
            <a:r>
              <a:rPr sz="2950" b="1" spc="-80" dirty="0">
                <a:latin typeface="Arial"/>
                <a:cs typeface="Arial"/>
              </a:rPr>
              <a:t> </a:t>
            </a:r>
            <a:r>
              <a:rPr sz="2950" b="1" spc="-30" dirty="0">
                <a:latin typeface="Arial"/>
                <a:cs typeface="Arial"/>
              </a:rPr>
              <a:t>naturali </a:t>
            </a:r>
            <a:r>
              <a:rPr sz="2950" b="1" spc="-204" dirty="0">
                <a:latin typeface="Arial"/>
                <a:cs typeface="Arial"/>
              </a:rPr>
              <a:t>e</a:t>
            </a:r>
            <a:r>
              <a:rPr sz="2950" b="1" spc="-80" dirty="0">
                <a:latin typeface="Arial"/>
                <a:cs typeface="Arial"/>
              </a:rPr>
              <a:t> </a:t>
            </a:r>
            <a:r>
              <a:rPr sz="2950" b="1" spc="-175" dirty="0">
                <a:latin typeface="Arial"/>
                <a:cs typeface="Arial"/>
              </a:rPr>
              <a:t>solidi</a:t>
            </a:r>
            <a:r>
              <a:rPr sz="2950" b="1" spc="-80" dirty="0">
                <a:latin typeface="Arial"/>
                <a:cs typeface="Arial"/>
              </a:rPr>
              <a:t> </a:t>
            </a:r>
            <a:r>
              <a:rPr sz="2950" spc="-120" dirty="0">
                <a:latin typeface="Arial"/>
                <a:cs typeface="Arial"/>
              </a:rPr>
              <a:t>(invece</a:t>
            </a:r>
            <a:r>
              <a:rPr sz="2950" spc="-90" dirty="0">
                <a:latin typeface="Arial"/>
                <a:cs typeface="Arial"/>
              </a:rPr>
              <a:t> </a:t>
            </a:r>
            <a:r>
              <a:rPr sz="2950" spc="-40" dirty="0">
                <a:latin typeface="Arial"/>
                <a:cs typeface="Arial"/>
              </a:rPr>
              <a:t>del</a:t>
            </a:r>
            <a:r>
              <a:rPr sz="2950" spc="-125" dirty="0">
                <a:latin typeface="Arial"/>
                <a:cs typeface="Arial"/>
              </a:rPr>
              <a:t> </a:t>
            </a:r>
            <a:r>
              <a:rPr sz="2950" spc="-120" dirty="0">
                <a:latin typeface="Arial"/>
                <a:cs typeface="Arial"/>
              </a:rPr>
              <a:t>bagnoschiuma),</a:t>
            </a:r>
            <a:r>
              <a:rPr sz="2950" spc="-85" dirty="0">
                <a:latin typeface="Arial"/>
                <a:cs typeface="Arial"/>
              </a:rPr>
              <a:t> </a:t>
            </a:r>
            <a:r>
              <a:rPr sz="2950" spc="-150" dirty="0">
                <a:latin typeface="Arial"/>
                <a:cs typeface="Arial"/>
              </a:rPr>
              <a:t>anche</a:t>
            </a:r>
            <a:r>
              <a:rPr sz="2950" spc="-80" dirty="0">
                <a:latin typeface="Arial"/>
                <a:cs typeface="Arial"/>
              </a:rPr>
              <a:t> </a:t>
            </a:r>
            <a:r>
              <a:rPr sz="2950" spc="-145" dirty="0">
                <a:latin typeface="Arial"/>
                <a:cs typeface="Arial"/>
              </a:rPr>
              <a:t>shampoo</a:t>
            </a:r>
            <a:r>
              <a:rPr sz="2950" spc="-80" dirty="0">
                <a:latin typeface="Arial"/>
                <a:cs typeface="Arial"/>
              </a:rPr>
              <a:t> </a:t>
            </a:r>
            <a:r>
              <a:rPr sz="2950" spc="-220" dirty="0">
                <a:latin typeface="Arial"/>
                <a:cs typeface="Arial"/>
              </a:rPr>
              <a:t>e</a:t>
            </a:r>
            <a:r>
              <a:rPr sz="2950" spc="-80" dirty="0">
                <a:latin typeface="Arial"/>
                <a:cs typeface="Arial"/>
              </a:rPr>
              <a:t> </a:t>
            </a:r>
            <a:r>
              <a:rPr sz="2950" spc="-114" dirty="0">
                <a:latin typeface="Arial"/>
                <a:cs typeface="Arial"/>
              </a:rPr>
              <a:t>balsamo</a:t>
            </a:r>
            <a:r>
              <a:rPr sz="2950" spc="-85" dirty="0">
                <a:latin typeface="Arial"/>
                <a:cs typeface="Arial"/>
              </a:rPr>
              <a:t> </a:t>
            </a:r>
            <a:r>
              <a:rPr sz="2950" spc="-20" dirty="0">
                <a:latin typeface="Arial"/>
                <a:cs typeface="Arial"/>
              </a:rPr>
              <a:t>solidi</a:t>
            </a:r>
            <a:r>
              <a:rPr sz="2950" spc="-85" dirty="0">
                <a:latin typeface="Arial"/>
                <a:cs typeface="Arial"/>
              </a:rPr>
              <a:t> </a:t>
            </a:r>
            <a:r>
              <a:rPr sz="2950" spc="-220" dirty="0">
                <a:latin typeface="Arial"/>
                <a:cs typeface="Arial"/>
              </a:rPr>
              <a:t>e</a:t>
            </a:r>
            <a:r>
              <a:rPr sz="2950" spc="-80" dirty="0">
                <a:latin typeface="Arial"/>
                <a:cs typeface="Arial"/>
              </a:rPr>
              <a:t> </a:t>
            </a:r>
            <a:r>
              <a:rPr sz="2950" spc="-150" dirty="0">
                <a:latin typeface="Arial"/>
                <a:cs typeface="Arial"/>
              </a:rPr>
              <a:t>con</a:t>
            </a:r>
            <a:r>
              <a:rPr sz="2950" spc="-80" dirty="0">
                <a:latin typeface="Arial"/>
                <a:cs typeface="Arial"/>
              </a:rPr>
              <a:t> </a:t>
            </a:r>
            <a:r>
              <a:rPr sz="2950" spc="-114" dirty="0">
                <a:latin typeface="Arial"/>
                <a:cs typeface="Arial"/>
              </a:rPr>
              <a:t>packaging</a:t>
            </a:r>
            <a:r>
              <a:rPr sz="2950" spc="-85" dirty="0">
                <a:latin typeface="Arial"/>
                <a:cs typeface="Arial"/>
              </a:rPr>
              <a:t> </a:t>
            </a:r>
            <a:r>
              <a:rPr sz="2950" dirty="0">
                <a:latin typeface="Arial"/>
                <a:cs typeface="Arial"/>
              </a:rPr>
              <a:t>in</a:t>
            </a:r>
            <a:r>
              <a:rPr sz="2950" spc="-85" dirty="0">
                <a:latin typeface="Arial"/>
                <a:cs typeface="Arial"/>
              </a:rPr>
              <a:t> </a:t>
            </a:r>
            <a:r>
              <a:rPr sz="2950" spc="-60" dirty="0">
                <a:latin typeface="Arial"/>
                <a:cs typeface="Arial"/>
              </a:rPr>
              <a:t>alluminio,</a:t>
            </a:r>
            <a:r>
              <a:rPr sz="2950" spc="-85" dirty="0">
                <a:latin typeface="Arial"/>
                <a:cs typeface="Arial"/>
              </a:rPr>
              <a:t> </a:t>
            </a:r>
            <a:r>
              <a:rPr sz="2950" spc="-30" dirty="0">
                <a:latin typeface="Arial"/>
                <a:cs typeface="Arial"/>
              </a:rPr>
              <a:t>vetro</a:t>
            </a:r>
            <a:r>
              <a:rPr sz="2950" spc="-90" dirty="0">
                <a:latin typeface="Arial"/>
                <a:cs typeface="Arial"/>
              </a:rPr>
              <a:t> </a:t>
            </a:r>
            <a:r>
              <a:rPr sz="2950" spc="-190" dirty="0">
                <a:latin typeface="Arial"/>
                <a:cs typeface="Arial"/>
              </a:rPr>
              <a:t>o</a:t>
            </a:r>
            <a:r>
              <a:rPr sz="2950" spc="-80" dirty="0">
                <a:latin typeface="Arial"/>
                <a:cs typeface="Arial"/>
              </a:rPr>
              <a:t> </a:t>
            </a:r>
            <a:r>
              <a:rPr sz="2950" spc="-10" dirty="0">
                <a:latin typeface="Arial"/>
                <a:cs typeface="Arial"/>
              </a:rPr>
              <a:t>carta. </a:t>
            </a:r>
            <a:r>
              <a:rPr sz="2950" b="1" spc="-210" dirty="0">
                <a:latin typeface="Arial"/>
                <a:cs typeface="Arial"/>
              </a:rPr>
              <a:t>Leggere</a:t>
            </a:r>
            <a:r>
              <a:rPr sz="2950" b="1" spc="-60" dirty="0">
                <a:latin typeface="Arial"/>
                <a:cs typeface="Arial"/>
              </a:rPr>
              <a:t> </a:t>
            </a:r>
            <a:r>
              <a:rPr sz="2950" b="1" spc="-204" dirty="0">
                <a:latin typeface="Arial"/>
                <a:cs typeface="Arial"/>
              </a:rPr>
              <a:t>sempre</a:t>
            </a:r>
            <a:r>
              <a:rPr sz="2950" b="1" spc="-60" dirty="0">
                <a:latin typeface="Arial"/>
                <a:cs typeface="Arial"/>
              </a:rPr>
              <a:t> </a:t>
            </a:r>
            <a:r>
              <a:rPr sz="2950" b="1" spc="-160" dirty="0">
                <a:latin typeface="Arial"/>
                <a:cs typeface="Arial"/>
              </a:rPr>
              <a:t>attentamente</a:t>
            </a:r>
            <a:r>
              <a:rPr sz="2950" b="1" spc="-65" dirty="0">
                <a:latin typeface="Arial"/>
                <a:cs typeface="Arial"/>
              </a:rPr>
              <a:t> </a:t>
            </a:r>
            <a:r>
              <a:rPr sz="2950" b="1" spc="-80" dirty="0">
                <a:latin typeface="Arial"/>
                <a:cs typeface="Arial"/>
              </a:rPr>
              <a:t>le</a:t>
            </a:r>
            <a:r>
              <a:rPr sz="2950" b="1" spc="-60" dirty="0">
                <a:latin typeface="Arial"/>
                <a:cs typeface="Arial"/>
              </a:rPr>
              <a:t> </a:t>
            </a:r>
            <a:r>
              <a:rPr sz="2950" b="1" spc="-140" dirty="0">
                <a:latin typeface="Arial"/>
                <a:cs typeface="Arial"/>
              </a:rPr>
              <a:t>etichette</a:t>
            </a:r>
            <a:r>
              <a:rPr sz="2950" b="1" spc="-60" dirty="0">
                <a:latin typeface="Arial"/>
                <a:cs typeface="Arial"/>
              </a:rPr>
              <a:t> </a:t>
            </a:r>
            <a:r>
              <a:rPr sz="2950" spc="-160" dirty="0">
                <a:latin typeface="Arial"/>
                <a:cs typeface="Arial"/>
              </a:rPr>
              <a:t>che</a:t>
            </a:r>
            <a:r>
              <a:rPr sz="2950" spc="-60" dirty="0">
                <a:latin typeface="Arial"/>
                <a:cs typeface="Arial"/>
              </a:rPr>
              <a:t> </a:t>
            </a:r>
            <a:r>
              <a:rPr sz="2950" spc="-105" dirty="0">
                <a:latin typeface="Arial"/>
                <a:cs typeface="Arial"/>
              </a:rPr>
              <a:t>indicano</a:t>
            </a:r>
            <a:r>
              <a:rPr sz="2950" spc="-65" dirty="0">
                <a:latin typeface="Arial"/>
                <a:cs typeface="Arial"/>
              </a:rPr>
              <a:t> </a:t>
            </a:r>
            <a:r>
              <a:rPr sz="2950" dirty="0">
                <a:latin typeface="Arial"/>
                <a:cs typeface="Arial"/>
              </a:rPr>
              <a:t>la</a:t>
            </a:r>
            <a:r>
              <a:rPr sz="2950" spc="-60" dirty="0">
                <a:latin typeface="Arial"/>
                <a:cs typeface="Arial"/>
              </a:rPr>
              <a:t> </a:t>
            </a:r>
            <a:r>
              <a:rPr sz="2950" spc="-140" dirty="0">
                <a:latin typeface="Arial"/>
                <a:cs typeface="Arial"/>
              </a:rPr>
              <a:t>composizione,</a:t>
            </a:r>
            <a:r>
              <a:rPr sz="2950" spc="-60" dirty="0">
                <a:latin typeface="Arial"/>
                <a:cs typeface="Arial"/>
              </a:rPr>
              <a:t> </a:t>
            </a:r>
            <a:r>
              <a:rPr sz="2950" spc="-105" dirty="0">
                <a:latin typeface="Arial"/>
                <a:cs typeface="Arial"/>
              </a:rPr>
              <a:t>evitando</a:t>
            </a:r>
            <a:r>
              <a:rPr sz="2950" spc="-60" dirty="0">
                <a:latin typeface="Arial"/>
                <a:cs typeface="Arial"/>
              </a:rPr>
              <a:t> </a:t>
            </a:r>
            <a:r>
              <a:rPr sz="2950" spc="-25" dirty="0">
                <a:latin typeface="Arial"/>
                <a:cs typeface="Arial"/>
              </a:rPr>
              <a:t>prodotti</a:t>
            </a:r>
            <a:r>
              <a:rPr sz="2950" spc="-60" dirty="0">
                <a:latin typeface="Arial"/>
                <a:cs typeface="Arial"/>
              </a:rPr>
              <a:t> </a:t>
            </a:r>
            <a:r>
              <a:rPr sz="2950" spc="-160" dirty="0">
                <a:latin typeface="Arial"/>
                <a:cs typeface="Arial"/>
              </a:rPr>
              <a:t>che</a:t>
            </a:r>
            <a:r>
              <a:rPr sz="2950" spc="-65" dirty="0">
                <a:latin typeface="Arial"/>
                <a:cs typeface="Arial"/>
              </a:rPr>
              <a:t> </a:t>
            </a:r>
            <a:r>
              <a:rPr sz="2950" spc="-10" dirty="0">
                <a:latin typeface="Arial"/>
                <a:cs typeface="Arial"/>
              </a:rPr>
              <a:t>contengano </a:t>
            </a:r>
            <a:r>
              <a:rPr sz="2950" spc="-50" dirty="0">
                <a:latin typeface="Arial"/>
                <a:cs typeface="Arial"/>
              </a:rPr>
              <a:t>ingredienti</a:t>
            </a:r>
            <a:r>
              <a:rPr sz="2950" spc="-80" dirty="0">
                <a:latin typeface="Arial"/>
                <a:cs typeface="Arial"/>
              </a:rPr>
              <a:t> </a:t>
            </a:r>
            <a:r>
              <a:rPr sz="2950" spc="-185" dirty="0">
                <a:latin typeface="Arial"/>
                <a:cs typeface="Arial"/>
              </a:rPr>
              <a:t>come:</a:t>
            </a:r>
            <a:r>
              <a:rPr sz="2950" spc="-80" dirty="0">
                <a:latin typeface="Arial"/>
                <a:cs typeface="Arial"/>
              </a:rPr>
              <a:t> </a:t>
            </a:r>
            <a:r>
              <a:rPr sz="2950" spc="-60" dirty="0">
                <a:latin typeface="Arial"/>
                <a:cs typeface="Arial"/>
              </a:rPr>
              <a:t>siliconi,</a:t>
            </a:r>
            <a:r>
              <a:rPr sz="2950" spc="-75" dirty="0">
                <a:latin typeface="Arial"/>
                <a:cs typeface="Arial"/>
              </a:rPr>
              <a:t> </a:t>
            </a:r>
            <a:r>
              <a:rPr sz="2950" spc="-85" dirty="0">
                <a:latin typeface="Arial"/>
                <a:cs typeface="Arial"/>
              </a:rPr>
              <a:t>polyethylene</a:t>
            </a:r>
            <a:r>
              <a:rPr sz="2950" spc="-80" dirty="0">
                <a:latin typeface="Arial"/>
                <a:cs typeface="Arial"/>
              </a:rPr>
              <a:t> </a:t>
            </a:r>
            <a:r>
              <a:rPr sz="2950" spc="-210" dirty="0">
                <a:latin typeface="Arial"/>
                <a:cs typeface="Arial"/>
              </a:rPr>
              <a:t>(PE),</a:t>
            </a:r>
            <a:r>
              <a:rPr sz="2950" spc="-75" dirty="0">
                <a:latin typeface="Arial"/>
                <a:cs typeface="Arial"/>
              </a:rPr>
              <a:t> </a:t>
            </a:r>
            <a:r>
              <a:rPr sz="2950" spc="-80" dirty="0">
                <a:latin typeface="Arial"/>
                <a:cs typeface="Arial"/>
              </a:rPr>
              <a:t>polypropylene </a:t>
            </a:r>
            <a:r>
              <a:rPr sz="2950" spc="-180" dirty="0">
                <a:latin typeface="Arial"/>
                <a:cs typeface="Arial"/>
              </a:rPr>
              <a:t>(PP),</a:t>
            </a:r>
            <a:r>
              <a:rPr sz="2950" spc="-75" dirty="0">
                <a:latin typeface="Arial"/>
                <a:cs typeface="Arial"/>
              </a:rPr>
              <a:t> </a:t>
            </a:r>
            <a:r>
              <a:rPr sz="2950" spc="-110" dirty="0">
                <a:latin typeface="Arial"/>
                <a:cs typeface="Arial"/>
              </a:rPr>
              <a:t>Polyethylene</a:t>
            </a:r>
            <a:r>
              <a:rPr sz="2950" spc="-85" dirty="0">
                <a:latin typeface="Arial"/>
                <a:cs typeface="Arial"/>
              </a:rPr>
              <a:t> </a:t>
            </a:r>
            <a:r>
              <a:rPr sz="2950" spc="-60" dirty="0">
                <a:latin typeface="Arial"/>
                <a:cs typeface="Arial"/>
              </a:rPr>
              <a:t>terephthalate</a:t>
            </a:r>
            <a:r>
              <a:rPr sz="2950" spc="-75" dirty="0">
                <a:latin typeface="Arial"/>
                <a:cs typeface="Arial"/>
              </a:rPr>
              <a:t> </a:t>
            </a:r>
            <a:r>
              <a:rPr sz="2950" spc="-220" dirty="0">
                <a:latin typeface="Arial"/>
                <a:cs typeface="Arial"/>
              </a:rPr>
              <a:t>(PET),</a:t>
            </a:r>
            <a:r>
              <a:rPr sz="2950" spc="-80" dirty="0">
                <a:latin typeface="Arial"/>
                <a:cs typeface="Arial"/>
              </a:rPr>
              <a:t> </a:t>
            </a:r>
            <a:r>
              <a:rPr sz="2950" spc="-10" dirty="0">
                <a:latin typeface="Arial"/>
                <a:cs typeface="Arial"/>
              </a:rPr>
              <a:t>Polymethyl </a:t>
            </a:r>
            <a:r>
              <a:rPr sz="2950" spc="-65" dirty="0">
                <a:latin typeface="Arial"/>
                <a:cs typeface="Arial"/>
              </a:rPr>
              <a:t>methacrylate</a:t>
            </a:r>
            <a:r>
              <a:rPr sz="2950" spc="-75" dirty="0">
                <a:latin typeface="Arial"/>
                <a:cs typeface="Arial"/>
              </a:rPr>
              <a:t> </a:t>
            </a:r>
            <a:r>
              <a:rPr sz="2950" spc="-225" dirty="0">
                <a:latin typeface="Arial"/>
                <a:cs typeface="Arial"/>
              </a:rPr>
              <a:t>(PMMA),</a:t>
            </a:r>
            <a:r>
              <a:rPr sz="2950" spc="-70" dirty="0">
                <a:latin typeface="Arial"/>
                <a:cs typeface="Arial"/>
              </a:rPr>
              <a:t> </a:t>
            </a:r>
            <a:r>
              <a:rPr sz="2950" spc="-55" dirty="0">
                <a:latin typeface="Arial"/>
                <a:cs typeface="Arial"/>
              </a:rPr>
              <a:t>nylon</a:t>
            </a:r>
            <a:r>
              <a:rPr sz="2950" spc="-70" dirty="0">
                <a:latin typeface="Arial"/>
                <a:cs typeface="Arial"/>
              </a:rPr>
              <a:t> </a:t>
            </a:r>
            <a:r>
              <a:rPr sz="2950" spc="-220" dirty="0">
                <a:latin typeface="Arial"/>
                <a:cs typeface="Arial"/>
              </a:rPr>
              <a:t>e</a:t>
            </a:r>
            <a:r>
              <a:rPr sz="2950" spc="-70" dirty="0">
                <a:latin typeface="Arial"/>
                <a:cs typeface="Arial"/>
              </a:rPr>
              <a:t> </a:t>
            </a:r>
            <a:r>
              <a:rPr sz="2950" dirty="0">
                <a:latin typeface="Arial"/>
                <a:cs typeface="Arial"/>
              </a:rPr>
              <a:t>altri</a:t>
            </a:r>
            <a:r>
              <a:rPr sz="2950" spc="-70" dirty="0">
                <a:latin typeface="Arial"/>
                <a:cs typeface="Arial"/>
              </a:rPr>
              <a:t> </a:t>
            </a:r>
            <a:r>
              <a:rPr sz="2950" dirty="0">
                <a:latin typeface="Arial"/>
                <a:cs typeface="Arial"/>
              </a:rPr>
              <a:t>tipi</a:t>
            </a:r>
            <a:r>
              <a:rPr sz="2950" spc="-70" dirty="0">
                <a:latin typeface="Arial"/>
                <a:cs typeface="Arial"/>
              </a:rPr>
              <a:t> </a:t>
            </a:r>
            <a:r>
              <a:rPr sz="2950" dirty="0">
                <a:latin typeface="Arial"/>
                <a:cs typeface="Arial"/>
              </a:rPr>
              <a:t>di</a:t>
            </a:r>
            <a:r>
              <a:rPr sz="2950" spc="-70" dirty="0">
                <a:latin typeface="Arial"/>
                <a:cs typeface="Arial"/>
              </a:rPr>
              <a:t> </a:t>
            </a:r>
            <a:r>
              <a:rPr sz="2950" spc="-10" dirty="0">
                <a:latin typeface="Arial"/>
                <a:cs typeface="Arial"/>
              </a:rPr>
              <a:t>microplastiche.</a:t>
            </a:r>
            <a:endParaRPr sz="2950" dirty="0">
              <a:latin typeface="Arial"/>
              <a:cs typeface="Arial"/>
            </a:endParaRPr>
          </a:p>
          <a:p>
            <a:pPr>
              <a:lnSpc>
                <a:spcPct val="100000"/>
              </a:lnSpc>
              <a:spcBef>
                <a:spcPts val="170"/>
              </a:spcBef>
              <a:buClr>
                <a:srgbClr val="812628"/>
              </a:buClr>
              <a:buFont typeface="Arial"/>
              <a:buAutoNum type="arabicPeriod" startAt="8"/>
            </a:pPr>
            <a:endParaRPr sz="2950" dirty="0">
              <a:latin typeface="Arial"/>
              <a:cs typeface="Arial"/>
            </a:endParaRPr>
          </a:p>
          <a:p>
            <a:pPr marL="12700" marR="398780" indent="605155">
              <a:lnSpc>
                <a:spcPct val="100600"/>
              </a:lnSpc>
              <a:buClr>
                <a:srgbClr val="812628"/>
              </a:buClr>
              <a:buFont typeface="Arial"/>
              <a:buAutoNum type="arabicPeriod" startAt="8"/>
              <a:tabLst>
                <a:tab pos="617855" algn="l"/>
              </a:tabLst>
            </a:pPr>
            <a:r>
              <a:rPr sz="2950" spc="-254" dirty="0">
                <a:latin typeface="Arial"/>
                <a:cs typeface="Arial"/>
              </a:rPr>
              <a:t>Se</a:t>
            </a:r>
            <a:r>
              <a:rPr sz="2950" spc="-80" dirty="0">
                <a:latin typeface="Arial"/>
                <a:cs typeface="Arial"/>
              </a:rPr>
              <a:t> </a:t>
            </a:r>
            <a:r>
              <a:rPr sz="2950" spc="-105" dirty="0">
                <a:latin typeface="Arial"/>
                <a:cs typeface="Arial"/>
              </a:rPr>
              <a:t>qualche </a:t>
            </a:r>
            <a:r>
              <a:rPr sz="2950" spc="-25" dirty="0">
                <a:latin typeface="Arial"/>
                <a:cs typeface="Arial"/>
              </a:rPr>
              <a:t>volta</a:t>
            </a:r>
            <a:r>
              <a:rPr sz="2950" spc="-180" dirty="0">
                <a:latin typeface="Arial"/>
                <a:cs typeface="Arial"/>
              </a:rPr>
              <a:t> </a:t>
            </a:r>
            <a:r>
              <a:rPr sz="2950" spc="50" dirty="0">
                <a:latin typeface="Arial"/>
                <a:cs typeface="Arial"/>
              </a:rPr>
              <a:t>ti</a:t>
            </a:r>
            <a:r>
              <a:rPr sz="2950" spc="-110" dirty="0">
                <a:latin typeface="Arial"/>
                <a:cs typeface="Arial"/>
              </a:rPr>
              <a:t> </a:t>
            </a:r>
            <a:r>
              <a:rPr sz="2950" spc="-95" dirty="0">
                <a:latin typeface="Arial"/>
                <a:cs typeface="Arial"/>
              </a:rPr>
              <a:t>capiterà</a:t>
            </a:r>
            <a:r>
              <a:rPr sz="2950" spc="-100" dirty="0">
                <a:latin typeface="Arial"/>
                <a:cs typeface="Arial"/>
              </a:rPr>
              <a:t> </a:t>
            </a:r>
            <a:r>
              <a:rPr sz="2950" dirty="0">
                <a:latin typeface="Arial"/>
                <a:cs typeface="Arial"/>
              </a:rPr>
              <a:t>di</a:t>
            </a:r>
            <a:r>
              <a:rPr sz="2950" spc="-100" dirty="0">
                <a:latin typeface="Arial"/>
                <a:cs typeface="Arial"/>
              </a:rPr>
              <a:t> </a:t>
            </a:r>
            <a:r>
              <a:rPr sz="2950" spc="-105" dirty="0">
                <a:latin typeface="Arial"/>
                <a:cs typeface="Arial"/>
              </a:rPr>
              <a:t>avere</a:t>
            </a:r>
            <a:r>
              <a:rPr sz="2950" spc="-100" dirty="0">
                <a:latin typeface="Arial"/>
                <a:cs typeface="Arial"/>
              </a:rPr>
              <a:t> </a:t>
            </a:r>
            <a:r>
              <a:rPr sz="2950" spc="-135" dirty="0">
                <a:latin typeface="Arial"/>
                <a:cs typeface="Arial"/>
              </a:rPr>
              <a:t>una</a:t>
            </a:r>
            <a:r>
              <a:rPr sz="2950" spc="-80" dirty="0">
                <a:latin typeface="Arial"/>
                <a:cs typeface="Arial"/>
              </a:rPr>
              <a:t> </a:t>
            </a:r>
            <a:r>
              <a:rPr sz="2950" spc="-25" dirty="0">
                <a:latin typeface="Arial"/>
                <a:cs typeface="Arial"/>
              </a:rPr>
              <a:t>bottiglietta</a:t>
            </a:r>
            <a:r>
              <a:rPr sz="2950" spc="-100" dirty="0">
                <a:latin typeface="Arial"/>
                <a:cs typeface="Arial"/>
              </a:rPr>
              <a:t> </a:t>
            </a:r>
            <a:r>
              <a:rPr sz="2950" dirty="0">
                <a:latin typeface="Arial"/>
                <a:cs typeface="Arial"/>
              </a:rPr>
              <a:t>di</a:t>
            </a:r>
            <a:r>
              <a:rPr sz="2950" spc="-100" dirty="0">
                <a:latin typeface="Arial"/>
                <a:cs typeface="Arial"/>
              </a:rPr>
              <a:t> </a:t>
            </a:r>
            <a:r>
              <a:rPr sz="2950" spc="-60" dirty="0">
                <a:latin typeface="Arial"/>
                <a:cs typeface="Arial"/>
              </a:rPr>
              <a:t>plastica</a:t>
            </a:r>
            <a:r>
              <a:rPr sz="2950" spc="-105" dirty="0">
                <a:latin typeface="Arial"/>
                <a:cs typeface="Arial"/>
              </a:rPr>
              <a:t> </a:t>
            </a:r>
            <a:r>
              <a:rPr sz="2950" spc="-190" dirty="0">
                <a:latin typeface="Arial"/>
                <a:cs typeface="Arial"/>
              </a:rPr>
              <a:t>o</a:t>
            </a:r>
            <a:r>
              <a:rPr sz="2950" spc="-80" dirty="0">
                <a:latin typeface="Arial"/>
                <a:cs typeface="Arial"/>
              </a:rPr>
              <a:t> </a:t>
            </a:r>
            <a:r>
              <a:rPr sz="2950" spc="-45" dirty="0">
                <a:latin typeface="Arial"/>
                <a:cs typeface="Arial"/>
              </a:rPr>
              <a:t>un</a:t>
            </a:r>
            <a:r>
              <a:rPr sz="2950" spc="-100" dirty="0">
                <a:latin typeface="Arial"/>
                <a:cs typeface="Arial"/>
              </a:rPr>
              <a:t> </a:t>
            </a:r>
            <a:r>
              <a:rPr sz="2950" spc="-130" dirty="0">
                <a:latin typeface="Arial"/>
                <a:cs typeface="Arial"/>
              </a:rPr>
              <a:t>sacchetto,</a:t>
            </a:r>
            <a:r>
              <a:rPr sz="2950" spc="-75" dirty="0">
                <a:latin typeface="Arial"/>
                <a:cs typeface="Arial"/>
              </a:rPr>
              <a:t> </a:t>
            </a:r>
            <a:r>
              <a:rPr sz="2950" spc="-114" dirty="0">
                <a:latin typeface="Arial"/>
                <a:cs typeface="Arial"/>
              </a:rPr>
              <a:t>non</a:t>
            </a:r>
            <a:r>
              <a:rPr sz="2950" spc="-95" dirty="0">
                <a:latin typeface="Arial"/>
                <a:cs typeface="Arial"/>
              </a:rPr>
              <a:t> </a:t>
            </a:r>
            <a:r>
              <a:rPr sz="2950" dirty="0">
                <a:latin typeface="Arial"/>
                <a:cs typeface="Arial"/>
              </a:rPr>
              <a:t>buttarli</a:t>
            </a:r>
            <a:r>
              <a:rPr sz="2950" spc="-100" dirty="0">
                <a:latin typeface="Arial"/>
                <a:cs typeface="Arial"/>
              </a:rPr>
              <a:t> </a:t>
            </a:r>
            <a:r>
              <a:rPr sz="2950" spc="-85" dirty="0">
                <a:latin typeface="Arial"/>
                <a:cs typeface="Arial"/>
              </a:rPr>
              <a:t>mai</a:t>
            </a:r>
            <a:r>
              <a:rPr sz="2950" spc="-100" dirty="0">
                <a:latin typeface="Arial"/>
                <a:cs typeface="Arial"/>
              </a:rPr>
              <a:t> </a:t>
            </a:r>
            <a:r>
              <a:rPr sz="2950" spc="-30" dirty="0">
                <a:latin typeface="Arial"/>
                <a:cs typeface="Arial"/>
              </a:rPr>
              <a:t>per</a:t>
            </a:r>
            <a:r>
              <a:rPr sz="2950" spc="-100" dirty="0">
                <a:latin typeface="Arial"/>
                <a:cs typeface="Arial"/>
              </a:rPr>
              <a:t> </a:t>
            </a:r>
            <a:r>
              <a:rPr sz="2950" spc="-10" dirty="0">
                <a:latin typeface="Arial"/>
                <a:cs typeface="Arial"/>
              </a:rPr>
              <a:t>strada, </a:t>
            </a:r>
            <a:r>
              <a:rPr sz="2950" dirty="0">
                <a:latin typeface="Arial"/>
                <a:cs typeface="Arial"/>
              </a:rPr>
              <a:t>sulla</a:t>
            </a:r>
            <a:r>
              <a:rPr sz="2950" spc="-210" dirty="0">
                <a:latin typeface="Arial"/>
                <a:cs typeface="Arial"/>
              </a:rPr>
              <a:t> </a:t>
            </a:r>
            <a:r>
              <a:rPr sz="2950" spc="-114" dirty="0">
                <a:latin typeface="Arial"/>
                <a:cs typeface="Arial"/>
              </a:rPr>
              <a:t>spiaggia</a:t>
            </a:r>
            <a:r>
              <a:rPr sz="2950" spc="-85" dirty="0">
                <a:latin typeface="Arial"/>
                <a:cs typeface="Arial"/>
              </a:rPr>
              <a:t> </a:t>
            </a:r>
            <a:r>
              <a:rPr sz="2950" spc="-190" dirty="0">
                <a:latin typeface="Arial"/>
                <a:cs typeface="Arial"/>
              </a:rPr>
              <a:t>o</a:t>
            </a:r>
            <a:r>
              <a:rPr sz="2950" spc="-85" dirty="0">
                <a:latin typeface="Arial"/>
                <a:cs typeface="Arial"/>
              </a:rPr>
              <a:t> </a:t>
            </a:r>
            <a:r>
              <a:rPr sz="2950" spc="-30" dirty="0">
                <a:latin typeface="Arial"/>
                <a:cs typeface="Arial"/>
              </a:rPr>
              <a:t>per</a:t>
            </a:r>
            <a:r>
              <a:rPr sz="2950" spc="-175" dirty="0">
                <a:latin typeface="Arial"/>
                <a:cs typeface="Arial"/>
              </a:rPr>
              <a:t> </a:t>
            </a:r>
            <a:r>
              <a:rPr sz="2950" dirty="0">
                <a:latin typeface="Arial"/>
                <a:cs typeface="Arial"/>
              </a:rPr>
              <a:t>terra</a:t>
            </a:r>
            <a:r>
              <a:rPr sz="2950" spc="-190" dirty="0">
                <a:latin typeface="Arial"/>
                <a:cs typeface="Arial"/>
              </a:rPr>
              <a:t> </a:t>
            </a:r>
            <a:r>
              <a:rPr sz="2950" spc="-20" dirty="0">
                <a:latin typeface="Arial"/>
                <a:cs typeface="Arial"/>
              </a:rPr>
              <a:t>nel</a:t>
            </a:r>
            <a:r>
              <a:rPr sz="2950" spc="-110" dirty="0">
                <a:latin typeface="Arial"/>
                <a:cs typeface="Arial"/>
              </a:rPr>
              <a:t> </a:t>
            </a:r>
            <a:r>
              <a:rPr sz="2950" spc="-105" dirty="0">
                <a:latin typeface="Arial"/>
                <a:cs typeface="Arial"/>
              </a:rPr>
              <a:t>parco </a:t>
            </a:r>
            <a:r>
              <a:rPr sz="2950" spc="-85" dirty="0">
                <a:latin typeface="Arial"/>
                <a:cs typeface="Arial"/>
              </a:rPr>
              <a:t>giochi</a:t>
            </a:r>
            <a:r>
              <a:rPr sz="2950" spc="-110" dirty="0">
                <a:latin typeface="Arial"/>
                <a:cs typeface="Arial"/>
              </a:rPr>
              <a:t> </a:t>
            </a:r>
            <a:r>
              <a:rPr sz="2950" spc="-170" dirty="0">
                <a:latin typeface="Arial"/>
                <a:cs typeface="Arial"/>
              </a:rPr>
              <a:t>ma</a:t>
            </a:r>
            <a:r>
              <a:rPr sz="2950" spc="-80" dirty="0">
                <a:latin typeface="Arial"/>
                <a:cs typeface="Arial"/>
              </a:rPr>
              <a:t> </a:t>
            </a:r>
            <a:r>
              <a:rPr sz="2950" spc="-70" dirty="0">
                <a:latin typeface="Arial"/>
                <a:cs typeface="Arial"/>
              </a:rPr>
              <a:t>solo</a:t>
            </a:r>
            <a:r>
              <a:rPr sz="2950" spc="-114" dirty="0">
                <a:latin typeface="Arial"/>
                <a:cs typeface="Arial"/>
              </a:rPr>
              <a:t> </a:t>
            </a:r>
            <a:r>
              <a:rPr sz="2950" spc="-20" dirty="0">
                <a:latin typeface="Arial"/>
                <a:cs typeface="Arial"/>
              </a:rPr>
              <a:t>nel</a:t>
            </a:r>
            <a:r>
              <a:rPr sz="2950" spc="-114" dirty="0">
                <a:latin typeface="Arial"/>
                <a:cs typeface="Arial"/>
              </a:rPr>
              <a:t> </a:t>
            </a:r>
            <a:r>
              <a:rPr sz="2950" spc="-70" dirty="0">
                <a:latin typeface="Arial"/>
                <a:cs typeface="Arial"/>
              </a:rPr>
              <a:t>contenitore</a:t>
            </a:r>
            <a:r>
              <a:rPr sz="2950" spc="-110" dirty="0">
                <a:latin typeface="Arial"/>
                <a:cs typeface="Arial"/>
              </a:rPr>
              <a:t> </a:t>
            </a:r>
            <a:r>
              <a:rPr sz="2950" spc="-30" dirty="0">
                <a:latin typeface="Arial"/>
                <a:cs typeface="Arial"/>
              </a:rPr>
              <a:t>per</a:t>
            </a:r>
            <a:r>
              <a:rPr sz="2950" spc="-114" dirty="0">
                <a:latin typeface="Arial"/>
                <a:cs typeface="Arial"/>
              </a:rPr>
              <a:t> </a:t>
            </a:r>
            <a:r>
              <a:rPr sz="2950" dirty="0">
                <a:latin typeface="Arial"/>
                <a:cs typeface="Arial"/>
              </a:rPr>
              <a:t>la</a:t>
            </a:r>
            <a:r>
              <a:rPr sz="2950" spc="-110" dirty="0">
                <a:latin typeface="Arial"/>
                <a:cs typeface="Arial"/>
              </a:rPr>
              <a:t> </a:t>
            </a:r>
            <a:r>
              <a:rPr sz="2950" spc="-85" dirty="0">
                <a:latin typeface="Arial"/>
                <a:cs typeface="Arial"/>
              </a:rPr>
              <a:t>plastica.</a:t>
            </a:r>
            <a:r>
              <a:rPr sz="2950" spc="-114" dirty="0">
                <a:latin typeface="Arial"/>
                <a:cs typeface="Arial"/>
              </a:rPr>
              <a:t> </a:t>
            </a:r>
            <a:r>
              <a:rPr sz="2950" spc="-190" dirty="0">
                <a:latin typeface="Arial"/>
                <a:cs typeface="Arial"/>
              </a:rPr>
              <a:t>Anche</a:t>
            </a:r>
            <a:r>
              <a:rPr sz="2950" spc="-75" dirty="0">
                <a:latin typeface="Arial"/>
                <a:cs typeface="Arial"/>
              </a:rPr>
              <a:t> </a:t>
            </a:r>
            <a:r>
              <a:rPr sz="2950" spc="-204" dirty="0">
                <a:latin typeface="Arial"/>
                <a:cs typeface="Arial"/>
              </a:rPr>
              <a:t>a</a:t>
            </a:r>
            <a:r>
              <a:rPr sz="2950" spc="-80" dirty="0">
                <a:latin typeface="Arial"/>
                <a:cs typeface="Arial"/>
              </a:rPr>
              <a:t> </a:t>
            </a:r>
            <a:r>
              <a:rPr sz="2950" spc="-180" dirty="0">
                <a:latin typeface="Arial"/>
                <a:cs typeface="Arial"/>
              </a:rPr>
              <a:t>casa</a:t>
            </a:r>
            <a:r>
              <a:rPr sz="2950" spc="-85" dirty="0">
                <a:latin typeface="Arial"/>
                <a:cs typeface="Arial"/>
              </a:rPr>
              <a:t> </a:t>
            </a:r>
            <a:r>
              <a:rPr sz="2950" spc="-25" dirty="0">
                <a:latin typeface="Arial"/>
                <a:cs typeface="Arial"/>
              </a:rPr>
              <a:t>controlla</a:t>
            </a:r>
            <a:r>
              <a:rPr sz="2950" spc="-114" dirty="0">
                <a:latin typeface="Arial"/>
                <a:cs typeface="Arial"/>
              </a:rPr>
              <a:t> </a:t>
            </a:r>
            <a:r>
              <a:rPr sz="2950" spc="-160" dirty="0">
                <a:latin typeface="Arial"/>
                <a:cs typeface="Arial"/>
              </a:rPr>
              <a:t>che</a:t>
            </a:r>
            <a:r>
              <a:rPr sz="2950" spc="-80" dirty="0">
                <a:latin typeface="Arial"/>
                <a:cs typeface="Arial"/>
              </a:rPr>
              <a:t> </a:t>
            </a:r>
            <a:r>
              <a:rPr sz="2950" spc="-10" dirty="0">
                <a:latin typeface="Arial"/>
                <a:cs typeface="Arial"/>
              </a:rPr>
              <a:t>tutti</a:t>
            </a:r>
            <a:endParaRPr sz="2950" dirty="0">
              <a:latin typeface="Arial"/>
              <a:cs typeface="Arial"/>
            </a:endParaRPr>
          </a:p>
          <a:p>
            <a:pPr marL="12700" marR="5080">
              <a:lnSpc>
                <a:spcPct val="100600"/>
              </a:lnSpc>
            </a:pPr>
            <a:r>
              <a:rPr sz="2950" dirty="0">
                <a:latin typeface="Arial"/>
                <a:cs typeface="Arial"/>
              </a:rPr>
              <a:t>i</a:t>
            </a:r>
            <a:r>
              <a:rPr sz="2950" spc="-170" dirty="0">
                <a:latin typeface="Arial"/>
                <a:cs typeface="Arial"/>
              </a:rPr>
              <a:t> </a:t>
            </a:r>
            <a:r>
              <a:rPr sz="2950" spc="-95" dirty="0">
                <a:latin typeface="Arial"/>
                <a:cs typeface="Arial"/>
              </a:rPr>
              <a:t>pezzetti</a:t>
            </a:r>
            <a:r>
              <a:rPr sz="2950" spc="-90" dirty="0">
                <a:latin typeface="Arial"/>
                <a:cs typeface="Arial"/>
              </a:rPr>
              <a:t> </a:t>
            </a:r>
            <a:r>
              <a:rPr sz="2950" dirty="0">
                <a:latin typeface="Arial"/>
                <a:cs typeface="Arial"/>
              </a:rPr>
              <a:t>di</a:t>
            </a:r>
            <a:r>
              <a:rPr sz="2950" spc="-95" dirty="0">
                <a:latin typeface="Arial"/>
                <a:cs typeface="Arial"/>
              </a:rPr>
              <a:t> </a:t>
            </a:r>
            <a:r>
              <a:rPr sz="2950" spc="-70" dirty="0">
                <a:latin typeface="Arial"/>
                <a:cs typeface="Arial"/>
              </a:rPr>
              <a:t>plastica</a:t>
            </a:r>
            <a:r>
              <a:rPr sz="2950" spc="-90" dirty="0">
                <a:latin typeface="Arial"/>
                <a:cs typeface="Arial"/>
              </a:rPr>
              <a:t> </a:t>
            </a:r>
            <a:r>
              <a:rPr sz="2950" spc="-110" dirty="0">
                <a:latin typeface="Arial"/>
                <a:cs typeface="Arial"/>
              </a:rPr>
              <a:t>siano</a:t>
            </a:r>
            <a:r>
              <a:rPr sz="2950" spc="-95" dirty="0">
                <a:latin typeface="Arial"/>
                <a:cs typeface="Arial"/>
              </a:rPr>
              <a:t> </a:t>
            </a:r>
            <a:r>
              <a:rPr sz="2950" dirty="0">
                <a:latin typeface="Arial"/>
                <a:cs typeface="Arial"/>
              </a:rPr>
              <a:t>al</a:t>
            </a:r>
            <a:r>
              <a:rPr sz="2950" spc="-90" dirty="0">
                <a:latin typeface="Arial"/>
                <a:cs typeface="Arial"/>
              </a:rPr>
              <a:t> </a:t>
            </a:r>
            <a:r>
              <a:rPr sz="2950" dirty="0">
                <a:latin typeface="Arial"/>
                <a:cs typeface="Arial"/>
              </a:rPr>
              <a:t>loro</a:t>
            </a:r>
            <a:r>
              <a:rPr sz="2950" spc="-95" dirty="0">
                <a:latin typeface="Arial"/>
                <a:cs typeface="Arial"/>
              </a:rPr>
              <a:t> </a:t>
            </a:r>
            <a:r>
              <a:rPr sz="2950" spc="-105" dirty="0">
                <a:latin typeface="Arial"/>
                <a:cs typeface="Arial"/>
              </a:rPr>
              <a:t>posto</a:t>
            </a:r>
            <a:r>
              <a:rPr sz="2950" spc="-95" dirty="0">
                <a:latin typeface="Arial"/>
                <a:cs typeface="Arial"/>
              </a:rPr>
              <a:t> </a:t>
            </a:r>
            <a:r>
              <a:rPr sz="2950" spc="-20" dirty="0">
                <a:latin typeface="Arial"/>
                <a:cs typeface="Arial"/>
              </a:rPr>
              <a:t>nel</a:t>
            </a:r>
            <a:r>
              <a:rPr sz="2950" spc="-90" dirty="0">
                <a:latin typeface="Arial"/>
                <a:cs typeface="Arial"/>
              </a:rPr>
              <a:t> </a:t>
            </a:r>
            <a:r>
              <a:rPr sz="2950" spc="-60" dirty="0">
                <a:latin typeface="Arial"/>
                <a:cs typeface="Arial"/>
              </a:rPr>
              <a:t>giusto</a:t>
            </a:r>
            <a:r>
              <a:rPr sz="2950" spc="-95" dirty="0">
                <a:latin typeface="Arial"/>
                <a:cs typeface="Arial"/>
              </a:rPr>
              <a:t> </a:t>
            </a:r>
            <a:r>
              <a:rPr sz="2950" b="1" spc="-220" dirty="0">
                <a:latin typeface="Arial"/>
                <a:cs typeface="Arial"/>
              </a:rPr>
              <a:t>cestino</a:t>
            </a:r>
            <a:r>
              <a:rPr sz="2950" b="1" spc="-75" dirty="0">
                <a:latin typeface="Arial"/>
                <a:cs typeface="Arial"/>
              </a:rPr>
              <a:t> </a:t>
            </a:r>
            <a:r>
              <a:rPr sz="2950" b="1" spc="-140" dirty="0">
                <a:latin typeface="Arial"/>
                <a:cs typeface="Arial"/>
              </a:rPr>
              <a:t>della</a:t>
            </a:r>
            <a:r>
              <a:rPr sz="2950" b="1" spc="-80" dirty="0">
                <a:latin typeface="Arial"/>
                <a:cs typeface="Arial"/>
              </a:rPr>
              <a:t> </a:t>
            </a:r>
            <a:r>
              <a:rPr sz="2950" b="1" spc="-145" dirty="0">
                <a:latin typeface="Arial"/>
                <a:cs typeface="Arial"/>
              </a:rPr>
              <a:t>differenziata</a:t>
            </a:r>
            <a:r>
              <a:rPr sz="2950" b="1" spc="-80" dirty="0">
                <a:latin typeface="Arial"/>
                <a:cs typeface="Arial"/>
              </a:rPr>
              <a:t> </a:t>
            </a:r>
            <a:r>
              <a:rPr sz="2950" spc="-220" dirty="0">
                <a:latin typeface="Arial"/>
                <a:cs typeface="Arial"/>
              </a:rPr>
              <a:t>e</a:t>
            </a:r>
            <a:r>
              <a:rPr sz="2950" spc="-85" dirty="0">
                <a:latin typeface="Arial"/>
                <a:cs typeface="Arial"/>
              </a:rPr>
              <a:t> </a:t>
            </a:r>
            <a:r>
              <a:rPr sz="2950" dirty="0">
                <a:latin typeface="Arial"/>
                <a:cs typeface="Arial"/>
              </a:rPr>
              <a:t>gli</a:t>
            </a:r>
            <a:r>
              <a:rPr sz="2950" spc="-90" dirty="0">
                <a:latin typeface="Arial"/>
                <a:cs typeface="Arial"/>
              </a:rPr>
              <a:t> </a:t>
            </a:r>
            <a:r>
              <a:rPr sz="2950" spc="-55" dirty="0">
                <a:latin typeface="Arial"/>
                <a:cs typeface="Arial"/>
              </a:rPr>
              <a:t>oggetti</a:t>
            </a:r>
            <a:r>
              <a:rPr sz="2950" spc="-95" dirty="0">
                <a:latin typeface="Arial"/>
                <a:cs typeface="Arial"/>
              </a:rPr>
              <a:t> </a:t>
            </a:r>
            <a:r>
              <a:rPr sz="2950" spc="-40" dirty="0">
                <a:latin typeface="Arial"/>
                <a:cs typeface="Arial"/>
              </a:rPr>
              <a:t>più</a:t>
            </a:r>
            <a:r>
              <a:rPr sz="2950" spc="-90" dirty="0">
                <a:latin typeface="Arial"/>
                <a:cs typeface="Arial"/>
              </a:rPr>
              <a:t> </a:t>
            </a:r>
            <a:r>
              <a:rPr sz="2950" spc="-60" dirty="0">
                <a:latin typeface="Arial"/>
                <a:cs typeface="Arial"/>
              </a:rPr>
              <a:t>grandi</a:t>
            </a:r>
            <a:r>
              <a:rPr sz="2950" spc="-95" dirty="0">
                <a:latin typeface="Arial"/>
                <a:cs typeface="Arial"/>
              </a:rPr>
              <a:t> </a:t>
            </a:r>
            <a:r>
              <a:rPr sz="2950" spc="-140" dirty="0">
                <a:latin typeface="Arial"/>
                <a:cs typeface="Arial"/>
              </a:rPr>
              <a:t>vengano</a:t>
            </a:r>
            <a:r>
              <a:rPr sz="2950" spc="-75" dirty="0">
                <a:latin typeface="Arial"/>
                <a:cs typeface="Arial"/>
              </a:rPr>
              <a:t> </a:t>
            </a:r>
            <a:r>
              <a:rPr sz="2950" spc="-10" dirty="0">
                <a:latin typeface="Arial"/>
                <a:cs typeface="Arial"/>
              </a:rPr>
              <a:t>portati </a:t>
            </a:r>
            <a:r>
              <a:rPr sz="2950" dirty="0">
                <a:latin typeface="+mn-lt"/>
                <a:cs typeface="Arial"/>
              </a:rPr>
              <a:t>dai</a:t>
            </a:r>
            <a:r>
              <a:rPr sz="2950" spc="-110" dirty="0">
                <a:latin typeface="Arial"/>
                <a:cs typeface="Arial"/>
              </a:rPr>
              <a:t> </a:t>
            </a:r>
            <a:r>
              <a:rPr sz="2950" spc="-35" dirty="0">
                <a:latin typeface="Arial"/>
                <a:cs typeface="Arial"/>
              </a:rPr>
              <a:t>genitori</a:t>
            </a:r>
            <a:r>
              <a:rPr sz="2950" spc="-155" dirty="0">
                <a:latin typeface="Arial"/>
                <a:cs typeface="Arial"/>
              </a:rPr>
              <a:t> </a:t>
            </a:r>
            <a:r>
              <a:rPr sz="2950" spc="-10" dirty="0">
                <a:latin typeface="Arial"/>
                <a:cs typeface="Arial"/>
              </a:rPr>
              <a:t>alle</a:t>
            </a:r>
            <a:r>
              <a:rPr sz="2950" spc="-135" dirty="0">
                <a:latin typeface="Arial"/>
                <a:cs typeface="Arial"/>
              </a:rPr>
              <a:t> </a:t>
            </a:r>
            <a:r>
              <a:rPr sz="2950" spc="-65" dirty="0">
                <a:latin typeface="Arial"/>
                <a:cs typeface="Arial"/>
              </a:rPr>
              <a:t>isole</a:t>
            </a:r>
            <a:r>
              <a:rPr sz="2950" spc="-130" dirty="0">
                <a:latin typeface="Arial"/>
                <a:cs typeface="Arial"/>
              </a:rPr>
              <a:t> </a:t>
            </a:r>
            <a:r>
              <a:rPr sz="2950" spc="-25" dirty="0">
                <a:latin typeface="Arial"/>
                <a:cs typeface="Arial"/>
              </a:rPr>
              <a:t>ecologiche.</a:t>
            </a:r>
            <a:endParaRPr sz="2950" dirty="0">
              <a:latin typeface="Arial"/>
              <a:cs typeface="Arial"/>
            </a:endParaRPr>
          </a:p>
        </p:txBody>
      </p:sp>
      <p:sp>
        <p:nvSpPr>
          <p:cNvPr id="6" name="object 6"/>
          <p:cNvSpPr txBox="1">
            <a:spLocks noGrp="1"/>
          </p:cNvSpPr>
          <p:nvPr>
            <p:ph type="sldNum" sz="quarter" idx="7"/>
          </p:nvPr>
        </p:nvSpPr>
        <p:spPr>
          <a:prstGeom prst="rect">
            <a:avLst/>
          </a:prstGeom>
        </p:spPr>
        <p:txBody>
          <a:bodyPr vert="horz" wrap="square" lIns="0" tIns="8255" rIns="0" bIns="0" rtlCol="0">
            <a:spAutoFit/>
          </a:bodyPr>
          <a:lstStyle/>
          <a:p>
            <a:pPr marL="38100">
              <a:lnSpc>
                <a:spcPct val="100000"/>
              </a:lnSpc>
              <a:spcBef>
                <a:spcPts val="65"/>
              </a:spcBef>
            </a:pPr>
            <a:fld id="{81D60167-4931-47E6-BA6A-407CBD079E47}" type="slidenum">
              <a:rPr spc="-25" dirty="0"/>
              <a:t>22</a:t>
            </a:fld>
            <a:endParaRPr spc="-25"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rotWithShape="1">
          <a:blip r:embed="rId2" cstate="print"/>
          <a:srcRect t="-2463"/>
          <a:stretch/>
        </p:blipFill>
        <p:spPr>
          <a:xfrm>
            <a:off x="11086245" y="3284220"/>
            <a:ext cx="7991703" cy="4300633"/>
          </a:xfrm>
          <a:prstGeom prst="rect">
            <a:avLst/>
          </a:prstGeom>
        </p:spPr>
      </p:pic>
      <p:sp>
        <p:nvSpPr>
          <p:cNvPr id="3" name="object 3"/>
          <p:cNvSpPr/>
          <p:nvPr/>
        </p:nvSpPr>
        <p:spPr>
          <a:xfrm>
            <a:off x="0" y="390408"/>
            <a:ext cx="4240530" cy="2997200"/>
          </a:xfrm>
          <a:custGeom>
            <a:avLst/>
            <a:gdLst/>
            <a:ahLst/>
            <a:cxnLst/>
            <a:rect l="l" t="t" r="r" b="b"/>
            <a:pathLst>
              <a:path w="4240530" h="2997200">
                <a:moveTo>
                  <a:pt x="3478191" y="495300"/>
                </a:moveTo>
                <a:lnTo>
                  <a:pt x="2614657" y="495300"/>
                </a:lnTo>
                <a:lnTo>
                  <a:pt x="2238355" y="596900"/>
                </a:lnTo>
                <a:lnTo>
                  <a:pt x="2193102" y="622300"/>
                </a:lnTo>
                <a:lnTo>
                  <a:pt x="2148252" y="635000"/>
                </a:lnTo>
                <a:lnTo>
                  <a:pt x="2059774" y="685800"/>
                </a:lnTo>
                <a:lnTo>
                  <a:pt x="2016149" y="698500"/>
                </a:lnTo>
                <a:lnTo>
                  <a:pt x="1887758" y="774700"/>
                </a:lnTo>
                <a:lnTo>
                  <a:pt x="1845797" y="812800"/>
                </a:lnTo>
                <a:lnTo>
                  <a:pt x="1763140" y="863600"/>
                </a:lnTo>
                <a:lnTo>
                  <a:pt x="840167" y="863600"/>
                </a:lnTo>
                <a:lnTo>
                  <a:pt x="941822" y="889000"/>
                </a:lnTo>
                <a:lnTo>
                  <a:pt x="991566" y="889000"/>
                </a:lnTo>
                <a:lnTo>
                  <a:pt x="1040454" y="914400"/>
                </a:lnTo>
                <a:lnTo>
                  <a:pt x="1135258" y="939800"/>
                </a:lnTo>
                <a:lnTo>
                  <a:pt x="1180972" y="965200"/>
                </a:lnTo>
                <a:lnTo>
                  <a:pt x="1225428" y="990600"/>
                </a:lnTo>
                <a:lnTo>
                  <a:pt x="1266845" y="1028700"/>
                </a:lnTo>
                <a:lnTo>
                  <a:pt x="1306615" y="1066800"/>
                </a:lnTo>
                <a:lnTo>
                  <a:pt x="1346278" y="1092200"/>
                </a:lnTo>
                <a:lnTo>
                  <a:pt x="1387371" y="1130300"/>
                </a:lnTo>
                <a:lnTo>
                  <a:pt x="1360492" y="1155700"/>
                </a:lnTo>
                <a:lnTo>
                  <a:pt x="1350297" y="1168400"/>
                </a:lnTo>
                <a:lnTo>
                  <a:pt x="1341090" y="1181100"/>
                </a:lnTo>
                <a:lnTo>
                  <a:pt x="1304463" y="1206500"/>
                </a:lnTo>
                <a:lnTo>
                  <a:pt x="1268617" y="1244600"/>
                </a:lnTo>
                <a:lnTo>
                  <a:pt x="1233565" y="1282700"/>
                </a:lnTo>
                <a:lnTo>
                  <a:pt x="1199322" y="1320800"/>
                </a:lnTo>
                <a:lnTo>
                  <a:pt x="1165902" y="1358900"/>
                </a:lnTo>
                <a:lnTo>
                  <a:pt x="1133320" y="1397000"/>
                </a:lnTo>
                <a:lnTo>
                  <a:pt x="1101591" y="1435100"/>
                </a:lnTo>
                <a:lnTo>
                  <a:pt x="1070729" y="1473200"/>
                </a:lnTo>
                <a:lnTo>
                  <a:pt x="1040748" y="1511300"/>
                </a:lnTo>
                <a:lnTo>
                  <a:pt x="1011663" y="1549400"/>
                </a:lnTo>
                <a:lnTo>
                  <a:pt x="983488" y="1600200"/>
                </a:lnTo>
                <a:lnTo>
                  <a:pt x="956239" y="1638300"/>
                </a:lnTo>
                <a:lnTo>
                  <a:pt x="929928" y="1676400"/>
                </a:lnTo>
                <a:lnTo>
                  <a:pt x="904572" y="1727200"/>
                </a:lnTo>
                <a:lnTo>
                  <a:pt x="880184" y="1765300"/>
                </a:lnTo>
                <a:lnTo>
                  <a:pt x="856779" y="1816100"/>
                </a:lnTo>
                <a:lnTo>
                  <a:pt x="834372" y="1854200"/>
                </a:lnTo>
                <a:lnTo>
                  <a:pt x="812839" y="1905000"/>
                </a:lnTo>
                <a:lnTo>
                  <a:pt x="793650" y="1955800"/>
                </a:lnTo>
                <a:lnTo>
                  <a:pt x="777106" y="2006600"/>
                </a:lnTo>
                <a:lnTo>
                  <a:pt x="763505" y="2044700"/>
                </a:lnTo>
                <a:lnTo>
                  <a:pt x="753144" y="2095500"/>
                </a:lnTo>
                <a:lnTo>
                  <a:pt x="746323" y="2146300"/>
                </a:lnTo>
                <a:lnTo>
                  <a:pt x="743340" y="2197100"/>
                </a:lnTo>
                <a:lnTo>
                  <a:pt x="744493" y="2247900"/>
                </a:lnTo>
                <a:lnTo>
                  <a:pt x="750081" y="2298700"/>
                </a:lnTo>
                <a:lnTo>
                  <a:pt x="759508" y="2362200"/>
                </a:lnTo>
                <a:lnTo>
                  <a:pt x="771597" y="2413000"/>
                </a:lnTo>
                <a:lnTo>
                  <a:pt x="786291" y="2451100"/>
                </a:lnTo>
                <a:lnTo>
                  <a:pt x="803536" y="2501900"/>
                </a:lnTo>
                <a:lnTo>
                  <a:pt x="823274" y="2552700"/>
                </a:lnTo>
                <a:lnTo>
                  <a:pt x="845451" y="2590800"/>
                </a:lnTo>
                <a:lnTo>
                  <a:pt x="870010" y="2641600"/>
                </a:lnTo>
                <a:lnTo>
                  <a:pt x="896895" y="2679700"/>
                </a:lnTo>
                <a:lnTo>
                  <a:pt x="926051" y="2717800"/>
                </a:lnTo>
                <a:lnTo>
                  <a:pt x="957421" y="2755900"/>
                </a:lnTo>
                <a:lnTo>
                  <a:pt x="990950" y="2794000"/>
                </a:lnTo>
                <a:lnTo>
                  <a:pt x="1026582" y="2832100"/>
                </a:lnTo>
                <a:lnTo>
                  <a:pt x="1064261" y="2870200"/>
                </a:lnTo>
                <a:lnTo>
                  <a:pt x="1103931" y="2908300"/>
                </a:lnTo>
                <a:lnTo>
                  <a:pt x="1145535" y="2933700"/>
                </a:lnTo>
                <a:lnTo>
                  <a:pt x="1190638" y="2971800"/>
                </a:lnTo>
                <a:lnTo>
                  <a:pt x="1282553" y="2997200"/>
                </a:lnTo>
                <a:lnTo>
                  <a:pt x="1420344" y="2997200"/>
                </a:lnTo>
                <a:lnTo>
                  <a:pt x="1465090" y="2971800"/>
                </a:lnTo>
                <a:lnTo>
                  <a:pt x="1508760" y="2959100"/>
                </a:lnTo>
                <a:lnTo>
                  <a:pt x="1552853" y="2933700"/>
                </a:lnTo>
                <a:lnTo>
                  <a:pt x="1595117" y="2908300"/>
                </a:lnTo>
                <a:lnTo>
                  <a:pt x="1635533" y="2870200"/>
                </a:lnTo>
                <a:lnTo>
                  <a:pt x="1674086" y="2844800"/>
                </a:lnTo>
                <a:lnTo>
                  <a:pt x="1710760" y="2806700"/>
                </a:lnTo>
                <a:lnTo>
                  <a:pt x="1745536" y="2781300"/>
                </a:lnTo>
                <a:lnTo>
                  <a:pt x="1778400" y="2743200"/>
                </a:lnTo>
                <a:lnTo>
                  <a:pt x="1809333" y="2705100"/>
                </a:lnTo>
                <a:lnTo>
                  <a:pt x="1838320" y="2667000"/>
                </a:lnTo>
                <a:lnTo>
                  <a:pt x="1865344" y="2628900"/>
                </a:lnTo>
                <a:lnTo>
                  <a:pt x="1890389" y="2578100"/>
                </a:lnTo>
                <a:lnTo>
                  <a:pt x="1913437" y="2540000"/>
                </a:lnTo>
                <a:lnTo>
                  <a:pt x="1934473" y="2489200"/>
                </a:lnTo>
                <a:lnTo>
                  <a:pt x="1117253" y="2489200"/>
                </a:lnTo>
                <a:lnTo>
                  <a:pt x="1127267" y="2438400"/>
                </a:lnTo>
                <a:lnTo>
                  <a:pt x="1139820" y="2387600"/>
                </a:lnTo>
                <a:lnTo>
                  <a:pt x="1154828" y="2336800"/>
                </a:lnTo>
                <a:lnTo>
                  <a:pt x="1172209" y="2298700"/>
                </a:lnTo>
                <a:lnTo>
                  <a:pt x="1191878" y="2247900"/>
                </a:lnTo>
                <a:lnTo>
                  <a:pt x="1213750" y="2209800"/>
                </a:lnTo>
                <a:lnTo>
                  <a:pt x="1237743" y="2159000"/>
                </a:lnTo>
                <a:lnTo>
                  <a:pt x="1263772" y="2120900"/>
                </a:lnTo>
                <a:lnTo>
                  <a:pt x="1291753" y="2082800"/>
                </a:lnTo>
                <a:lnTo>
                  <a:pt x="1321603" y="2044700"/>
                </a:lnTo>
                <a:lnTo>
                  <a:pt x="1353237" y="2006600"/>
                </a:lnTo>
                <a:lnTo>
                  <a:pt x="1386571" y="1968500"/>
                </a:lnTo>
                <a:lnTo>
                  <a:pt x="1421521" y="1943100"/>
                </a:lnTo>
                <a:lnTo>
                  <a:pt x="1458005" y="1905000"/>
                </a:lnTo>
                <a:lnTo>
                  <a:pt x="1495936" y="1879600"/>
                </a:lnTo>
                <a:lnTo>
                  <a:pt x="1535233" y="1841500"/>
                </a:lnTo>
                <a:lnTo>
                  <a:pt x="1575810" y="1816100"/>
                </a:lnTo>
                <a:lnTo>
                  <a:pt x="1617584" y="1790700"/>
                </a:lnTo>
                <a:lnTo>
                  <a:pt x="2031364" y="1790700"/>
                </a:lnTo>
                <a:lnTo>
                  <a:pt x="2030380" y="1778000"/>
                </a:lnTo>
                <a:lnTo>
                  <a:pt x="2025551" y="1727200"/>
                </a:lnTo>
                <a:lnTo>
                  <a:pt x="2020186" y="1676400"/>
                </a:lnTo>
                <a:lnTo>
                  <a:pt x="2014646" y="1625600"/>
                </a:lnTo>
                <a:lnTo>
                  <a:pt x="2009289" y="1587500"/>
                </a:lnTo>
                <a:lnTo>
                  <a:pt x="2009928" y="1574800"/>
                </a:lnTo>
                <a:lnTo>
                  <a:pt x="2030599" y="1574800"/>
                </a:lnTo>
                <a:lnTo>
                  <a:pt x="2047233" y="1562100"/>
                </a:lnTo>
                <a:lnTo>
                  <a:pt x="2063824" y="1562100"/>
                </a:lnTo>
                <a:lnTo>
                  <a:pt x="2080271" y="1549400"/>
                </a:lnTo>
                <a:lnTo>
                  <a:pt x="2128086" y="1524000"/>
                </a:lnTo>
                <a:lnTo>
                  <a:pt x="2176137" y="1511300"/>
                </a:lnTo>
                <a:lnTo>
                  <a:pt x="2224427" y="1485900"/>
                </a:lnTo>
                <a:lnTo>
                  <a:pt x="2321739" y="1460500"/>
                </a:lnTo>
                <a:lnTo>
                  <a:pt x="2370768" y="1435100"/>
                </a:lnTo>
                <a:lnTo>
                  <a:pt x="2519391" y="1397000"/>
                </a:lnTo>
                <a:lnTo>
                  <a:pt x="2569456" y="1397000"/>
                </a:lnTo>
                <a:lnTo>
                  <a:pt x="2670393" y="1371600"/>
                </a:lnTo>
                <a:lnTo>
                  <a:pt x="2721273" y="1371600"/>
                </a:lnTo>
                <a:lnTo>
                  <a:pt x="2772430" y="1358900"/>
                </a:lnTo>
                <a:lnTo>
                  <a:pt x="2823870" y="1358900"/>
                </a:lnTo>
                <a:lnTo>
                  <a:pt x="2875596" y="1346200"/>
                </a:lnTo>
                <a:lnTo>
                  <a:pt x="3141417" y="1346200"/>
                </a:lnTo>
                <a:lnTo>
                  <a:pt x="3195236" y="1333500"/>
                </a:lnTo>
                <a:lnTo>
                  <a:pt x="3410576" y="1333500"/>
                </a:lnTo>
                <a:lnTo>
                  <a:pt x="3461228" y="1320800"/>
                </a:lnTo>
                <a:lnTo>
                  <a:pt x="4224762" y="1320800"/>
                </a:lnTo>
                <a:lnTo>
                  <a:pt x="4226469" y="1308100"/>
                </a:lnTo>
                <a:lnTo>
                  <a:pt x="4229485" y="1282700"/>
                </a:lnTo>
                <a:lnTo>
                  <a:pt x="4231717" y="1270000"/>
                </a:lnTo>
                <a:lnTo>
                  <a:pt x="4232782" y="1244600"/>
                </a:lnTo>
                <a:lnTo>
                  <a:pt x="4234238" y="1193800"/>
                </a:lnTo>
                <a:lnTo>
                  <a:pt x="4238672" y="1092200"/>
                </a:lnTo>
                <a:lnTo>
                  <a:pt x="4240161" y="1041400"/>
                </a:lnTo>
                <a:lnTo>
                  <a:pt x="4240172" y="990600"/>
                </a:lnTo>
                <a:lnTo>
                  <a:pt x="4237961" y="939800"/>
                </a:lnTo>
                <a:lnTo>
                  <a:pt x="4232782" y="889000"/>
                </a:lnTo>
                <a:lnTo>
                  <a:pt x="4223329" y="838200"/>
                </a:lnTo>
                <a:lnTo>
                  <a:pt x="4190894" y="749300"/>
                </a:lnTo>
                <a:lnTo>
                  <a:pt x="4167678" y="711200"/>
                </a:lnTo>
                <a:lnTo>
                  <a:pt x="4139640" y="673100"/>
                </a:lnTo>
                <a:lnTo>
                  <a:pt x="4106664" y="647700"/>
                </a:lnTo>
                <a:lnTo>
                  <a:pt x="4068632" y="622300"/>
                </a:lnTo>
                <a:lnTo>
                  <a:pt x="4025427" y="596900"/>
                </a:lnTo>
                <a:lnTo>
                  <a:pt x="3976933" y="584200"/>
                </a:lnTo>
                <a:lnTo>
                  <a:pt x="3923032" y="571500"/>
                </a:lnTo>
                <a:lnTo>
                  <a:pt x="3825672" y="546100"/>
                </a:lnTo>
                <a:lnTo>
                  <a:pt x="3728373" y="533400"/>
                </a:lnTo>
                <a:lnTo>
                  <a:pt x="3679717" y="520700"/>
                </a:lnTo>
                <a:lnTo>
                  <a:pt x="3631041" y="520700"/>
                </a:lnTo>
                <a:lnTo>
                  <a:pt x="3580115" y="508000"/>
                </a:lnTo>
                <a:lnTo>
                  <a:pt x="3529167" y="508000"/>
                </a:lnTo>
                <a:lnTo>
                  <a:pt x="3478191" y="495300"/>
                </a:lnTo>
                <a:close/>
              </a:path>
              <a:path w="4240530" h="2997200">
                <a:moveTo>
                  <a:pt x="2031364" y="1790700"/>
                </a:moveTo>
                <a:lnTo>
                  <a:pt x="1633751" y="1790700"/>
                </a:lnTo>
                <a:lnTo>
                  <a:pt x="1626552" y="1841500"/>
                </a:lnTo>
                <a:lnTo>
                  <a:pt x="1619831" y="1879600"/>
                </a:lnTo>
                <a:lnTo>
                  <a:pt x="1611706" y="1930400"/>
                </a:lnTo>
                <a:lnTo>
                  <a:pt x="1600296" y="1981200"/>
                </a:lnTo>
                <a:lnTo>
                  <a:pt x="1585375" y="2032000"/>
                </a:lnTo>
                <a:lnTo>
                  <a:pt x="1568613" y="2070100"/>
                </a:lnTo>
                <a:lnTo>
                  <a:pt x="1549887" y="2120900"/>
                </a:lnTo>
                <a:lnTo>
                  <a:pt x="1529077" y="2159000"/>
                </a:lnTo>
                <a:lnTo>
                  <a:pt x="1506061" y="2197100"/>
                </a:lnTo>
                <a:lnTo>
                  <a:pt x="1480716" y="2247900"/>
                </a:lnTo>
                <a:lnTo>
                  <a:pt x="1452920" y="2286000"/>
                </a:lnTo>
                <a:lnTo>
                  <a:pt x="1422553" y="2324100"/>
                </a:lnTo>
                <a:lnTo>
                  <a:pt x="1389491" y="2349500"/>
                </a:lnTo>
                <a:lnTo>
                  <a:pt x="1353613" y="2387600"/>
                </a:lnTo>
                <a:lnTo>
                  <a:pt x="1314797" y="2425700"/>
                </a:lnTo>
                <a:lnTo>
                  <a:pt x="1271221" y="2451100"/>
                </a:lnTo>
                <a:lnTo>
                  <a:pt x="1224491" y="2476500"/>
                </a:lnTo>
                <a:lnTo>
                  <a:pt x="1173529" y="2489200"/>
                </a:lnTo>
                <a:lnTo>
                  <a:pt x="1934473" y="2489200"/>
                </a:lnTo>
                <a:lnTo>
                  <a:pt x="1953479" y="2451100"/>
                </a:lnTo>
                <a:lnTo>
                  <a:pt x="1969808" y="2400300"/>
                </a:lnTo>
                <a:lnTo>
                  <a:pt x="1984269" y="2349500"/>
                </a:lnTo>
                <a:lnTo>
                  <a:pt x="1996912" y="2311400"/>
                </a:lnTo>
                <a:lnTo>
                  <a:pt x="2007786" y="2260600"/>
                </a:lnTo>
                <a:lnTo>
                  <a:pt x="2016942" y="2209800"/>
                </a:lnTo>
                <a:lnTo>
                  <a:pt x="2024430" y="2159000"/>
                </a:lnTo>
                <a:lnTo>
                  <a:pt x="2030299" y="2108200"/>
                </a:lnTo>
                <a:lnTo>
                  <a:pt x="2034599" y="2070100"/>
                </a:lnTo>
                <a:lnTo>
                  <a:pt x="2037380" y="2019300"/>
                </a:lnTo>
                <a:lnTo>
                  <a:pt x="2038693" y="1968500"/>
                </a:lnTo>
                <a:lnTo>
                  <a:pt x="2038586" y="1917700"/>
                </a:lnTo>
                <a:lnTo>
                  <a:pt x="2037110" y="1866900"/>
                </a:lnTo>
                <a:lnTo>
                  <a:pt x="2034315" y="1828800"/>
                </a:lnTo>
                <a:lnTo>
                  <a:pt x="2031364" y="1790700"/>
                </a:lnTo>
                <a:close/>
              </a:path>
              <a:path w="4240530" h="2997200">
                <a:moveTo>
                  <a:pt x="4224762" y="1320800"/>
                </a:moveTo>
                <a:lnTo>
                  <a:pt x="3613368" y="1320800"/>
                </a:lnTo>
                <a:lnTo>
                  <a:pt x="3664036" y="1333500"/>
                </a:lnTo>
                <a:lnTo>
                  <a:pt x="3813073" y="1333500"/>
                </a:lnTo>
                <a:lnTo>
                  <a:pt x="3860964" y="1346200"/>
                </a:lnTo>
                <a:lnTo>
                  <a:pt x="3908798" y="1346200"/>
                </a:lnTo>
                <a:lnTo>
                  <a:pt x="3956588" y="1358900"/>
                </a:lnTo>
                <a:lnTo>
                  <a:pt x="4004348" y="1358900"/>
                </a:lnTo>
                <a:lnTo>
                  <a:pt x="4099831" y="1371600"/>
                </a:lnTo>
                <a:lnTo>
                  <a:pt x="4147580" y="1384300"/>
                </a:lnTo>
                <a:lnTo>
                  <a:pt x="4202237" y="1384300"/>
                </a:lnTo>
                <a:lnTo>
                  <a:pt x="4215047" y="1358900"/>
                </a:lnTo>
                <a:lnTo>
                  <a:pt x="4223054" y="1333500"/>
                </a:lnTo>
                <a:lnTo>
                  <a:pt x="4224762" y="1320800"/>
                </a:lnTo>
                <a:close/>
              </a:path>
              <a:path w="4240530" h="2997200">
                <a:moveTo>
                  <a:pt x="567107" y="0"/>
                </a:moveTo>
                <a:lnTo>
                  <a:pt x="360278" y="0"/>
                </a:lnTo>
                <a:lnTo>
                  <a:pt x="311153" y="12700"/>
                </a:lnTo>
                <a:lnTo>
                  <a:pt x="216931" y="38100"/>
                </a:lnTo>
                <a:lnTo>
                  <a:pt x="127994" y="63500"/>
                </a:lnTo>
                <a:lnTo>
                  <a:pt x="85476" y="88900"/>
                </a:lnTo>
                <a:lnTo>
                  <a:pt x="44241" y="114300"/>
                </a:lnTo>
                <a:lnTo>
                  <a:pt x="4276" y="139700"/>
                </a:lnTo>
                <a:lnTo>
                  <a:pt x="0" y="152400"/>
                </a:lnTo>
                <a:lnTo>
                  <a:pt x="0" y="1193800"/>
                </a:lnTo>
                <a:lnTo>
                  <a:pt x="30393" y="1168400"/>
                </a:lnTo>
                <a:lnTo>
                  <a:pt x="66922" y="1130300"/>
                </a:lnTo>
                <a:lnTo>
                  <a:pt x="104330" y="1092200"/>
                </a:lnTo>
                <a:lnTo>
                  <a:pt x="142642" y="1066800"/>
                </a:lnTo>
                <a:lnTo>
                  <a:pt x="181884" y="1028700"/>
                </a:lnTo>
                <a:lnTo>
                  <a:pt x="222081" y="1003300"/>
                </a:lnTo>
                <a:lnTo>
                  <a:pt x="263261" y="977900"/>
                </a:lnTo>
                <a:lnTo>
                  <a:pt x="305448" y="952500"/>
                </a:lnTo>
                <a:lnTo>
                  <a:pt x="348669" y="939800"/>
                </a:lnTo>
                <a:lnTo>
                  <a:pt x="392950" y="914400"/>
                </a:lnTo>
                <a:lnTo>
                  <a:pt x="532410" y="876300"/>
                </a:lnTo>
                <a:lnTo>
                  <a:pt x="581189" y="876300"/>
                </a:lnTo>
                <a:lnTo>
                  <a:pt x="631157" y="863600"/>
                </a:lnTo>
                <a:lnTo>
                  <a:pt x="1763140" y="863600"/>
                </a:lnTo>
                <a:lnTo>
                  <a:pt x="1735359" y="825500"/>
                </a:lnTo>
                <a:lnTo>
                  <a:pt x="1707838" y="787400"/>
                </a:lnTo>
                <a:lnTo>
                  <a:pt x="1680324" y="736600"/>
                </a:lnTo>
                <a:lnTo>
                  <a:pt x="1652565" y="698500"/>
                </a:lnTo>
                <a:lnTo>
                  <a:pt x="1624308" y="660400"/>
                </a:lnTo>
                <a:lnTo>
                  <a:pt x="1595302" y="622300"/>
                </a:lnTo>
                <a:lnTo>
                  <a:pt x="1564034" y="571500"/>
                </a:lnTo>
                <a:lnTo>
                  <a:pt x="1531845" y="533400"/>
                </a:lnTo>
                <a:lnTo>
                  <a:pt x="1498705" y="495300"/>
                </a:lnTo>
                <a:lnTo>
                  <a:pt x="1464586" y="457200"/>
                </a:lnTo>
                <a:lnTo>
                  <a:pt x="1429458" y="419100"/>
                </a:lnTo>
                <a:lnTo>
                  <a:pt x="1393294" y="381000"/>
                </a:lnTo>
                <a:lnTo>
                  <a:pt x="1356064" y="342900"/>
                </a:lnTo>
                <a:lnTo>
                  <a:pt x="1317740" y="317500"/>
                </a:lnTo>
                <a:lnTo>
                  <a:pt x="1278294" y="279400"/>
                </a:lnTo>
                <a:lnTo>
                  <a:pt x="1237695" y="241300"/>
                </a:lnTo>
                <a:lnTo>
                  <a:pt x="1195917" y="215900"/>
                </a:lnTo>
                <a:lnTo>
                  <a:pt x="1152929" y="190500"/>
                </a:lnTo>
                <a:lnTo>
                  <a:pt x="1108704" y="165100"/>
                </a:lnTo>
                <a:lnTo>
                  <a:pt x="1063213" y="139700"/>
                </a:lnTo>
                <a:lnTo>
                  <a:pt x="968458" y="88900"/>
                </a:lnTo>
                <a:lnTo>
                  <a:pt x="920078" y="76200"/>
                </a:lnTo>
                <a:lnTo>
                  <a:pt x="871092" y="50800"/>
                </a:lnTo>
                <a:lnTo>
                  <a:pt x="771494" y="25400"/>
                </a:lnTo>
                <a:lnTo>
                  <a:pt x="720975" y="25400"/>
                </a:lnTo>
                <a:lnTo>
                  <a:pt x="670040" y="12700"/>
                </a:lnTo>
                <a:lnTo>
                  <a:pt x="618735" y="12700"/>
                </a:lnTo>
                <a:lnTo>
                  <a:pt x="567107" y="0"/>
                </a:lnTo>
                <a:close/>
              </a:path>
              <a:path w="4240530" h="2997200">
                <a:moveTo>
                  <a:pt x="3376134" y="482600"/>
                </a:moveTo>
                <a:lnTo>
                  <a:pt x="2712619" y="482600"/>
                </a:lnTo>
                <a:lnTo>
                  <a:pt x="2663447" y="495300"/>
                </a:lnTo>
                <a:lnTo>
                  <a:pt x="3427182" y="495300"/>
                </a:lnTo>
                <a:lnTo>
                  <a:pt x="3376134" y="482600"/>
                </a:lnTo>
                <a:close/>
              </a:path>
              <a:path w="4240530" h="2997200">
                <a:moveTo>
                  <a:pt x="3273903" y="469900"/>
                </a:moveTo>
                <a:lnTo>
                  <a:pt x="2812100" y="469900"/>
                </a:lnTo>
                <a:lnTo>
                  <a:pt x="2762170" y="482600"/>
                </a:lnTo>
                <a:lnTo>
                  <a:pt x="3325043" y="482600"/>
                </a:lnTo>
                <a:lnTo>
                  <a:pt x="3273903" y="469900"/>
                </a:lnTo>
                <a:close/>
              </a:path>
              <a:path w="4240530" h="2997200">
                <a:moveTo>
                  <a:pt x="3068751" y="457200"/>
                </a:moveTo>
                <a:lnTo>
                  <a:pt x="2965748" y="457200"/>
                </a:lnTo>
                <a:lnTo>
                  <a:pt x="2914121" y="469900"/>
                </a:lnTo>
                <a:lnTo>
                  <a:pt x="3120138" y="469900"/>
                </a:lnTo>
                <a:lnTo>
                  <a:pt x="3068751" y="457200"/>
                </a:lnTo>
                <a:close/>
              </a:path>
            </a:pathLst>
          </a:custGeom>
          <a:solidFill>
            <a:srgbClr val="EF796A"/>
          </a:solidFill>
        </p:spPr>
        <p:txBody>
          <a:bodyPr wrap="square" lIns="0" tIns="0" rIns="0" bIns="0" rtlCol="0"/>
          <a:lstStyle/>
          <a:p>
            <a:endParaRPr/>
          </a:p>
        </p:txBody>
      </p:sp>
      <p:sp>
        <p:nvSpPr>
          <p:cNvPr id="4" name="object 4"/>
          <p:cNvSpPr/>
          <p:nvPr/>
        </p:nvSpPr>
        <p:spPr>
          <a:xfrm>
            <a:off x="17650290" y="0"/>
            <a:ext cx="2454275" cy="3284220"/>
          </a:xfrm>
          <a:custGeom>
            <a:avLst/>
            <a:gdLst/>
            <a:ahLst/>
            <a:cxnLst/>
            <a:rect l="l" t="t" r="r" b="b"/>
            <a:pathLst>
              <a:path w="2454275" h="3284220">
                <a:moveTo>
                  <a:pt x="527491" y="0"/>
                </a:moveTo>
                <a:lnTo>
                  <a:pt x="0" y="0"/>
                </a:lnTo>
                <a:lnTo>
                  <a:pt x="929" y="8642"/>
                </a:lnTo>
                <a:lnTo>
                  <a:pt x="7169" y="60786"/>
                </a:lnTo>
                <a:lnTo>
                  <a:pt x="14007" y="112641"/>
                </a:lnTo>
                <a:lnTo>
                  <a:pt x="21441" y="164208"/>
                </a:lnTo>
                <a:lnTo>
                  <a:pt x="29466" y="215487"/>
                </a:lnTo>
                <a:lnTo>
                  <a:pt x="38081" y="266479"/>
                </a:lnTo>
                <a:lnTo>
                  <a:pt x="47281" y="317186"/>
                </a:lnTo>
                <a:lnTo>
                  <a:pt x="57063" y="367606"/>
                </a:lnTo>
                <a:lnTo>
                  <a:pt x="67424" y="417742"/>
                </a:lnTo>
                <a:lnTo>
                  <a:pt x="78362" y="467594"/>
                </a:lnTo>
                <a:lnTo>
                  <a:pt x="89872" y="517163"/>
                </a:lnTo>
                <a:lnTo>
                  <a:pt x="101952" y="566448"/>
                </a:lnTo>
                <a:lnTo>
                  <a:pt x="114598" y="615452"/>
                </a:lnTo>
                <a:lnTo>
                  <a:pt x="127808" y="664175"/>
                </a:lnTo>
                <a:lnTo>
                  <a:pt x="141577" y="712617"/>
                </a:lnTo>
                <a:lnTo>
                  <a:pt x="155904" y="760779"/>
                </a:lnTo>
                <a:lnTo>
                  <a:pt x="170784" y="808661"/>
                </a:lnTo>
                <a:lnTo>
                  <a:pt x="186215" y="856266"/>
                </a:lnTo>
                <a:lnTo>
                  <a:pt x="202192" y="903592"/>
                </a:lnTo>
                <a:lnTo>
                  <a:pt x="218714" y="950641"/>
                </a:lnTo>
                <a:lnTo>
                  <a:pt x="235777" y="997414"/>
                </a:lnTo>
                <a:lnTo>
                  <a:pt x="253377" y="1043911"/>
                </a:lnTo>
                <a:lnTo>
                  <a:pt x="271512" y="1090133"/>
                </a:lnTo>
                <a:lnTo>
                  <a:pt x="291591" y="1139571"/>
                </a:lnTo>
                <a:lnTo>
                  <a:pt x="312160" y="1188538"/>
                </a:lnTo>
                <a:lnTo>
                  <a:pt x="333218" y="1237036"/>
                </a:lnTo>
                <a:lnTo>
                  <a:pt x="354763" y="1285064"/>
                </a:lnTo>
                <a:lnTo>
                  <a:pt x="376796" y="1332622"/>
                </a:lnTo>
                <a:lnTo>
                  <a:pt x="399315" y="1379710"/>
                </a:lnTo>
                <a:lnTo>
                  <a:pt x="422319" y="1426329"/>
                </a:lnTo>
                <a:lnTo>
                  <a:pt x="445808" y="1472478"/>
                </a:lnTo>
                <a:lnTo>
                  <a:pt x="469780" y="1518157"/>
                </a:lnTo>
                <a:lnTo>
                  <a:pt x="494152" y="1563213"/>
                </a:lnTo>
                <a:lnTo>
                  <a:pt x="519173" y="1608106"/>
                </a:lnTo>
                <a:lnTo>
                  <a:pt x="544591" y="1652377"/>
                </a:lnTo>
                <a:lnTo>
                  <a:pt x="570490" y="1696178"/>
                </a:lnTo>
                <a:lnTo>
                  <a:pt x="596868" y="1739510"/>
                </a:lnTo>
                <a:lnTo>
                  <a:pt x="623724" y="1782372"/>
                </a:lnTo>
                <a:lnTo>
                  <a:pt x="651058" y="1824765"/>
                </a:lnTo>
                <a:lnTo>
                  <a:pt x="678869" y="1866689"/>
                </a:lnTo>
                <a:lnTo>
                  <a:pt x="707156" y="1908144"/>
                </a:lnTo>
                <a:lnTo>
                  <a:pt x="735989" y="1949228"/>
                </a:lnTo>
                <a:lnTo>
                  <a:pt x="765155" y="1989646"/>
                </a:lnTo>
                <a:lnTo>
                  <a:pt x="794865" y="2029694"/>
                </a:lnTo>
                <a:lnTo>
                  <a:pt x="825047" y="2069272"/>
                </a:lnTo>
                <a:lnTo>
                  <a:pt x="855701" y="2108382"/>
                </a:lnTo>
                <a:lnTo>
                  <a:pt x="886826" y="2147023"/>
                </a:lnTo>
                <a:lnTo>
                  <a:pt x="918421" y="2185195"/>
                </a:lnTo>
                <a:lnTo>
                  <a:pt x="950485" y="2222899"/>
                </a:lnTo>
                <a:lnTo>
                  <a:pt x="983017" y="2260133"/>
                </a:lnTo>
                <a:lnTo>
                  <a:pt x="1016016" y="2296899"/>
                </a:lnTo>
                <a:lnTo>
                  <a:pt x="1049482" y="2333197"/>
                </a:lnTo>
                <a:lnTo>
                  <a:pt x="1083414" y="2369026"/>
                </a:lnTo>
                <a:lnTo>
                  <a:pt x="1120022" y="2406809"/>
                </a:lnTo>
                <a:lnTo>
                  <a:pt x="1156958" y="2444205"/>
                </a:lnTo>
                <a:lnTo>
                  <a:pt x="1194227" y="2481188"/>
                </a:lnTo>
                <a:lnTo>
                  <a:pt x="1231833" y="2517730"/>
                </a:lnTo>
                <a:lnTo>
                  <a:pt x="1269780" y="2553807"/>
                </a:lnTo>
                <a:lnTo>
                  <a:pt x="1308073" y="2589391"/>
                </a:lnTo>
                <a:lnTo>
                  <a:pt x="1346716" y="2624457"/>
                </a:lnTo>
                <a:lnTo>
                  <a:pt x="1385712" y="2658978"/>
                </a:lnTo>
                <a:lnTo>
                  <a:pt x="1425067" y="2692929"/>
                </a:lnTo>
                <a:lnTo>
                  <a:pt x="1464785" y="2726282"/>
                </a:lnTo>
                <a:lnTo>
                  <a:pt x="1504071" y="2758031"/>
                </a:lnTo>
                <a:lnTo>
                  <a:pt x="1543995" y="2788838"/>
                </a:lnTo>
                <a:lnTo>
                  <a:pt x="1584478" y="2818803"/>
                </a:lnTo>
                <a:lnTo>
                  <a:pt x="1625441" y="2848028"/>
                </a:lnTo>
                <a:lnTo>
                  <a:pt x="1666808" y="2876613"/>
                </a:lnTo>
                <a:lnTo>
                  <a:pt x="1708498" y="2904660"/>
                </a:lnTo>
                <a:lnTo>
                  <a:pt x="1750435" y="2932269"/>
                </a:lnTo>
                <a:lnTo>
                  <a:pt x="1834732" y="2986578"/>
                </a:lnTo>
                <a:lnTo>
                  <a:pt x="1877260" y="3013140"/>
                </a:lnTo>
                <a:lnTo>
                  <a:pt x="1920287" y="3038860"/>
                </a:lnTo>
                <a:lnTo>
                  <a:pt x="1963780" y="3063741"/>
                </a:lnTo>
                <a:lnTo>
                  <a:pt x="2007708" y="3087784"/>
                </a:lnTo>
                <a:lnTo>
                  <a:pt x="2052039" y="3110991"/>
                </a:lnTo>
                <a:lnTo>
                  <a:pt x="2096740" y="3133365"/>
                </a:lnTo>
                <a:lnTo>
                  <a:pt x="2141780" y="3154908"/>
                </a:lnTo>
                <a:lnTo>
                  <a:pt x="2188391" y="3176469"/>
                </a:lnTo>
                <a:lnTo>
                  <a:pt x="2235219" y="3197564"/>
                </a:lnTo>
                <a:lnTo>
                  <a:pt x="2282314" y="3218045"/>
                </a:lnTo>
                <a:lnTo>
                  <a:pt x="2329725" y="3237762"/>
                </a:lnTo>
                <a:lnTo>
                  <a:pt x="2377501" y="3256566"/>
                </a:lnTo>
                <a:lnTo>
                  <a:pt x="2425691" y="3274306"/>
                </a:lnTo>
                <a:lnTo>
                  <a:pt x="2453808" y="3283858"/>
                </a:lnTo>
                <a:lnTo>
                  <a:pt x="2453808" y="2609812"/>
                </a:lnTo>
                <a:lnTo>
                  <a:pt x="2445940" y="2606817"/>
                </a:lnTo>
                <a:lnTo>
                  <a:pt x="2401073" y="2588712"/>
                </a:lnTo>
                <a:lnTo>
                  <a:pt x="2356621" y="2569620"/>
                </a:lnTo>
                <a:lnTo>
                  <a:pt x="2312641" y="2549447"/>
                </a:lnTo>
                <a:lnTo>
                  <a:pt x="2269194" y="2528096"/>
                </a:lnTo>
                <a:lnTo>
                  <a:pt x="2226338" y="2505470"/>
                </a:lnTo>
                <a:lnTo>
                  <a:pt x="2184132" y="2481475"/>
                </a:lnTo>
                <a:lnTo>
                  <a:pt x="2142635" y="2456015"/>
                </a:lnTo>
                <a:lnTo>
                  <a:pt x="2101907" y="2428993"/>
                </a:lnTo>
                <a:lnTo>
                  <a:pt x="1943118" y="2319671"/>
                </a:lnTo>
                <a:lnTo>
                  <a:pt x="1903727" y="2291827"/>
                </a:lnTo>
                <a:lnTo>
                  <a:pt x="1864642" y="2263511"/>
                </a:lnTo>
                <a:lnTo>
                  <a:pt x="1825953" y="2234588"/>
                </a:lnTo>
                <a:lnTo>
                  <a:pt x="1787751" y="2204927"/>
                </a:lnTo>
                <a:lnTo>
                  <a:pt x="1750127" y="2174393"/>
                </a:lnTo>
                <a:lnTo>
                  <a:pt x="1709855" y="2139770"/>
                </a:lnTo>
                <a:lnTo>
                  <a:pt x="1670448" y="2103751"/>
                </a:lnTo>
                <a:lnTo>
                  <a:pt x="1631833" y="2066512"/>
                </a:lnTo>
                <a:lnTo>
                  <a:pt x="1593935" y="2028228"/>
                </a:lnTo>
                <a:lnTo>
                  <a:pt x="1556681" y="1989075"/>
                </a:lnTo>
                <a:lnTo>
                  <a:pt x="1519997" y="1949228"/>
                </a:lnTo>
                <a:lnTo>
                  <a:pt x="1483810" y="1908862"/>
                </a:lnTo>
                <a:lnTo>
                  <a:pt x="1451415" y="1871940"/>
                </a:lnTo>
                <a:lnTo>
                  <a:pt x="1419384" y="1834661"/>
                </a:lnTo>
                <a:lnTo>
                  <a:pt x="1387725" y="1797019"/>
                </a:lnTo>
                <a:lnTo>
                  <a:pt x="1356443" y="1759007"/>
                </a:lnTo>
                <a:lnTo>
                  <a:pt x="1325545" y="1720621"/>
                </a:lnTo>
                <a:lnTo>
                  <a:pt x="1295036" y="1681855"/>
                </a:lnTo>
                <a:lnTo>
                  <a:pt x="1264924" y="1642702"/>
                </a:lnTo>
                <a:lnTo>
                  <a:pt x="1235214" y="1603157"/>
                </a:lnTo>
                <a:lnTo>
                  <a:pt x="1206026" y="1563366"/>
                </a:lnTo>
                <a:lnTo>
                  <a:pt x="1177027" y="1522866"/>
                </a:lnTo>
                <a:lnTo>
                  <a:pt x="1148562" y="1482108"/>
                </a:lnTo>
                <a:lnTo>
                  <a:pt x="1120525" y="1440935"/>
                </a:lnTo>
                <a:lnTo>
                  <a:pt x="1092921" y="1399341"/>
                </a:lnTo>
                <a:lnTo>
                  <a:pt x="1065757" y="1357319"/>
                </a:lnTo>
                <a:lnTo>
                  <a:pt x="1039039" y="1314864"/>
                </a:lnTo>
                <a:lnTo>
                  <a:pt x="1012774" y="1271970"/>
                </a:lnTo>
                <a:lnTo>
                  <a:pt x="986967" y="1228631"/>
                </a:lnTo>
                <a:lnTo>
                  <a:pt x="961625" y="1184842"/>
                </a:lnTo>
                <a:lnTo>
                  <a:pt x="936754" y="1140595"/>
                </a:lnTo>
                <a:lnTo>
                  <a:pt x="912361" y="1095887"/>
                </a:lnTo>
                <a:lnTo>
                  <a:pt x="888451" y="1050710"/>
                </a:lnTo>
                <a:lnTo>
                  <a:pt x="865031" y="1005059"/>
                </a:lnTo>
                <a:lnTo>
                  <a:pt x="842107" y="958928"/>
                </a:lnTo>
                <a:lnTo>
                  <a:pt x="819685" y="912312"/>
                </a:lnTo>
                <a:lnTo>
                  <a:pt x="797772" y="865203"/>
                </a:lnTo>
                <a:lnTo>
                  <a:pt x="776374" y="817598"/>
                </a:lnTo>
                <a:lnTo>
                  <a:pt x="755497" y="769489"/>
                </a:lnTo>
                <a:lnTo>
                  <a:pt x="735147" y="720870"/>
                </a:lnTo>
                <a:lnTo>
                  <a:pt x="715331" y="671737"/>
                </a:lnTo>
                <a:lnTo>
                  <a:pt x="697493" y="625694"/>
                </a:lnTo>
                <a:lnTo>
                  <a:pt x="680298" y="579322"/>
                </a:lnTo>
                <a:lnTo>
                  <a:pt x="663751" y="532617"/>
                </a:lnTo>
                <a:lnTo>
                  <a:pt x="647862" y="485574"/>
                </a:lnTo>
                <a:lnTo>
                  <a:pt x="632637" y="438191"/>
                </a:lnTo>
                <a:lnTo>
                  <a:pt x="618085" y="390463"/>
                </a:lnTo>
                <a:lnTo>
                  <a:pt x="604211" y="342386"/>
                </a:lnTo>
                <a:lnTo>
                  <a:pt x="591025" y="293957"/>
                </a:lnTo>
                <a:lnTo>
                  <a:pt x="578532" y="245171"/>
                </a:lnTo>
                <a:lnTo>
                  <a:pt x="566742" y="196025"/>
                </a:lnTo>
                <a:lnTo>
                  <a:pt x="555660" y="146515"/>
                </a:lnTo>
                <a:lnTo>
                  <a:pt x="545295" y="96636"/>
                </a:lnTo>
                <a:lnTo>
                  <a:pt x="535654" y="46385"/>
                </a:lnTo>
                <a:lnTo>
                  <a:pt x="527491" y="0"/>
                </a:lnTo>
                <a:close/>
              </a:path>
            </a:pathLst>
          </a:custGeom>
          <a:solidFill>
            <a:srgbClr val="FABA63"/>
          </a:solidFill>
        </p:spPr>
        <p:txBody>
          <a:bodyPr wrap="square" lIns="0" tIns="0" rIns="0" bIns="0" rtlCol="0"/>
          <a:lstStyle/>
          <a:p>
            <a:endParaRPr/>
          </a:p>
        </p:txBody>
      </p:sp>
      <p:sp>
        <p:nvSpPr>
          <p:cNvPr id="5" name="object 5"/>
          <p:cNvSpPr/>
          <p:nvPr/>
        </p:nvSpPr>
        <p:spPr>
          <a:xfrm>
            <a:off x="16712141" y="5974556"/>
            <a:ext cx="3392170" cy="5334000"/>
          </a:xfrm>
          <a:custGeom>
            <a:avLst/>
            <a:gdLst/>
            <a:ahLst/>
            <a:cxnLst/>
            <a:rect l="l" t="t" r="r" b="b"/>
            <a:pathLst>
              <a:path w="3392169" h="5334000">
                <a:moveTo>
                  <a:pt x="2535725" y="3454400"/>
                </a:moveTo>
                <a:lnTo>
                  <a:pt x="2040110" y="3454400"/>
                </a:lnTo>
                <a:lnTo>
                  <a:pt x="2040937" y="3467100"/>
                </a:lnTo>
                <a:lnTo>
                  <a:pt x="2042288" y="3467100"/>
                </a:lnTo>
                <a:lnTo>
                  <a:pt x="2041513" y="3479800"/>
                </a:lnTo>
                <a:lnTo>
                  <a:pt x="2034558" y="3517900"/>
                </a:lnTo>
                <a:lnTo>
                  <a:pt x="2027951" y="3568700"/>
                </a:lnTo>
                <a:lnTo>
                  <a:pt x="2021274" y="3606800"/>
                </a:lnTo>
                <a:lnTo>
                  <a:pt x="2014113" y="3657600"/>
                </a:lnTo>
                <a:lnTo>
                  <a:pt x="2006053" y="3708400"/>
                </a:lnTo>
                <a:lnTo>
                  <a:pt x="1996677" y="3746500"/>
                </a:lnTo>
                <a:lnTo>
                  <a:pt x="1985656" y="3797300"/>
                </a:lnTo>
                <a:lnTo>
                  <a:pt x="1975085" y="3848100"/>
                </a:lnTo>
                <a:lnTo>
                  <a:pt x="1964955" y="3898900"/>
                </a:lnTo>
                <a:lnTo>
                  <a:pt x="1955262" y="3949700"/>
                </a:lnTo>
                <a:lnTo>
                  <a:pt x="1946000" y="4000500"/>
                </a:lnTo>
                <a:lnTo>
                  <a:pt x="1937162" y="4051300"/>
                </a:lnTo>
                <a:lnTo>
                  <a:pt x="1928742" y="4102100"/>
                </a:lnTo>
                <a:lnTo>
                  <a:pt x="1920734" y="4152900"/>
                </a:lnTo>
                <a:lnTo>
                  <a:pt x="1913133" y="4203700"/>
                </a:lnTo>
                <a:lnTo>
                  <a:pt x="1905932" y="4254500"/>
                </a:lnTo>
                <a:lnTo>
                  <a:pt x="1899125" y="4305300"/>
                </a:lnTo>
                <a:lnTo>
                  <a:pt x="1892706" y="4356100"/>
                </a:lnTo>
                <a:lnTo>
                  <a:pt x="1886669" y="4406900"/>
                </a:lnTo>
                <a:lnTo>
                  <a:pt x="1881009" y="4457700"/>
                </a:lnTo>
                <a:lnTo>
                  <a:pt x="1875718" y="4508500"/>
                </a:lnTo>
                <a:lnTo>
                  <a:pt x="1870791" y="4559300"/>
                </a:lnTo>
                <a:lnTo>
                  <a:pt x="1866223" y="4610100"/>
                </a:lnTo>
                <a:lnTo>
                  <a:pt x="1862006" y="4660900"/>
                </a:lnTo>
                <a:lnTo>
                  <a:pt x="1858135" y="4711700"/>
                </a:lnTo>
                <a:lnTo>
                  <a:pt x="1854604" y="4762500"/>
                </a:lnTo>
                <a:lnTo>
                  <a:pt x="1851407" y="4813300"/>
                </a:lnTo>
                <a:lnTo>
                  <a:pt x="1848538" y="4864100"/>
                </a:lnTo>
                <a:lnTo>
                  <a:pt x="1845990" y="4914900"/>
                </a:lnTo>
                <a:lnTo>
                  <a:pt x="1843758" y="4965700"/>
                </a:lnTo>
                <a:lnTo>
                  <a:pt x="1841836" y="5016500"/>
                </a:lnTo>
                <a:lnTo>
                  <a:pt x="1840217" y="5067300"/>
                </a:lnTo>
                <a:lnTo>
                  <a:pt x="1838896" y="5118100"/>
                </a:lnTo>
                <a:lnTo>
                  <a:pt x="1837866" y="5168900"/>
                </a:lnTo>
                <a:lnTo>
                  <a:pt x="1837122" y="5219700"/>
                </a:lnTo>
                <a:lnTo>
                  <a:pt x="1836657" y="5270500"/>
                </a:lnTo>
                <a:lnTo>
                  <a:pt x="1836466" y="5334000"/>
                </a:lnTo>
                <a:lnTo>
                  <a:pt x="2117853" y="5334000"/>
                </a:lnTo>
                <a:lnTo>
                  <a:pt x="2130744" y="5283200"/>
                </a:lnTo>
                <a:lnTo>
                  <a:pt x="2154304" y="5181600"/>
                </a:lnTo>
                <a:lnTo>
                  <a:pt x="2225138" y="4889500"/>
                </a:lnTo>
                <a:lnTo>
                  <a:pt x="2248662" y="4787900"/>
                </a:lnTo>
                <a:lnTo>
                  <a:pt x="2260384" y="4737100"/>
                </a:lnTo>
                <a:lnTo>
                  <a:pt x="2272072" y="4686300"/>
                </a:lnTo>
                <a:lnTo>
                  <a:pt x="2283722" y="4648200"/>
                </a:lnTo>
                <a:lnTo>
                  <a:pt x="2295327" y="4597400"/>
                </a:lnTo>
                <a:lnTo>
                  <a:pt x="2306883" y="4546600"/>
                </a:lnTo>
                <a:lnTo>
                  <a:pt x="2318384" y="4495800"/>
                </a:lnTo>
                <a:lnTo>
                  <a:pt x="2329825" y="4445000"/>
                </a:lnTo>
                <a:lnTo>
                  <a:pt x="2341201" y="4394200"/>
                </a:lnTo>
                <a:lnTo>
                  <a:pt x="2352507" y="4343400"/>
                </a:lnTo>
                <a:lnTo>
                  <a:pt x="2363737" y="4292600"/>
                </a:lnTo>
                <a:lnTo>
                  <a:pt x="2374887" y="4241800"/>
                </a:lnTo>
                <a:lnTo>
                  <a:pt x="2385950" y="4191000"/>
                </a:lnTo>
                <a:lnTo>
                  <a:pt x="2396922" y="4140200"/>
                </a:lnTo>
                <a:lnTo>
                  <a:pt x="2407798" y="4102100"/>
                </a:lnTo>
                <a:lnTo>
                  <a:pt x="2418572" y="4051300"/>
                </a:lnTo>
                <a:lnTo>
                  <a:pt x="2429238" y="4000500"/>
                </a:lnTo>
                <a:lnTo>
                  <a:pt x="2439793" y="3949700"/>
                </a:lnTo>
                <a:lnTo>
                  <a:pt x="2450230" y="3898900"/>
                </a:lnTo>
                <a:lnTo>
                  <a:pt x="2460544" y="3848100"/>
                </a:lnTo>
                <a:lnTo>
                  <a:pt x="2470730" y="3797300"/>
                </a:lnTo>
                <a:lnTo>
                  <a:pt x="2480784" y="3746500"/>
                </a:lnTo>
                <a:lnTo>
                  <a:pt x="2490698" y="3695700"/>
                </a:lnTo>
                <a:lnTo>
                  <a:pt x="2500469" y="3644900"/>
                </a:lnTo>
                <a:lnTo>
                  <a:pt x="2510091" y="3594100"/>
                </a:lnTo>
                <a:lnTo>
                  <a:pt x="2519559" y="3543300"/>
                </a:lnTo>
                <a:lnTo>
                  <a:pt x="2528867" y="3492500"/>
                </a:lnTo>
                <a:lnTo>
                  <a:pt x="2535725" y="3454400"/>
                </a:lnTo>
                <a:close/>
              </a:path>
              <a:path w="3392169" h="5334000">
                <a:moveTo>
                  <a:pt x="3391958" y="3352800"/>
                </a:moveTo>
                <a:lnTo>
                  <a:pt x="2559267" y="3352800"/>
                </a:lnTo>
                <a:lnTo>
                  <a:pt x="2567037" y="3365500"/>
                </a:lnTo>
                <a:lnTo>
                  <a:pt x="2573594" y="3365500"/>
                </a:lnTo>
                <a:lnTo>
                  <a:pt x="2579251" y="3378200"/>
                </a:lnTo>
                <a:lnTo>
                  <a:pt x="2584324" y="3378200"/>
                </a:lnTo>
                <a:lnTo>
                  <a:pt x="2659442" y="3441700"/>
                </a:lnTo>
                <a:lnTo>
                  <a:pt x="2772049" y="3543300"/>
                </a:lnTo>
                <a:lnTo>
                  <a:pt x="3147181" y="3886200"/>
                </a:lnTo>
                <a:lnTo>
                  <a:pt x="3259778" y="3987800"/>
                </a:lnTo>
                <a:lnTo>
                  <a:pt x="3334886" y="4051300"/>
                </a:lnTo>
                <a:lnTo>
                  <a:pt x="3391958" y="4102100"/>
                </a:lnTo>
                <a:lnTo>
                  <a:pt x="3391958" y="3352800"/>
                </a:lnTo>
                <a:close/>
              </a:path>
              <a:path w="3392169" h="5334000">
                <a:moveTo>
                  <a:pt x="342685" y="1968500"/>
                </a:moveTo>
                <a:lnTo>
                  <a:pt x="206061" y="1968500"/>
                </a:lnTo>
                <a:lnTo>
                  <a:pt x="164080" y="1981200"/>
                </a:lnTo>
                <a:lnTo>
                  <a:pt x="121467" y="2006600"/>
                </a:lnTo>
                <a:lnTo>
                  <a:pt x="137208" y="2044700"/>
                </a:lnTo>
                <a:lnTo>
                  <a:pt x="157580" y="2095500"/>
                </a:lnTo>
                <a:lnTo>
                  <a:pt x="184357" y="2133600"/>
                </a:lnTo>
                <a:lnTo>
                  <a:pt x="219317" y="2171700"/>
                </a:lnTo>
                <a:lnTo>
                  <a:pt x="259323" y="2197100"/>
                </a:lnTo>
                <a:lnTo>
                  <a:pt x="299683" y="2235200"/>
                </a:lnTo>
                <a:lnTo>
                  <a:pt x="381438" y="2286000"/>
                </a:lnTo>
                <a:lnTo>
                  <a:pt x="422820" y="2324100"/>
                </a:lnTo>
                <a:lnTo>
                  <a:pt x="506558" y="2374900"/>
                </a:lnTo>
                <a:lnTo>
                  <a:pt x="548900" y="2413000"/>
                </a:lnTo>
                <a:lnTo>
                  <a:pt x="591549" y="2438400"/>
                </a:lnTo>
                <a:lnTo>
                  <a:pt x="765071" y="2540000"/>
                </a:lnTo>
                <a:lnTo>
                  <a:pt x="988046" y="2667000"/>
                </a:lnTo>
                <a:lnTo>
                  <a:pt x="1033382" y="2679700"/>
                </a:lnTo>
                <a:lnTo>
                  <a:pt x="1170749" y="2755900"/>
                </a:lnTo>
                <a:lnTo>
                  <a:pt x="1216968" y="2768600"/>
                </a:lnTo>
                <a:lnTo>
                  <a:pt x="1263390" y="2794000"/>
                </a:lnTo>
                <a:lnTo>
                  <a:pt x="1305538" y="2819400"/>
                </a:lnTo>
                <a:lnTo>
                  <a:pt x="1347436" y="2832100"/>
                </a:lnTo>
                <a:lnTo>
                  <a:pt x="1473870" y="2908300"/>
                </a:lnTo>
                <a:lnTo>
                  <a:pt x="1517011" y="2921000"/>
                </a:lnTo>
                <a:lnTo>
                  <a:pt x="1561024" y="2946400"/>
                </a:lnTo>
                <a:lnTo>
                  <a:pt x="1606134" y="2971800"/>
                </a:lnTo>
                <a:lnTo>
                  <a:pt x="1560626" y="2997200"/>
                </a:lnTo>
                <a:lnTo>
                  <a:pt x="1471479" y="3048000"/>
                </a:lnTo>
                <a:lnTo>
                  <a:pt x="1168319" y="3225800"/>
                </a:lnTo>
                <a:lnTo>
                  <a:pt x="1124766" y="3238500"/>
                </a:lnTo>
                <a:lnTo>
                  <a:pt x="1034530" y="3289300"/>
                </a:lnTo>
                <a:lnTo>
                  <a:pt x="989313" y="3302000"/>
                </a:lnTo>
                <a:lnTo>
                  <a:pt x="853312" y="3378200"/>
                </a:lnTo>
                <a:lnTo>
                  <a:pt x="807877" y="3390900"/>
                </a:lnTo>
                <a:lnTo>
                  <a:pt x="716878" y="3441700"/>
                </a:lnTo>
                <a:lnTo>
                  <a:pt x="671323" y="3454400"/>
                </a:lnTo>
                <a:lnTo>
                  <a:pt x="580123" y="3505200"/>
                </a:lnTo>
                <a:lnTo>
                  <a:pt x="534486" y="3517900"/>
                </a:lnTo>
                <a:lnTo>
                  <a:pt x="443159" y="3568700"/>
                </a:lnTo>
                <a:lnTo>
                  <a:pt x="397478" y="3581400"/>
                </a:lnTo>
                <a:lnTo>
                  <a:pt x="306100" y="3632200"/>
                </a:lnTo>
                <a:lnTo>
                  <a:pt x="260771" y="3644900"/>
                </a:lnTo>
                <a:lnTo>
                  <a:pt x="216840" y="3670300"/>
                </a:lnTo>
                <a:lnTo>
                  <a:pt x="174419" y="3695700"/>
                </a:lnTo>
                <a:lnTo>
                  <a:pt x="133617" y="3721100"/>
                </a:lnTo>
                <a:lnTo>
                  <a:pt x="94542" y="3759200"/>
                </a:lnTo>
                <a:lnTo>
                  <a:pt x="57305" y="3784600"/>
                </a:lnTo>
                <a:lnTo>
                  <a:pt x="22014" y="3822700"/>
                </a:lnTo>
                <a:lnTo>
                  <a:pt x="12586" y="3835400"/>
                </a:lnTo>
                <a:lnTo>
                  <a:pt x="4684" y="3848100"/>
                </a:lnTo>
                <a:lnTo>
                  <a:pt x="0" y="3860800"/>
                </a:lnTo>
                <a:lnTo>
                  <a:pt x="224" y="3873500"/>
                </a:lnTo>
                <a:lnTo>
                  <a:pt x="6908" y="3898900"/>
                </a:lnTo>
                <a:lnTo>
                  <a:pt x="16935" y="3924300"/>
                </a:lnTo>
                <a:lnTo>
                  <a:pt x="34160" y="3937000"/>
                </a:lnTo>
                <a:lnTo>
                  <a:pt x="62442" y="3949700"/>
                </a:lnTo>
                <a:lnTo>
                  <a:pt x="202711" y="3949700"/>
                </a:lnTo>
                <a:lnTo>
                  <a:pt x="248679" y="3937000"/>
                </a:lnTo>
                <a:lnTo>
                  <a:pt x="293367" y="3937000"/>
                </a:lnTo>
                <a:lnTo>
                  <a:pt x="965550" y="3759200"/>
                </a:lnTo>
                <a:lnTo>
                  <a:pt x="1013426" y="3733800"/>
                </a:lnTo>
                <a:lnTo>
                  <a:pt x="1495608" y="3606800"/>
                </a:lnTo>
                <a:lnTo>
                  <a:pt x="1543997" y="3581400"/>
                </a:lnTo>
                <a:lnTo>
                  <a:pt x="1834216" y="3505200"/>
                </a:lnTo>
                <a:lnTo>
                  <a:pt x="1882604" y="3479800"/>
                </a:lnTo>
                <a:lnTo>
                  <a:pt x="1979431" y="3454400"/>
                </a:lnTo>
                <a:lnTo>
                  <a:pt x="2535725" y="3454400"/>
                </a:lnTo>
                <a:lnTo>
                  <a:pt x="2538011" y="3441700"/>
                </a:lnTo>
                <a:lnTo>
                  <a:pt x="2546985" y="3390900"/>
                </a:lnTo>
                <a:lnTo>
                  <a:pt x="2549191" y="3390900"/>
                </a:lnTo>
                <a:lnTo>
                  <a:pt x="2552195" y="3378200"/>
                </a:lnTo>
                <a:lnTo>
                  <a:pt x="2555665" y="3365500"/>
                </a:lnTo>
                <a:lnTo>
                  <a:pt x="2559267" y="3352800"/>
                </a:lnTo>
                <a:lnTo>
                  <a:pt x="3391958" y="3352800"/>
                </a:lnTo>
                <a:lnTo>
                  <a:pt x="3391958" y="3048000"/>
                </a:lnTo>
                <a:lnTo>
                  <a:pt x="3371195" y="3009900"/>
                </a:lnTo>
                <a:lnTo>
                  <a:pt x="3351620" y="2959100"/>
                </a:lnTo>
                <a:lnTo>
                  <a:pt x="3332578" y="2895600"/>
                </a:lnTo>
                <a:lnTo>
                  <a:pt x="3327876" y="2857500"/>
                </a:lnTo>
                <a:lnTo>
                  <a:pt x="3338631" y="2819400"/>
                </a:lnTo>
                <a:lnTo>
                  <a:pt x="3365960" y="2768600"/>
                </a:lnTo>
                <a:lnTo>
                  <a:pt x="3391958" y="2755900"/>
                </a:lnTo>
                <a:lnTo>
                  <a:pt x="3391958" y="2400300"/>
                </a:lnTo>
                <a:lnTo>
                  <a:pt x="1763214" y="2400300"/>
                </a:lnTo>
                <a:lnTo>
                  <a:pt x="1739114" y="2387600"/>
                </a:lnTo>
                <a:lnTo>
                  <a:pt x="1716424" y="2387600"/>
                </a:lnTo>
                <a:lnTo>
                  <a:pt x="1618217" y="2349500"/>
                </a:lnTo>
                <a:lnTo>
                  <a:pt x="1274440" y="2247900"/>
                </a:lnTo>
                <a:lnTo>
                  <a:pt x="1028942" y="2184400"/>
                </a:lnTo>
                <a:lnTo>
                  <a:pt x="930781" y="2146300"/>
                </a:lnTo>
                <a:lnTo>
                  <a:pt x="685528" y="2082800"/>
                </a:lnTo>
                <a:lnTo>
                  <a:pt x="636509" y="2057400"/>
                </a:lnTo>
                <a:lnTo>
                  <a:pt x="391618" y="1993900"/>
                </a:lnTo>
                <a:lnTo>
                  <a:pt x="342685" y="1968500"/>
                </a:lnTo>
                <a:close/>
              </a:path>
              <a:path w="3392169" h="5334000">
                <a:moveTo>
                  <a:pt x="1221925" y="419100"/>
                </a:moveTo>
                <a:lnTo>
                  <a:pt x="1219737" y="419100"/>
                </a:lnTo>
                <a:lnTo>
                  <a:pt x="1171791" y="444500"/>
                </a:lnTo>
                <a:lnTo>
                  <a:pt x="1178543" y="482600"/>
                </a:lnTo>
                <a:lnTo>
                  <a:pt x="1184612" y="533400"/>
                </a:lnTo>
                <a:lnTo>
                  <a:pt x="1190803" y="584200"/>
                </a:lnTo>
                <a:lnTo>
                  <a:pt x="1197922" y="635000"/>
                </a:lnTo>
                <a:lnTo>
                  <a:pt x="1206771" y="685800"/>
                </a:lnTo>
                <a:lnTo>
                  <a:pt x="1218156" y="736600"/>
                </a:lnTo>
                <a:lnTo>
                  <a:pt x="1231451" y="787400"/>
                </a:lnTo>
                <a:lnTo>
                  <a:pt x="1245869" y="825500"/>
                </a:lnTo>
                <a:lnTo>
                  <a:pt x="1261209" y="876300"/>
                </a:lnTo>
                <a:lnTo>
                  <a:pt x="1277269" y="927100"/>
                </a:lnTo>
                <a:lnTo>
                  <a:pt x="1293850" y="965200"/>
                </a:lnTo>
                <a:lnTo>
                  <a:pt x="1310751" y="1016000"/>
                </a:lnTo>
                <a:lnTo>
                  <a:pt x="1327770" y="1054100"/>
                </a:lnTo>
                <a:lnTo>
                  <a:pt x="1344707" y="1104900"/>
                </a:lnTo>
                <a:lnTo>
                  <a:pt x="1397977" y="1257300"/>
                </a:lnTo>
                <a:lnTo>
                  <a:pt x="1433566" y="1346200"/>
                </a:lnTo>
                <a:lnTo>
                  <a:pt x="1487037" y="1498600"/>
                </a:lnTo>
                <a:lnTo>
                  <a:pt x="1701253" y="2070100"/>
                </a:lnTo>
                <a:lnTo>
                  <a:pt x="1754705" y="2222500"/>
                </a:lnTo>
                <a:lnTo>
                  <a:pt x="1770535" y="2260600"/>
                </a:lnTo>
                <a:lnTo>
                  <a:pt x="1786097" y="2311400"/>
                </a:lnTo>
                <a:lnTo>
                  <a:pt x="1802051" y="2349500"/>
                </a:lnTo>
                <a:lnTo>
                  <a:pt x="1819059" y="2400300"/>
                </a:lnTo>
                <a:lnTo>
                  <a:pt x="3391958" y="2400300"/>
                </a:lnTo>
                <a:lnTo>
                  <a:pt x="3391958" y="2159000"/>
                </a:lnTo>
                <a:lnTo>
                  <a:pt x="3240370" y="2159000"/>
                </a:lnTo>
                <a:lnTo>
                  <a:pt x="3239991" y="2146300"/>
                </a:lnTo>
                <a:lnTo>
                  <a:pt x="3239787" y="2146300"/>
                </a:lnTo>
                <a:lnTo>
                  <a:pt x="3239927" y="2133600"/>
                </a:lnTo>
                <a:lnTo>
                  <a:pt x="3243664" y="2082800"/>
                </a:lnTo>
                <a:lnTo>
                  <a:pt x="3247492" y="2032000"/>
                </a:lnTo>
                <a:lnTo>
                  <a:pt x="3249452" y="2006600"/>
                </a:lnTo>
                <a:lnTo>
                  <a:pt x="2507824" y="2006600"/>
                </a:lnTo>
                <a:lnTo>
                  <a:pt x="2468763" y="1968500"/>
                </a:lnTo>
                <a:lnTo>
                  <a:pt x="2431304" y="1917700"/>
                </a:lnTo>
                <a:lnTo>
                  <a:pt x="2395582" y="1879600"/>
                </a:lnTo>
                <a:lnTo>
                  <a:pt x="2361734" y="1841500"/>
                </a:lnTo>
                <a:lnTo>
                  <a:pt x="2330350" y="1790700"/>
                </a:lnTo>
                <a:lnTo>
                  <a:pt x="2236344" y="1676400"/>
                </a:lnTo>
                <a:lnTo>
                  <a:pt x="2173763" y="1587500"/>
                </a:lnTo>
                <a:lnTo>
                  <a:pt x="1954912" y="1308100"/>
                </a:lnTo>
                <a:lnTo>
                  <a:pt x="1892335" y="1219200"/>
                </a:lnTo>
                <a:lnTo>
                  <a:pt x="1798337" y="1104900"/>
                </a:lnTo>
                <a:lnTo>
                  <a:pt x="1766957" y="1054100"/>
                </a:lnTo>
                <a:lnTo>
                  <a:pt x="1672633" y="939800"/>
                </a:lnTo>
                <a:lnTo>
                  <a:pt x="1641119" y="889000"/>
                </a:lnTo>
                <a:lnTo>
                  <a:pt x="1577967" y="812800"/>
                </a:lnTo>
                <a:lnTo>
                  <a:pt x="1548961" y="774700"/>
                </a:lnTo>
                <a:lnTo>
                  <a:pt x="1520618" y="736600"/>
                </a:lnTo>
                <a:lnTo>
                  <a:pt x="1492491" y="698500"/>
                </a:lnTo>
                <a:lnTo>
                  <a:pt x="1464138" y="660400"/>
                </a:lnTo>
                <a:lnTo>
                  <a:pt x="1435112" y="622300"/>
                </a:lnTo>
                <a:lnTo>
                  <a:pt x="1404968" y="584200"/>
                </a:lnTo>
                <a:lnTo>
                  <a:pt x="1373263" y="546100"/>
                </a:lnTo>
                <a:lnTo>
                  <a:pt x="1339551" y="508000"/>
                </a:lnTo>
                <a:lnTo>
                  <a:pt x="1303387" y="482600"/>
                </a:lnTo>
                <a:lnTo>
                  <a:pt x="1264327" y="444500"/>
                </a:lnTo>
                <a:lnTo>
                  <a:pt x="1221925" y="419100"/>
                </a:lnTo>
                <a:close/>
              </a:path>
              <a:path w="3392169" h="5334000">
                <a:moveTo>
                  <a:pt x="3391958" y="2095500"/>
                </a:moveTo>
                <a:lnTo>
                  <a:pt x="3372732" y="2108200"/>
                </a:lnTo>
                <a:lnTo>
                  <a:pt x="3326433" y="2120900"/>
                </a:lnTo>
                <a:lnTo>
                  <a:pt x="3280166" y="2146300"/>
                </a:lnTo>
                <a:lnTo>
                  <a:pt x="3271178" y="2146300"/>
                </a:lnTo>
                <a:lnTo>
                  <a:pt x="3261756" y="2159000"/>
                </a:lnTo>
                <a:lnTo>
                  <a:pt x="3391958" y="2159000"/>
                </a:lnTo>
                <a:lnTo>
                  <a:pt x="3391958" y="2095500"/>
                </a:lnTo>
                <a:close/>
              </a:path>
              <a:path w="3392169" h="5334000">
                <a:moveTo>
                  <a:pt x="3391958" y="0"/>
                </a:moveTo>
                <a:lnTo>
                  <a:pt x="3352239" y="0"/>
                </a:lnTo>
                <a:lnTo>
                  <a:pt x="3321665" y="12700"/>
                </a:lnTo>
                <a:lnTo>
                  <a:pt x="3296106" y="38100"/>
                </a:lnTo>
                <a:lnTo>
                  <a:pt x="3273727" y="88900"/>
                </a:lnTo>
                <a:lnTo>
                  <a:pt x="3197925" y="279400"/>
                </a:lnTo>
                <a:lnTo>
                  <a:pt x="3179010" y="317500"/>
                </a:lnTo>
                <a:lnTo>
                  <a:pt x="3141330" y="419100"/>
                </a:lnTo>
                <a:lnTo>
                  <a:pt x="3122595" y="457200"/>
                </a:lnTo>
                <a:lnTo>
                  <a:pt x="3103952" y="508000"/>
                </a:lnTo>
                <a:lnTo>
                  <a:pt x="3009727" y="749300"/>
                </a:lnTo>
                <a:lnTo>
                  <a:pt x="2557927" y="1892300"/>
                </a:lnTo>
                <a:lnTo>
                  <a:pt x="2546337" y="1917700"/>
                </a:lnTo>
                <a:lnTo>
                  <a:pt x="2534092" y="1943100"/>
                </a:lnTo>
                <a:lnTo>
                  <a:pt x="2521239" y="1981200"/>
                </a:lnTo>
                <a:lnTo>
                  <a:pt x="2507824" y="2006600"/>
                </a:lnTo>
                <a:lnTo>
                  <a:pt x="3249452" y="2006600"/>
                </a:lnTo>
                <a:lnTo>
                  <a:pt x="3251413" y="1981200"/>
                </a:lnTo>
                <a:lnTo>
                  <a:pt x="3255433" y="1930400"/>
                </a:lnTo>
                <a:lnTo>
                  <a:pt x="3259553" y="1879600"/>
                </a:lnTo>
                <a:lnTo>
                  <a:pt x="3263778" y="1841500"/>
                </a:lnTo>
                <a:lnTo>
                  <a:pt x="3268110" y="1790700"/>
                </a:lnTo>
                <a:lnTo>
                  <a:pt x="3272554" y="1739900"/>
                </a:lnTo>
                <a:lnTo>
                  <a:pt x="3277112" y="1689100"/>
                </a:lnTo>
                <a:lnTo>
                  <a:pt x="3281788" y="1638300"/>
                </a:lnTo>
                <a:lnTo>
                  <a:pt x="3286585" y="1587500"/>
                </a:lnTo>
                <a:lnTo>
                  <a:pt x="3291507" y="1536700"/>
                </a:lnTo>
                <a:lnTo>
                  <a:pt x="3296557" y="1485900"/>
                </a:lnTo>
                <a:lnTo>
                  <a:pt x="3301738" y="1435100"/>
                </a:lnTo>
                <a:lnTo>
                  <a:pt x="3307055" y="1384300"/>
                </a:lnTo>
                <a:lnTo>
                  <a:pt x="3312509" y="1333500"/>
                </a:lnTo>
                <a:lnTo>
                  <a:pt x="3318106" y="1282700"/>
                </a:lnTo>
                <a:lnTo>
                  <a:pt x="3323847" y="1231900"/>
                </a:lnTo>
                <a:lnTo>
                  <a:pt x="3329737" y="1181100"/>
                </a:lnTo>
                <a:lnTo>
                  <a:pt x="3335779" y="1143000"/>
                </a:lnTo>
                <a:lnTo>
                  <a:pt x="3341976" y="1092200"/>
                </a:lnTo>
                <a:lnTo>
                  <a:pt x="3348331" y="1041400"/>
                </a:lnTo>
                <a:lnTo>
                  <a:pt x="3354849" y="990600"/>
                </a:lnTo>
                <a:lnTo>
                  <a:pt x="3361532" y="939800"/>
                </a:lnTo>
                <a:lnTo>
                  <a:pt x="3368384" y="889000"/>
                </a:lnTo>
                <a:lnTo>
                  <a:pt x="3375408" y="838200"/>
                </a:lnTo>
                <a:lnTo>
                  <a:pt x="3382608" y="787400"/>
                </a:lnTo>
                <a:lnTo>
                  <a:pt x="3389986" y="736600"/>
                </a:lnTo>
                <a:lnTo>
                  <a:pt x="3391958" y="723900"/>
                </a:lnTo>
                <a:lnTo>
                  <a:pt x="3391958" y="0"/>
                </a:lnTo>
                <a:close/>
              </a:path>
            </a:pathLst>
          </a:custGeom>
          <a:solidFill>
            <a:srgbClr val="A4C598"/>
          </a:solidFill>
        </p:spPr>
        <p:txBody>
          <a:bodyPr wrap="square" lIns="0" tIns="0" rIns="0" bIns="0" rtlCol="0"/>
          <a:lstStyle/>
          <a:p>
            <a:endParaRPr/>
          </a:p>
        </p:txBody>
      </p:sp>
      <p:sp>
        <p:nvSpPr>
          <p:cNvPr id="6" name="object 6"/>
          <p:cNvSpPr/>
          <p:nvPr/>
        </p:nvSpPr>
        <p:spPr>
          <a:xfrm>
            <a:off x="0" y="9401443"/>
            <a:ext cx="6452235" cy="1112520"/>
          </a:xfrm>
          <a:custGeom>
            <a:avLst/>
            <a:gdLst/>
            <a:ahLst/>
            <a:cxnLst/>
            <a:rect l="l" t="t" r="r" b="b"/>
            <a:pathLst>
              <a:path w="6452235" h="1112520">
                <a:moveTo>
                  <a:pt x="0" y="0"/>
                </a:moveTo>
                <a:lnTo>
                  <a:pt x="0" y="832372"/>
                </a:lnTo>
                <a:lnTo>
                  <a:pt x="394362" y="839672"/>
                </a:lnTo>
                <a:lnTo>
                  <a:pt x="650869" y="845419"/>
                </a:lnTo>
                <a:lnTo>
                  <a:pt x="804737" y="849686"/>
                </a:lnTo>
                <a:lnTo>
                  <a:pt x="958568" y="854798"/>
                </a:lnTo>
                <a:lnTo>
                  <a:pt x="1061097" y="858769"/>
                </a:lnTo>
                <a:lnTo>
                  <a:pt x="1163743" y="863274"/>
                </a:lnTo>
                <a:lnTo>
                  <a:pt x="1266501" y="868385"/>
                </a:lnTo>
                <a:lnTo>
                  <a:pt x="1369236" y="874031"/>
                </a:lnTo>
                <a:lnTo>
                  <a:pt x="1471950" y="880130"/>
                </a:lnTo>
                <a:lnTo>
                  <a:pt x="1625992" y="889943"/>
                </a:lnTo>
                <a:lnTo>
                  <a:pt x="2293406" y="935220"/>
                </a:lnTo>
                <a:lnTo>
                  <a:pt x="2447476" y="944726"/>
                </a:lnTo>
                <a:lnTo>
                  <a:pt x="2550215" y="950555"/>
                </a:lnTo>
                <a:lnTo>
                  <a:pt x="2957227" y="971946"/>
                </a:lnTo>
                <a:lnTo>
                  <a:pt x="3466100" y="996698"/>
                </a:lnTo>
                <a:lnTo>
                  <a:pt x="4076867" y="1023859"/>
                </a:lnTo>
                <a:lnTo>
                  <a:pt x="4682786" y="1048241"/>
                </a:lnTo>
                <a:lnTo>
                  <a:pt x="6141394" y="1100289"/>
                </a:lnTo>
                <a:lnTo>
                  <a:pt x="6234115" y="1104006"/>
                </a:lnTo>
                <a:lnTo>
                  <a:pt x="6420778" y="1112393"/>
                </a:lnTo>
                <a:lnTo>
                  <a:pt x="6451730" y="403462"/>
                </a:lnTo>
                <a:lnTo>
                  <a:pt x="6199060" y="385360"/>
                </a:lnTo>
                <a:lnTo>
                  <a:pt x="4128149" y="231522"/>
                </a:lnTo>
                <a:lnTo>
                  <a:pt x="3168536" y="162966"/>
                </a:lnTo>
                <a:lnTo>
                  <a:pt x="2612830" y="125965"/>
                </a:lnTo>
                <a:lnTo>
                  <a:pt x="2158037" y="97727"/>
                </a:lnTo>
                <a:lnTo>
                  <a:pt x="1753655" y="74473"/>
                </a:lnTo>
                <a:lnTo>
                  <a:pt x="1399711" y="55756"/>
                </a:lnTo>
                <a:lnTo>
                  <a:pt x="1096236" y="41056"/>
                </a:lnTo>
                <a:lnTo>
                  <a:pt x="792665" y="27707"/>
                </a:lnTo>
                <a:lnTo>
                  <a:pt x="488990" y="15813"/>
                </a:lnTo>
                <a:lnTo>
                  <a:pt x="235840" y="7090"/>
                </a:lnTo>
                <a:lnTo>
                  <a:pt x="0" y="0"/>
                </a:lnTo>
                <a:close/>
              </a:path>
            </a:pathLst>
          </a:custGeom>
          <a:solidFill>
            <a:srgbClr val="B8DADB"/>
          </a:solidFill>
        </p:spPr>
        <p:txBody>
          <a:bodyPr wrap="square" lIns="0" tIns="0" rIns="0" bIns="0" rtlCol="0"/>
          <a:lstStyle/>
          <a:p>
            <a:endParaRPr/>
          </a:p>
        </p:txBody>
      </p:sp>
      <p:sp>
        <p:nvSpPr>
          <p:cNvPr id="7" name="object 7"/>
          <p:cNvSpPr txBox="1"/>
          <p:nvPr/>
        </p:nvSpPr>
        <p:spPr>
          <a:xfrm>
            <a:off x="1013446" y="3702819"/>
            <a:ext cx="8006715" cy="5001260"/>
          </a:xfrm>
          <a:prstGeom prst="rect">
            <a:avLst/>
          </a:prstGeom>
        </p:spPr>
        <p:txBody>
          <a:bodyPr vert="horz" wrap="square" lIns="0" tIns="12065" rIns="0" bIns="0" rtlCol="0">
            <a:spAutoFit/>
          </a:bodyPr>
          <a:lstStyle/>
          <a:p>
            <a:pPr marL="12700" marR="704850">
              <a:lnSpc>
                <a:spcPct val="100600"/>
              </a:lnSpc>
              <a:spcBef>
                <a:spcPts val="95"/>
              </a:spcBef>
            </a:pPr>
            <a:r>
              <a:rPr sz="2950" b="1" dirty="0">
                <a:latin typeface="+mn-lt"/>
                <a:cs typeface="Arial"/>
              </a:rPr>
              <a:t>I genitori, i pediatri e gli insegnanti, insieme a tante associazioni di adulti </a:t>
            </a:r>
            <a:r>
              <a:rPr sz="2950" dirty="0">
                <a:latin typeface="+mn-lt"/>
                <a:cs typeface="Arial"/>
              </a:rPr>
              <a:t>che si impegnano per studiare e far conoscere a tutti i danni</a:t>
            </a:r>
          </a:p>
          <a:p>
            <a:pPr marL="12700">
              <a:lnSpc>
                <a:spcPct val="100000"/>
              </a:lnSpc>
              <a:spcBef>
                <a:spcPts val="20"/>
              </a:spcBef>
            </a:pPr>
            <a:r>
              <a:rPr sz="2950" dirty="0">
                <a:latin typeface="+mn-lt"/>
                <a:cs typeface="Arial"/>
              </a:rPr>
              <a:t>che la plastica può provocare.</a:t>
            </a:r>
          </a:p>
          <a:p>
            <a:pPr marL="12700">
              <a:lnSpc>
                <a:spcPct val="100000"/>
              </a:lnSpc>
              <a:spcBef>
                <a:spcPts val="25"/>
              </a:spcBef>
            </a:pPr>
            <a:r>
              <a:rPr sz="2950" dirty="0">
                <a:latin typeface="+mn-lt"/>
                <a:cs typeface="Arial"/>
              </a:rPr>
              <a:t>Queste associazioni si impegnano anche</a:t>
            </a:r>
          </a:p>
          <a:p>
            <a:pPr marL="12700" marR="5080">
              <a:lnSpc>
                <a:spcPct val="100600"/>
              </a:lnSpc>
            </a:pPr>
            <a:r>
              <a:rPr sz="2950" dirty="0">
                <a:latin typeface="+mn-lt"/>
                <a:cs typeface="Arial"/>
              </a:rPr>
              <a:t>a chiedere ai governi di fare delle leggi per imporre la riduzione di plastica e vietare l’uso di sostanze negli oggetti di plastica destinati ai bambini.</a:t>
            </a:r>
          </a:p>
          <a:p>
            <a:pPr marL="12700" marR="1010285">
              <a:lnSpc>
                <a:spcPct val="100600"/>
              </a:lnSpc>
            </a:pPr>
            <a:r>
              <a:rPr sz="2950" dirty="0">
                <a:latin typeface="+mn-lt"/>
                <a:cs typeface="Arial"/>
              </a:rPr>
              <a:t>I bambini informati possono aiutare i genitori a ridurre e piano piano eliminare gli oggetti di plastica che abbiamo in casa.</a:t>
            </a:r>
          </a:p>
        </p:txBody>
      </p:sp>
      <p:sp>
        <p:nvSpPr>
          <p:cNvPr id="10" name="object 10"/>
          <p:cNvSpPr txBox="1">
            <a:spLocks noGrp="1"/>
          </p:cNvSpPr>
          <p:nvPr>
            <p:ph type="sldNum" sz="quarter" idx="7"/>
          </p:nvPr>
        </p:nvSpPr>
        <p:spPr>
          <a:prstGeom prst="rect">
            <a:avLst/>
          </a:prstGeom>
        </p:spPr>
        <p:txBody>
          <a:bodyPr vert="horz" wrap="square" lIns="0" tIns="8255" rIns="0" bIns="0" rtlCol="0">
            <a:spAutoFit/>
          </a:bodyPr>
          <a:lstStyle/>
          <a:p>
            <a:pPr marL="38100">
              <a:lnSpc>
                <a:spcPct val="100000"/>
              </a:lnSpc>
              <a:spcBef>
                <a:spcPts val="65"/>
              </a:spcBef>
            </a:pPr>
            <a:fld id="{81D60167-4931-47E6-BA6A-407CBD079E47}" type="slidenum">
              <a:rPr spc="-25" dirty="0"/>
              <a:t>23</a:t>
            </a:fld>
            <a:endParaRPr spc="-25" dirty="0"/>
          </a:p>
        </p:txBody>
      </p:sp>
      <p:sp>
        <p:nvSpPr>
          <p:cNvPr id="8" name="object 8"/>
          <p:cNvSpPr txBox="1">
            <a:spLocks noGrp="1"/>
          </p:cNvSpPr>
          <p:nvPr>
            <p:ph type="title"/>
          </p:nvPr>
        </p:nvSpPr>
        <p:spPr>
          <a:xfrm>
            <a:off x="2888211" y="1256367"/>
            <a:ext cx="14327676" cy="1262070"/>
          </a:xfrm>
          <a:prstGeom prst="rect">
            <a:avLst/>
          </a:prstGeom>
        </p:spPr>
        <p:txBody>
          <a:bodyPr vert="horz" wrap="square" lIns="0" tIns="244024" rIns="0" bIns="0" rtlCol="0">
            <a:spAutoFit/>
          </a:bodyPr>
          <a:lstStyle/>
          <a:p>
            <a:pPr marL="2678430">
              <a:lnSpc>
                <a:spcPct val="100000"/>
              </a:lnSpc>
              <a:spcBef>
                <a:spcPts val="95"/>
              </a:spcBef>
            </a:pPr>
            <a:r>
              <a:rPr dirty="0">
                <a:latin typeface="+mn-lt"/>
              </a:rPr>
              <a:t>CHI DIFENDE I BAMBINI?</a:t>
            </a:r>
          </a:p>
        </p:txBody>
      </p:sp>
      <p:sp>
        <p:nvSpPr>
          <p:cNvPr id="9" name="object 9"/>
          <p:cNvSpPr txBox="1"/>
          <p:nvPr/>
        </p:nvSpPr>
        <p:spPr>
          <a:xfrm>
            <a:off x="11754576" y="8082562"/>
            <a:ext cx="6566349" cy="1243033"/>
          </a:xfrm>
          <a:prstGeom prst="rect">
            <a:avLst/>
          </a:prstGeom>
          <a:solidFill>
            <a:srgbClr val="812628"/>
          </a:solidFill>
        </p:spPr>
        <p:txBody>
          <a:bodyPr vert="horz" wrap="square" lIns="0" tIns="187325" rIns="0" bIns="0" rtlCol="0" anchor="ctr" anchorCtr="1">
            <a:noAutofit/>
          </a:bodyPr>
          <a:lstStyle/>
          <a:p>
            <a:pPr algn="ctr"/>
            <a:r>
              <a:rPr lang="it-IT" sz="4300" b="1" dirty="0">
                <a:solidFill>
                  <a:srgbClr val="FFFFFF"/>
                </a:solidFill>
                <a:latin typeface="+mn-lt"/>
                <a:cs typeface="Arial"/>
              </a:rPr>
              <a:t>Ci proviamo?</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20104100" cy="11308715"/>
          </a:xfrm>
          <a:custGeom>
            <a:avLst/>
            <a:gdLst/>
            <a:ahLst/>
            <a:cxnLst/>
            <a:rect l="l" t="t" r="r" b="b"/>
            <a:pathLst>
              <a:path w="20104100" h="11308715">
                <a:moveTo>
                  <a:pt x="20104100" y="0"/>
                </a:moveTo>
                <a:lnTo>
                  <a:pt x="0" y="0"/>
                </a:lnTo>
                <a:lnTo>
                  <a:pt x="0" y="11308556"/>
                </a:lnTo>
                <a:lnTo>
                  <a:pt x="20104100" y="11308556"/>
                </a:lnTo>
                <a:lnTo>
                  <a:pt x="20104100" y="0"/>
                </a:lnTo>
                <a:close/>
              </a:path>
            </a:pathLst>
          </a:custGeom>
          <a:solidFill>
            <a:srgbClr val="812628">
              <a:alpha val="96998"/>
            </a:srgbClr>
          </a:solidFill>
        </p:spPr>
        <p:txBody>
          <a:bodyPr wrap="square" lIns="0" tIns="0" rIns="0" bIns="0" rtlCol="0"/>
          <a:lstStyle/>
          <a:p>
            <a:endParaRPr/>
          </a:p>
        </p:txBody>
      </p:sp>
      <p:sp>
        <p:nvSpPr>
          <p:cNvPr id="3" name="object 3"/>
          <p:cNvSpPr/>
          <p:nvPr/>
        </p:nvSpPr>
        <p:spPr>
          <a:xfrm>
            <a:off x="0" y="0"/>
            <a:ext cx="2451100" cy="7189470"/>
          </a:xfrm>
          <a:custGeom>
            <a:avLst/>
            <a:gdLst/>
            <a:ahLst/>
            <a:cxnLst/>
            <a:rect l="l" t="t" r="r" b="b"/>
            <a:pathLst>
              <a:path w="2451100" h="7189470">
                <a:moveTo>
                  <a:pt x="718692" y="0"/>
                </a:moveTo>
                <a:lnTo>
                  <a:pt x="0" y="0"/>
                </a:lnTo>
                <a:lnTo>
                  <a:pt x="0" y="7189191"/>
                </a:lnTo>
                <a:lnTo>
                  <a:pt x="78941" y="7158258"/>
                </a:lnTo>
                <a:lnTo>
                  <a:pt x="125160" y="7139023"/>
                </a:lnTo>
                <a:lnTo>
                  <a:pt x="171175" y="7119071"/>
                </a:lnTo>
                <a:lnTo>
                  <a:pt x="216986" y="7098405"/>
                </a:lnTo>
                <a:lnTo>
                  <a:pt x="262594" y="7077023"/>
                </a:lnTo>
                <a:lnTo>
                  <a:pt x="307722" y="7055023"/>
                </a:lnTo>
                <a:lnTo>
                  <a:pt x="352440" y="7032342"/>
                </a:lnTo>
                <a:lnTo>
                  <a:pt x="396752" y="7008988"/>
                </a:lnTo>
                <a:lnTo>
                  <a:pt x="440661" y="6984970"/>
                </a:lnTo>
                <a:lnTo>
                  <a:pt x="484171" y="6960297"/>
                </a:lnTo>
                <a:lnTo>
                  <a:pt x="527286" y="6934977"/>
                </a:lnTo>
                <a:lnTo>
                  <a:pt x="570011" y="6909019"/>
                </a:lnTo>
                <a:lnTo>
                  <a:pt x="612349" y="6882430"/>
                </a:lnTo>
                <a:lnTo>
                  <a:pt x="654303" y="6855220"/>
                </a:lnTo>
                <a:lnTo>
                  <a:pt x="695879" y="6827397"/>
                </a:lnTo>
                <a:lnTo>
                  <a:pt x="737080" y="6798969"/>
                </a:lnTo>
                <a:lnTo>
                  <a:pt x="777909" y="6769945"/>
                </a:lnTo>
                <a:lnTo>
                  <a:pt x="818372" y="6740334"/>
                </a:lnTo>
                <a:lnTo>
                  <a:pt x="858471" y="6710144"/>
                </a:lnTo>
                <a:lnTo>
                  <a:pt x="899314" y="6678490"/>
                </a:lnTo>
                <a:lnTo>
                  <a:pt x="939635" y="6646302"/>
                </a:lnTo>
                <a:lnTo>
                  <a:pt x="979441" y="6613587"/>
                </a:lnTo>
                <a:lnTo>
                  <a:pt x="1018737" y="6580352"/>
                </a:lnTo>
                <a:lnTo>
                  <a:pt x="1057532" y="6546602"/>
                </a:lnTo>
                <a:lnTo>
                  <a:pt x="1095831" y="6512345"/>
                </a:lnTo>
                <a:lnTo>
                  <a:pt x="1133642" y="6477587"/>
                </a:lnTo>
                <a:lnTo>
                  <a:pt x="1170970" y="6442334"/>
                </a:lnTo>
                <a:lnTo>
                  <a:pt x="1207824" y="6406594"/>
                </a:lnTo>
                <a:lnTo>
                  <a:pt x="1244209" y="6370373"/>
                </a:lnTo>
                <a:lnTo>
                  <a:pt x="1280133" y="6333677"/>
                </a:lnTo>
                <a:lnTo>
                  <a:pt x="1315602" y="6296513"/>
                </a:lnTo>
                <a:lnTo>
                  <a:pt x="1350624" y="6258887"/>
                </a:lnTo>
                <a:lnTo>
                  <a:pt x="1385204" y="6220807"/>
                </a:lnTo>
                <a:lnTo>
                  <a:pt x="1419349" y="6182279"/>
                </a:lnTo>
                <a:lnTo>
                  <a:pt x="1453067" y="6143308"/>
                </a:lnTo>
                <a:lnTo>
                  <a:pt x="1486364" y="6103903"/>
                </a:lnTo>
                <a:lnTo>
                  <a:pt x="1519246" y="6064069"/>
                </a:lnTo>
                <a:lnTo>
                  <a:pt x="1550190" y="6025752"/>
                </a:lnTo>
                <a:lnTo>
                  <a:pt x="1580723" y="5987144"/>
                </a:lnTo>
                <a:lnTo>
                  <a:pt x="1610841" y="5948246"/>
                </a:lnTo>
                <a:lnTo>
                  <a:pt x="1640540" y="5909056"/>
                </a:lnTo>
                <a:lnTo>
                  <a:pt x="1669815" y="5869571"/>
                </a:lnTo>
                <a:lnTo>
                  <a:pt x="1698663" y="5829793"/>
                </a:lnTo>
                <a:lnTo>
                  <a:pt x="1727079" y="5789718"/>
                </a:lnTo>
                <a:lnTo>
                  <a:pt x="1755060" y="5749346"/>
                </a:lnTo>
                <a:lnTo>
                  <a:pt x="1782600" y="5708675"/>
                </a:lnTo>
                <a:lnTo>
                  <a:pt x="1809697" y="5667704"/>
                </a:lnTo>
                <a:lnTo>
                  <a:pt x="1836345" y="5626433"/>
                </a:lnTo>
                <a:lnTo>
                  <a:pt x="1862541" y="5584859"/>
                </a:lnTo>
                <a:lnTo>
                  <a:pt x="1888280" y="5542981"/>
                </a:lnTo>
                <a:lnTo>
                  <a:pt x="1913559" y="5500799"/>
                </a:lnTo>
                <a:lnTo>
                  <a:pt x="1937528" y="5459283"/>
                </a:lnTo>
                <a:lnTo>
                  <a:pt x="1960708" y="5417283"/>
                </a:lnTo>
                <a:lnTo>
                  <a:pt x="1983205" y="5374874"/>
                </a:lnTo>
                <a:lnTo>
                  <a:pt x="2005124" y="5332131"/>
                </a:lnTo>
                <a:lnTo>
                  <a:pt x="2026574" y="5289127"/>
                </a:lnTo>
                <a:lnTo>
                  <a:pt x="2047660" y="5245938"/>
                </a:lnTo>
                <a:lnTo>
                  <a:pt x="2068488" y="5202638"/>
                </a:lnTo>
                <a:lnTo>
                  <a:pt x="2089166" y="5159301"/>
                </a:lnTo>
                <a:lnTo>
                  <a:pt x="2112506" y="5109665"/>
                </a:lnTo>
                <a:lnTo>
                  <a:pt x="2135310" y="5059741"/>
                </a:lnTo>
                <a:lnTo>
                  <a:pt x="2157468" y="5009515"/>
                </a:lnTo>
                <a:lnTo>
                  <a:pt x="2178868" y="4958975"/>
                </a:lnTo>
                <a:lnTo>
                  <a:pt x="2199400" y="4908108"/>
                </a:lnTo>
                <a:lnTo>
                  <a:pt x="2218953" y="4856902"/>
                </a:lnTo>
                <a:lnTo>
                  <a:pt x="2236038" y="4810038"/>
                </a:lnTo>
                <a:lnTo>
                  <a:pt x="2252606" y="4762995"/>
                </a:lnTo>
                <a:lnTo>
                  <a:pt x="2268584" y="4715759"/>
                </a:lnTo>
                <a:lnTo>
                  <a:pt x="2283903" y="4668313"/>
                </a:lnTo>
                <a:lnTo>
                  <a:pt x="2298491" y="4620643"/>
                </a:lnTo>
                <a:lnTo>
                  <a:pt x="2312278" y="4572734"/>
                </a:lnTo>
                <a:lnTo>
                  <a:pt x="2325193" y="4524569"/>
                </a:lnTo>
                <a:lnTo>
                  <a:pt x="2337164" y="4476134"/>
                </a:lnTo>
                <a:lnTo>
                  <a:pt x="2348122" y="4427414"/>
                </a:lnTo>
                <a:lnTo>
                  <a:pt x="2357996" y="4378393"/>
                </a:lnTo>
                <a:lnTo>
                  <a:pt x="2367985" y="4327627"/>
                </a:lnTo>
                <a:lnTo>
                  <a:pt x="2378359" y="4276892"/>
                </a:lnTo>
                <a:lnTo>
                  <a:pt x="2388573" y="4226134"/>
                </a:lnTo>
                <a:lnTo>
                  <a:pt x="2398088" y="4175299"/>
                </a:lnTo>
                <a:lnTo>
                  <a:pt x="2406362" y="4124331"/>
                </a:lnTo>
                <a:lnTo>
                  <a:pt x="2412853" y="4073177"/>
                </a:lnTo>
                <a:lnTo>
                  <a:pt x="2418110" y="4022811"/>
                </a:lnTo>
                <a:lnTo>
                  <a:pt x="2423185" y="3972400"/>
                </a:lnTo>
                <a:lnTo>
                  <a:pt x="2428016" y="3921950"/>
                </a:lnTo>
                <a:lnTo>
                  <a:pt x="2432543" y="3871466"/>
                </a:lnTo>
                <a:lnTo>
                  <a:pt x="2436703" y="3820953"/>
                </a:lnTo>
                <a:lnTo>
                  <a:pt x="2440435" y="3770418"/>
                </a:lnTo>
                <a:lnTo>
                  <a:pt x="2443678" y="3719865"/>
                </a:lnTo>
                <a:lnTo>
                  <a:pt x="2446370" y="3669300"/>
                </a:lnTo>
                <a:lnTo>
                  <a:pt x="2448450" y="3618728"/>
                </a:lnTo>
                <a:lnTo>
                  <a:pt x="2449857" y="3568156"/>
                </a:lnTo>
                <a:lnTo>
                  <a:pt x="2450551" y="3517492"/>
                </a:lnTo>
                <a:lnTo>
                  <a:pt x="2450542" y="3466890"/>
                </a:lnTo>
                <a:lnTo>
                  <a:pt x="2449840" y="3416352"/>
                </a:lnTo>
                <a:lnTo>
                  <a:pt x="2448454" y="3365875"/>
                </a:lnTo>
                <a:lnTo>
                  <a:pt x="2446393" y="3315461"/>
                </a:lnTo>
                <a:lnTo>
                  <a:pt x="2443667" y="3265110"/>
                </a:lnTo>
                <a:lnTo>
                  <a:pt x="2440286" y="3214820"/>
                </a:lnTo>
                <a:lnTo>
                  <a:pt x="2436260" y="3164593"/>
                </a:lnTo>
                <a:lnTo>
                  <a:pt x="2431597" y="3114428"/>
                </a:lnTo>
                <a:lnTo>
                  <a:pt x="2426308" y="3064326"/>
                </a:lnTo>
                <a:lnTo>
                  <a:pt x="2420402" y="3014285"/>
                </a:lnTo>
                <a:lnTo>
                  <a:pt x="2413888" y="2964306"/>
                </a:lnTo>
                <a:lnTo>
                  <a:pt x="2406777" y="2914389"/>
                </a:lnTo>
                <a:lnTo>
                  <a:pt x="2399077" y="2864534"/>
                </a:lnTo>
                <a:lnTo>
                  <a:pt x="2390799" y="2814741"/>
                </a:lnTo>
                <a:lnTo>
                  <a:pt x="2381952" y="2765009"/>
                </a:lnTo>
                <a:lnTo>
                  <a:pt x="2372545" y="2715340"/>
                </a:lnTo>
                <a:lnTo>
                  <a:pt x="2362589" y="2665731"/>
                </a:lnTo>
                <a:lnTo>
                  <a:pt x="2352092" y="2616185"/>
                </a:lnTo>
                <a:lnTo>
                  <a:pt x="2341064" y="2566699"/>
                </a:lnTo>
                <a:lnTo>
                  <a:pt x="2329688" y="2517780"/>
                </a:lnTo>
                <a:lnTo>
                  <a:pt x="2317928" y="2469014"/>
                </a:lnTo>
                <a:lnTo>
                  <a:pt x="2305777" y="2420402"/>
                </a:lnTo>
                <a:lnTo>
                  <a:pt x="2293230" y="2371948"/>
                </a:lnTo>
                <a:lnTo>
                  <a:pt x="2280282" y="2323654"/>
                </a:lnTo>
                <a:lnTo>
                  <a:pt x="2266925" y="2275521"/>
                </a:lnTo>
                <a:lnTo>
                  <a:pt x="2253156" y="2227553"/>
                </a:lnTo>
                <a:lnTo>
                  <a:pt x="2238967" y="2179750"/>
                </a:lnTo>
                <a:lnTo>
                  <a:pt x="2224352" y="2132117"/>
                </a:lnTo>
                <a:lnTo>
                  <a:pt x="2209307" y="2084654"/>
                </a:lnTo>
                <a:lnTo>
                  <a:pt x="2193825" y="2037364"/>
                </a:lnTo>
                <a:lnTo>
                  <a:pt x="2177900" y="1990250"/>
                </a:lnTo>
                <a:lnTo>
                  <a:pt x="2161526" y="1943313"/>
                </a:lnTo>
                <a:lnTo>
                  <a:pt x="2144698" y="1896557"/>
                </a:lnTo>
                <a:lnTo>
                  <a:pt x="2127410" y="1849982"/>
                </a:lnTo>
                <a:lnTo>
                  <a:pt x="2109656" y="1803592"/>
                </a:lnTo>
                <a:lnTo>
                  <a:pt x="2091431" y="1757388"/>
                </a:lnTo>
                <a:lnTo>
                  <a:pt x="2072727" y="1711373"/>
                </a:lnTo>
                <a:lnTo>
                  <a:pt x="2053540" y="1665550"/>
                </a:lnTo>
                <a:lnTo>
                  <a:pt x="2033864" y="1619919"/>
                </a:lnTo>
                <a:lnTo>
                  <a:pt x="2013693" y="1574485"/>
                </a:lnTo>
                <a:lnTo>
                  <a:pt x="1993020" y="1529248"/>
                </a:lnTo>
                <a:lnTo>
                  <a:pt x="1971841" y="1484212"/>
                </a:lnTo>
                <a:lnTo>
                  <a:pt x="1950149" y="1439378"/>
                </a:lnTo>
                <a:lnTo>
                  <a:pt x="1927939" y="1394748"/>
                </a:lnTo>
                <a:lnTo>
                  <a:pt x="1905204" y="1350326"/>
                </a:lnTo>
                <a:lnTo>
                  <a:pt x="1881939" y="1306112"/>
                </a:lnTo>
                <a:lnTo>
                  <a:pt x="1858138" y="1262111"/>
                </a:lnTo>
                <a:lnTo>
                  <a:pt x="1833796" y="1218322"/>
                </a:lnTo>
                <a:lnTo>
                  <a:pt x="1808906" y="1174750"/>
                </a:lnTo>
                <a:lnTo>
                  <a:pt x="1783462" y="1131396"/>
                </a:lnTo>
                <a:lnTo>
                  <a:pt x="1757459" y="1088263"/>
                </a:lnTo>
                <a:lnTo>
                  <a:pt x="1730699" y="1045129"/>
                </a:lnTo>
                <a:lnTo>
                  <a:pt x="1703398" y="1002448"/>
                </a:lnTo>
                <a:lnTo>
                  <a:pt x="1675556" y="960221"/>
                </a:lnTo>
                <a:lnTo>
                  <a:pt x="1647170" y="918448"/>
                </a:lnTo>
                <a:lnTo>
                  <a:pt x="1618240" y="877130"/>
                </a:lnTo>
                <a:lnTo>
                  <a:pt x="1588765" y="836268"/>
                </a:lnTo>
                <a:lnTo>
                  <a:pt x="1558744" y="795862"/>
                </a:lnTo>
                <a:lnTo>
                  <a:pt x="1528175" y="755913"/>
                </a:lnTo>
                <a:lnTo>
                  <a:pt x="1497058" y="716423"/>
                </a:lnTo>
                <a:lnTo>
                  <a:pt x="1465392" y="677391"/>
                </a:lnTo>
                <a:lnTo>
                  <a:pt x="1433175" y="638818"/>
                </a:lnTo>
                <a:lnTo>
                  <a:pt x="1400406" y="600705"/>
                </a:lnTo>
                <a:lnTo>
                  <a:pt x="1367084" y="563053"/>
                </a:lnTo>
                <a:lnTo>
                  <a:pt x="1333209" y="525862"/>
                </a:lnTo>
                <a:lnTo>
                  <a:pt x="1298779" y="489134"/>
                </a:lnTo>
                <a:lnTo>
                  <a:pt x="1263793" y="452868"/>
                </a:lnTo>
                <a:lnTo>
                  <a:pt x="1228250" y="417066"/>
                </a:lnTo>
                <a:lnTo>
                  <a:pt x="1192148" y="381728"/>
                </a:lnTo>
                <a:lnTo>
                  <a:pt x="1155488" y="346855"/>
                </a:lnTo>
                <a:lnTo>
                  <a:pt x="1118267" y="312448"/>
                </a:lnTo>
                <a:lnTo>
                  <a:pt x="1080485" y="278507"/>
                </a:lnTo>
                <a:lnTo>
                  <a:pt x="1043390" y="246157"/>
                </a:lnTo>
                <a:lnTo>
                  <a:pt x="1005857" y="214410"/>
                </a:lnTo>
                <a:lnTo>
                  <a:pt x="967891" y="183259"/>
                </a:lnTo>
                <a:lnTo>
                  <a:pt x="929499" y="152697"/>
                </a:lnTo>
                <a:lnTo>
                  <a:pt x="890688" y="122715"/>
                </a:lnTo>
                <a:lnTo>
                  <a:pt x="851463" y="93306"/>
                </a:lnTo>
                <a:lnTo>
                  <a:pt x="811830" y="64463"/>
                </a:lnTo>
                <a:lnTo>
                  <a:pt x="771795" y="36178"/>
                </a:lnTo>
                <a:lnTo>
                  <a:pt x="731366" y="8443"/>
                </a:lnTo>
                <a:lnTo>
                  <a:pt x="718692" y="0"/>
                </a:lnTo>
                <a:close/>
              </a:path>
            </a:pathLst>
          </a:custGeom>
          <a:solidFill>
            <a:srgbClr val="FABA63"/>
          </a:solidFill>
        </p:spPr>
        <p:txBody>
          <a:bodyPr wrap="square" lIns="0" tIns="0" rIns="0" bIns="0" rtlCol="0"/>
          <a:lstStyle/>
          <a:p>
            <a:endParaRPr/>
          </a:p>
        </p:txBody>
      </p:sp>
      <p:sp>
        <p:nvSpPr>
          <p:cNvPr id="4" name="object 4"/>
          <p:cNvSpPr/>
          <p:nvPr/>
        </p:nvSpPr>
        <p:spPr>
          <a:xfrm>
            <a:off x="15780531" y="6431756"/>
            <a:ext cx="4323715" cy="4876800"/>
          </a:xfrm>
          <a:custGeom>
            <a:avLst/>
            <a:gdLst/>
            <a:ahLst/>
            <a:cxnLst/>
            <a:rect l="l" t="t" r="r" b="b"/>
            <a:pathLst>
              <a:path w="4323715" h="4876800">
                <a:moveTo>
                  <a:pt x="3359496" y="3594100"/>
                </a:moveTo>
                <a:lnTo>
                  <a:pt x="1709068" y="3594100"/>
                </a:lnTo>
                <a:lnTo>
                  <a:pt x="1715791" y="3619500"/>
                </a:lnTo>
                <a:lnTo>
                  <a:pt x="1722355" y="3644900"/>
                </a:lnTo>
                <a:lnTo>
                  <a:pt x="1728307" y="3670300"/>
                </a:lnTo>
                <a:lnTo>
                  <a:pt x="1733193" y="3695700"/>
                </a:lnTo>
                <a:lnTo>
                  <a:pt x="1741312" y="3733800"/>
                </a:lnTo>
                <a:lnTo>
                  <a:pt x="1748897" y="3784600"/>
                </a:lnTo>
                <a:lnTo>
                  <a:pt x="1756234" y="3835400"/>
                </a:lnTo>
                <a:lnTo>
                  <a:pt x="1763611" y="3873500"/>
                </a:lnTo>
                <a:lnTo>
                  <a:pt x="1788477" y="4025900"/>
                </a:lnTo>
                <a:lnTo>
                  <a:pt x="1796705" y="4076700"/>
                </a:lnTo>
                <a:lnTo>
                  <a:pt x="1804845" y="4127500"/>
                </a:lnTo>
                <a:lnTo>
                  <a:pt x="1812959" y="4178300"/>
                </a:lnTo>
                <a:lnTo>
                  <a:pt x="1820997" y="4229100"/>
                </a:lnTo>
                <a:lnTo>
                  <a:pt x="1837016" y="4330700"/>
                </a:lnTo>
                <a:lnTo>
                  <a:pt x="1845085" y="4394200"/>
                </a:lnTo>
                <a:lnTo>
                  <a:pt x="1853252" y="4445000"/>
                </a:lnTo>
                <a:lnTo>
                  <a:pt x="1861331" y="4495800"/>
                </a:lnTo>
                <a:lnTo>
                  <a:pt x="1869463" y="4546600"/>
                </a:lnTo>
                <a:lnTo>
                  <a:pt x="1877658" y="4584700"/>
                </a:lnTo>
                <a:lnTo>
                  <a:pt x="1885930" y="4635500"/>
                </a:lnTo>
                <a:lnTo>
                  <a:pt x="1894289" y="4686300"/>
                </a:lnTo>
                <a:lnTo>
                  <a:pt x="1902748" y="4737100"/>
                </a:lnTo>
                <a:lnTo>
                  <a:pt x="1910863" y="4787900"/>
                </a:lnTo>
                <a:lnTo>
                  <a:pt x="1925729" y="4876800"/>
                </a:lnTo>
                <a:lnTo>
                  <a:pt x="2505965" y="4876800"/>
                </a:lnTo>
                <a:lnTo>
                  <a:pt x="2509939" y="4813300"/>
                </a:lnTo>
                <a:lnTo>
                  <a:pt x="2512740" y="4762500"/>
                </a:lnTo>
                <a:lnTo>
                  <a:pt x="2515986" y="4711700"/>
                </a:lnTo>
                <a:lnTo>
                  <a:pt x="2517717" y="4686300"/>
                </a:lnTo>
                <a:lnTo>
                  <a:pt x="2519671" y="4648200"/>
                </a:lnTo>
                <a:lnTo>
                  <a:pt x="2523358" y="4610100"/>
                </a:lnTo>
                <a:lnTo>
                  <a:pt x="2527114" y="4559300"/>
                </a:lnTo>
                <a:lnTo>
                  <a:pt x="2530936" y="4508500"/>
                </a:lnTo>
                <a:lnTo>
                  <a:pt x="2534823" y="4457700"/>
                </a:lnTo>
                <a:lnTo>
                  <a:pt x="2538770" y="4406900"/>
                </a:lnTo>
                <a:lnTo>
                  <a:pt x="2542190" y="4368800"/>
                </a:lnTo>
                <a:lnTo>
                  <a:pt x="2545648" y="4318000"/>
                </a:lnTo>
                <a:lnTo>
                  <a:pt x="2549521" y="4279900"/>
                </a:lnTo>
                <a:lnTo>
                  <a:pt x="2554184" y="4229100"/>
                </a:lnTo>
                <a:lnTo>
                  <a:pt x="2561048" y="4178300"/>
                </a:lnTo>
                <a:lnTo>
                  <a:pt x="2568581" y="4127500"/>
                </a:lnTo>
                <a:lnTo>
                  <a:pt x="2584266" y="4025900"/>
                </a:lnTo>
                <a:lnTo>
                  <a:pt x="2589082" y="3987800"/>
                </a:lnTo>
                <a:lnTo>
                  <a:pt x="2594030" y="3949700"/>
                </a:lnTo>
                <a:lnTo>
                  <a:pt x="2604360" y="3886200"/>
                </a:lnTo>
                <a:lnTo>
                  <a:pt x="3657225" y="3886200"/>
                </a:lnTo>
                <a:lnTo>
                  <a:pt x="3613566" y="3848100"/>
                </a:lnTo>
                <a:lnTo>
                  <a:pt x="3540847" y="3771900"/>
                </a:lnTo>
                <a:lnTo>
                  <a:pt x="3359496" y="3594100"/>
                </a:lnTo>
                <a:close/>
              </a:path>
              <a:path w="4323715" h="4876800">
                <a:moveTo>
                  <a:pt x="3657225" y="3886200"/>
                </a:moveTo>
                <a:lnTo>
                  <a:pt x="2604360" y="3886200"/>
                </a:lnTo>
                <a:lnTo>
                  <a:pt x="2648562" y="3898900"/>
                </a:lnTo>
                <a:lnTo>
                  <a:pt x="2691766" y="3924300"/>
                </a:lnTo>
                <a:lnTo>
                  <a:pt x="2734059" y="3937000"/>
                </a:lnTo>
                <a:lnTo>
                  <a:pt x="2775530" y="3962400"/>
                </a:lnTo>
                <a:lnTo>
                  <a:pt x="2816270" y="3975100"/>
                </a:lnTo>
                <a:lnTo>
                  <a:pt x="3095188" y="4127500"/>
                </a:lnTo>
                <a:lnTo>
                  <a:pt x="3280866" y="4216400"/>
                </a:lnTo>
                <a:lnTo>
                  <a:pt x="3466031" y="4318000"/>
                </a:lnTo>
                <a:lnTo>
                  <a:pt x="3557626" y="4356100"/>
                </a:lnTo>
                <a:lnTo>
                  <a:pt x="3878335" y="4521200"/>
                </a:lnTo>
                <a:lnTo>
                  <a:pt x="4015696" y="4597400"/>
                </a:lnTo>
                <a:lnTo>
                  <a:pt x="4061454" y="4610100"/>
                </a:lnTo>
                <a:lnTo>
                  <a:pt x="4198605" y="4686300"/>
                </a:lnTo>
                <a:lnTo>
                  <a:pt x="4226869" y="4699000"/>
                </a:lnTo>
                <a:lnTo>
                  <a:pt x="4255318" y="4699000"/>
                </a:lnTo>
                <a:lnTo>
                  <a:pt x="4284249" y="4711700"/>
                </a:lnTo>
                <a:lnTo>
                  <a:pt x="4323567" y="4711700"/>
                </a:lnTo>
                <a:lnTo>
                  <a:pt x="4323567" y="4533900"/>
                </a:lnTo>
                <a:lnTo>
                  <a:pt x="4322973" y="4521200"/>
                </a:lnTo>
                <a:lnTo>
                  <a:pt x="4290686" y="4495800"/>
                </a:lnTo>
                <a:lnTo>
                  <a:pt x="4250388" y="4457700"/>
                </a:lnTo>
                <a:lnTo>
                  <a:pt x="4210681" y="4419600"/>
                </a:lnTo>
                <a:lnTo>
                  <a:pt x="4015699" y="4229100"/>
                </a:lnTo>
                <a:lnTo>
                  <a:pt x="3979067" y="4191000"/>
                </a:lnTo>
                <a:lnTo>
                  <a:pt x="3832457" y="4051300"/>
                </a:lnTo>
                <a:lnTo>
                  <a:pt x="3795842" y="4025900"/>
                </a:lnTo>
                <a:lnTo>
                  <a:pt x="3686330" y="3911600"/>
                </a:lnTo>
                <a:lnTo>
                  <a:pt x="3657225" y="3886200"/>
                </a:lnTo>
                <a:close/>
              </a:path>
              <a:path w="4323715" h="4876800">
                <a:moveTo>
                  <a:pt x="934075" y="2095500"/>
                </a:moveTo>
                <a:lnTo>
                  <a:pt x="885158" y="2095500"/>
                </a:lnTo>
                <a:lnTo>
                  <a:pt x="838727" y="2108200"/>
                </a:lnTo>
                <a:lnTo>
                  <a:pt x="793148" y="2133600"/>
                </a:lnTo>
                <a:lnTo>
                  <a:pt x="803124" y="2171700"/>
                </a:lnTo>
                <a:lnTo>
                  <a:pt x="818204" y="2222500"/>
                </a:lnTo>
                <a:lnTo>
                  <a:pt x="839204" y="2260600"/>
                </a:lnTo>
                <a:lnTo>
                  <a:pt x="866942" y="2286000"/>
                </a:lnTo>
                <a:lnTo>
                  <a:pt x="902234" y="2324100"/>
                </a:lnTo>
                <a:lnTo>
                  <a:pt x="982780" y="2374900"/>
                </a:lnTo>
                <a:lnTo>
                  <a:pt x="1022369" y="2413000"/>
                </a:lnTo>
                <a:lnTo>
                  <a:pt x="1061234" y="2438400"/>
                </a:lnTo>
                <a:lnTo>
                  <a:pt x="1099173" y="2476500"/>
                </a:lnTo>
                <a:lnTo>
                  <a:pt x="1172652" y="2552700"/>
                </a:lnTo>
                <a:lnTo>
                  <a:pt x="1208985" y="2578100"/>
                </a:lnTo>
                <a:lnTo>
                  <a:pt x="1245041" y="2616200"/>
                </a:lnTo>
                <a:lnTo>
                  <a:pt x="1423029" y="2806700"/>
                </a:lnTo>
                <a:lnTo>
                  <a:pt x="1458546" y="2832100"/>
                </a:lnTo>
                <a:lnTo>
                  <a:pt x="1494163" y="2870200"/>
                </a:lnTo>
                <a:lnTo>
                  <a:pt x="1499085" y="2882900"/>
                </a:lnTo>
                <a:lnTo>
                  <a:pt x="1502435" y="2882900"/>
                </a:lnTo>
                <a:lnTo>
                  <a:pt x="1507817" y="2895600"/>
                </a:lnTo>
                <a:lnTo>
                  <a:pt x="1497688" y="2895600"/>
                </a:lnTo>
                <a:lnTo>
                  <a:pt x="1488090" y="2908300"/>
                </a:lnTo>
                <a:lnTo>
                  <a:pt x="1478760" y="2921000"/>
                </a:lnTo>
                <a:lnTo>
                  <a:pt x="1469431" y="2921000"/>
                </a:lnTo>
                <a:lnTo>
                  <a:pt x="1345015" y="2997200"/>
                </a:lnTo>
                <a:lnTo>
                  <a:pt x="1220680" y="3086100"/>
                </a:lnTo>
                <a:lnTo>
                  <a:pt x="1013241" y="3213100"/>
                </a:lnTo>
                <a:lnTo>
                  <a:pt x="971672" y="3251200"/>
                </a:lnTo>
                <a:lnTo>
                  <a:pt x="804949" y="3352800"/>
                </a:lnTo>
                <a:lnTo>
                  <a:pt x="677325" y="3429000"/>
                </a:lnTo>
                <a:lnTo>
                  <a:pt x="635264" y="3467100"/>
                </a:lnTo>
                <a:lnTo>
                  <a:pt x="510950" y="3543300"/>
                </a:lnTo>
                <a:lnTo>
                  <a:pt x="470237" y="3581400"/>
                </a:lnTo>
                <a:lnTo>
                  <a:pt x="429937" y="3606800"/>
                </a:lnTo>
                <a:lnTo>
                  <a:pt x="390081" y="3644900"/>
                </a:lnTo>
                <a:lnTo>
                  <a:pt x="350700" y="3670300"/>
                </a:lnTo>
                <a:lnTo>
                  <a:pt x="311823" y="3708400"/>
                </a:lnTo>
                <a:lnTo>
                  <a:pt x="273482" y="3733800"/>
                </a:lnTo>
                <a:lnTo>
                  <a:pt x="235707" y="3771900"/>
                </a:lnTo>
                <a:lnTo>
                  <a:pt x="198529" y="3810000"/>
                </a:lnTo>
                <a:lnTo>
                  <a:pt x="161979" y="3835400"/>
                </a:lnTo>
                <a:lnTo>
                  <a:pt x="126086" y="3873500"/>
                </a:lnTo>
                <a:lnTo>
                  <a:pt x="90881" y="3911600"/>
                </a:lnTo>
                <a:lnTo>
                  <a:pt x="56396" y="3949700"/>
                </a:lnTo>
                <a:lnTo>
                  <a:pt x="43334" y="3962400"/>
                </a:lnTo>
                <a:lnTo>
                  <a:pt x="29148" y="3975100"/>
                </a:lnTo>
                <a:lnTo>
                  <a:pt x="14486" y="3987800"/>
                </a:lnTo>
                <a:lnTo>
                  <a:pt x="0" y="4000500"/>
                </a:lnTo>
                <a:lnTo>
                  <a:pt x="0" y="4076700"/>
                </a:lnTo>
                <a:lnTo>
                  <a:pt x="40318" y="4102100"/>
                </a:lnTo>
                <a:lnTo>
                  <a:pt x="82697" y="4127500"/>
                </a:lnTo>
                <a:lnTo>
                  <a:pt x="172843" y="4127500"/>
                </a:lnTo>
                <a:lnTo>
                  <a:pt x="220213" y="4114800"/>
                </a:lnTo>
                <a:lnTo>
                  <a:pt x="268468" y="4089400"/>
                </a:lnTo>
                <a:lnTo>
                  <a:pt x="413431" y="4051300"/>
                </a:lnTo>
                <a:lnTo>
                  <a:pt x="461740" y="4025900"/>
                </a:lnTo>
                <a:lnTo>
                  <a:pt x="558202" y="4000500"/>
                </a:lnTo>
                <a:lnTo>
                  <a:pt x="654712" y="3962400"/>
                </a:lnTo>
                <a:lnTo>
                  <a:pt x="1040650" y="3835400"/>
                </a:lnTo>
                <a:lnTo>
                  <a:pt x="1281789" y="3746500"/>
                </a:lnTo>
                <a:lnTo>
                  <a:pt x="1522885" y="3670300"/>
                </a:lnTo>
                <a:lnTo>
                  <a:pt x="1568481" y="3644900"/>
                </a:lnTo>
                <a:lnTo>
                  <a:pt x="1661016" y="3619500"/>
                </a:lnTo>
                <a:lnTo>
                  <a:pt x="1709068" y="3594100"/>
                </a:lnTo>
                <a:lnTo>
                  <a:pt x="3359496" y="3594100"/>
                </a:lnTo>
                <a:lnTo>
                  <a:pt x="3281774" y="3517900"/>
                </a:lnTo>
                <a:lnTo>
                  <a:pt x="3272423" y="3517900"/>
                </a:lnTo>
                <a:lnTo>
                  <a:pt x="3233463" y="3479800"/>
                </a:lnTo>
                <a:lnTo>
                  <a:pt x="3194149" y="3429000"/>
                </a:lnTo>
                <a:lnTo>
                  <a:pt x="3155185" y="3390900"/>
                </a:lnTo>
                <a:lnTo>
                  <a:pt x="3117271" y="3352800"/>
                </a:lnTo>
                <a:lnTo>
                  <a:pt x="3081110" y="3314700"/>
                </a:lnTo>
                <a:lnTo>
                  <a:pt x="3052817" y="3276600"/>
                </a:lnTo>
                <a:lnTo>
                  <a:pt x="3026421" y="3238500"/>
                </a:lnTo>
                <a:lnTo>
                  <a:pt x="3000963" y="3187700"/>
                </a:lnTo>
                <a:lnTo>
                  <a:pt x="2975489" y="3149600"/>
                </a:lnTo>
                <a:lnTo>
                  <a:pt x="2949041" y="3111500"/>
                </a:lnTo>
                <a:lnTo>
                  <a:pt x="3013393" y="3086100"/>
                </a:lnTo>
                <a:lnTo>
                  <a:pt x="3043866" y="3086100"/>
                </a:lnTo>
                <a:lnTo>
                  <a:pt x="3073874" y="3073400"/>
                </a:lnTo>
                <a:lnTo>
                  <a:pt x="3574808" y="2921000"/>
                </a:lnTo>
                <a:lnTo>
                  <a:pt x="3825223" y="2857500"/>
                </a:lnTo>
                <a:lnTo>
                  <a:pt x="3874462" y="2832100"/>
                </a:lnTo>
                <a:lnTo>
                  <a:pt x="4170133" y="2755900"/>
                </a:lnTo>
                <a:lnTo>
                  <a:pt x="4219359" y="2730500"/>
                </a:lnTo>
                <a:lnTo>
                  <a:pt x="4317676" y="2705100"/>
                </a:lnTo>
                <a:lnTo>
                  <a:pt x="4323567" y="2705100"/>
                </a:lnTo>
                <a:lnTo>
                  <a:pt x="4323567" y="2628900"/>
                </a:lnTo>
                <a:lnTo>
                  <a:pt x="2704012" y="2628900"/>
                </a:lnTo>
                <a:lnTo>
                  <a:pt x="2680588" y="2616200"/>
                </a:lnTo>
                <a:lnTo>
                  <a:pt x="2651085" y="2616200"/>
                </a:lnTo>
                <a:lnTo>
                  <a:pt x="2628995" y="2590800"/>
                </a:lnTo>
                <a:lnTo>
                  <a:pt x="2615187" y="2565400"/>
                </a:lnTo>
                <a:lnTo>
                  <a:pt x="2611692" y="2527300"/>
                </a:lnTo>
                <a:lnTo>
                  <a:pt x="1918933" y="2527300"/>
                </a:lnTo>
                <a:lnTo>
                  <a:pt x="1904057" y="2514600"/>
                </a:lnTo>
                <a:lnTo>
                  <a:pt x="1858857" y="2489200"/>
                </a:lnTo>
                <a:lnTo>
                  <a:pt x="1813657" y="2476500"/>
                </a:lnTo>
                <a:lnTo>
                  <a:pt x="1676650" y="2400300"/>
                </a:lnTo>
                <a:lnTo>
                  <a:pt x="1630735" y="2387600"/>
                </a:lnTo>
                <a:lnTo>
                  <a:pt x="1584779" y="2362200"/>
                </a:lnTo>
                <a:lnTo>
                  <a:pt x="1538789" y="2349500"/>
                </a:lnTo>
                <a:lnTo>
                  <a:pt x="1492774" y="2324100"/>
                </a:lnTo>
                <a:lnTo>
                  <a:pt x="1446741" y="2311400"/>
                </a:lnTo>
                <a:lnTo>
                  <a:pt x="1308610" y="2247900"/>
                </a:lnTo>
                <a:lnTo>
                  <a:pt x="1262581" y="2222500"/>
                </a:lnTo>
                <a:lnTo>
                  <a:pt x="1216573" y="2209800"/>
                </a:lnTo>
                <a:lnTo>
                  <a:pt x="1170594" y="2184400"/>
                </a:lnTo>
                <a:lnTo>
                  <a:pt x="1124650" y="2171700"/>
                </a:lnTo>
                <a:lnTo>
                  <a:pt x="1032901" y="2120900"/>
                </a:lnTo>
                <a:lnTo>
                  <a:pt x="987111" y="2108200"/>
                </a:lnTo>
                <a:lnTo>
                  <a:pt x="934075" y="2095500"/>
                </a:lnTo>
                <a:close/>
              </a:path>
              <a:path w="4323715" h="4876800">
                <a:moveTo>
                  <a:pt x="4323567" y="2451100"/>
                </a:moveTo>
                <a:lnTo>
                  <a:pt x="4227550" y="2451100"/>
                </a:lnTo>
                <a:lnTo>
                  <a:pt x="4173506" y="2463800"/>
                </a:lnTo>
                <a:lnTo>
                  <a:pt x="4123354" y="2463800"/>
                </a:lnTo>
                <a:lnTo>
                  <a:pt x="4023007" y="2476500"/>
                </a:lnTo>
                <a:lnTo>
                  <a:pt x="3922749" y="2476500"/>
                </a:lnTo>
                <a:lnTo>
                  <a:pt x="3868219" y="2489200"/>
                </a:lnTo>
                <a:lnTo>
                  <a:pt x="3813720" y="2489200"/>
                </a:lnTo>
                <a:lnTo>
                  <a:pt x="3759250" y="2501900"/>
                </a:lnTo>
                <a:lnTo>
                  <a:pt x="3704811" y="2501900"/>
                </a:lnTo>
                <a:lnTo>
                  <a:pt x="3650401" y="2514600"/>
                </a:lnTo>
                <a:lnTo>
                  <a:pt x="3598801" y="2514600"/>
                </a:lnTo>
                <a:lnTo>
                  <a:pt x="3547219" y="2527300"/>
                </a:lnTo>
                <a:lnTo>
                  <a:pt x="3495650" y="2527300"/>
                </a:lnTo>
                <a:lnTo>
                  <a:pt x="3444089" y="2540000"/>
                </a:lnTo>
                <a:lnTo>
                  <a:pt x="3340973" y="2552700"/>
                </a:lnTo>
                <a:lnTo>
                  <a:pt x="3099392" y="2590800"/>
                </a:lnTo>
                <a:lnTo>
                  <a:pt x="3051884" y="2590800"/>
                </a:lnTo>
                <a:lnTo>
                  <a:pt x="3004370" y="2603500"/>
                </a:lnTo>
                <a:lnTo>
                  <a:pt x="2909314" y="2603500"/>
                </a:lnTo>
                <a:lnTo>
                  <a:pt x="2875734" y="2616200"/>
                </a:lnTo>
                <a:lnTo>
                  <a:pt x="2774638" y="2616200"/>
                </a:lnTo>
                <a:lnTo>
                  <a:pt x="2751131" y="2628900"/>
                </a:lnTo>
                <a:lnTo>
                  <a:pt x="4323567" y="2628900"/>
                </a:lnTo>
                <a:lnTo>
                  <a:pt x="4323567" y="2451100"/>
                </a:lnTo>
                <a:close/>
              </a:path>
              <a:path w="4323715" h="4876800">
                <a:moveTo>
                  <a:pt x="2568131" y="0"/>
                </a:moveTo>
                <a:lnTo>
                  <a:pt x="2529341" y="0"/>
                </a:lnTo>
                <a:lnTo>
                  <a:pt x="2517745" y="12700"/>
                </a:lnTo>
                <a:lnTo>
                  <a:pt x="2495654" y="25400"/>
                </a:lnTo>
                <a:lnTo>
                  <a:pt x="2476298" y="50800"/>
                </a:lnTo>
                <a:lnTo>
                  <a:pt x="2460952" y="88900"/>
                </a:lnTo>
                <a:lnTo>
                  <a:pt x="2450888" y="114300"/>
                </a:lnTo>
                <a:lnTo>
                  <a:pt x="2440437" y="165100"/>
                </a:lnTo>
                <a:lnTo>
                  <a:pt x="2419471" y="266700"/>
                </a:lnTo>
                <a:lnTo>
                  <a:pt x="2398425" y="355600"/>
                </a:lnTo>
                <a:lnTo>
                  <a:pt x="2377310" y="457200"/>
                </a:lnTo>
                <a:lnTo>
                  <a:pt x="2356135" y="558800"/>
                </a:lnTo>
                <a:lnTo>
                  <a:pt x="2324278" y="711200"/>
                </a:lnTo>
                <a:lnTo>
                  <a:pt x="2292338" y="850900"/>
                </a:lnTo>
                <a:lnTo>
                  <a:pt x="2281165" y="901700"/>
                </a:lnTo>
                <a:lnTo>
                  <a:pt x="2269876" y="952500"/>
                </a:lnTo>
                <a:lnTo>
                  <a:pt x="2258515" y="1003300"/>
                </a:lnTo>
                <a:lnTo>
                  <a:pt x="2235756" y="1117600"/>
                </a:lnTo>
                <a:lnTo>
                  <a:pt x="2224446" y="1168400"/>
                </a:lnTo>
                <a:lnTo>
                  <a:pt x="2213240" y="1219200"/>
                </a:lnTo>
                <a:lnTo>
                  <a:pt x="2202184" y="1270000"/>
                </a:lnTo>
                <a:lnTo>
                  <a:pt x="2192117" y="1320800"/>
                </a:lnTo>
                <a:lnTo>
                  <a:pt x="2182295" y="1358900"/>
                </a:lnTo>
                <a:lnTo>
                  <a:pt x="2172621" y="1409700"/>
                </a:lnTo>
                <a:lnTo>
                  <a:pt x="2162997" y="1460500"/>
                </a:lnTo>
                <a:lnTo>
                  <a:pt x="2153325" y="1511300"/>
                </a:lnTo>
                <a:lnTo>
                  <a:pt x="2143506" y="1549400"/>
                </a:lnTo>
                <a:lnTo>
                  <a:pt x="2133442" y="1600200"/>
                </a:lnTo>
                <a:lnTo>
                  <a:pt x="2112247" y="1701800"/>
                </a:lnTo>
                <a:lnTo>
                  <a:pt x="2090983" y="1803400"/>
                </a:lnTo>
                <a:lnTo>
                  <a:pt x="2016409" y="2146300"/>
                </a:lnTo>
                <a:lnTo>
                  <a:pt x="1995174" y="2247900"/>
                </a:lnTo>
                <a:lnTo>
                  <a:pt x="1974021" y="2349500"/>
                </a:lnTo>
                <a:lnTo>
                  <a:pt x="1963484" y="2400300"/>
                </a:lnTo>
                <a:lnTo>
                  <a:pt x="1952978" y="2451100"/>
                </a:lnTo>
                <a:lnTo>
                  <a:pt x="1942506" y="2501900"/>
                </a:lnTo>
                <a:lnTo>
                  <a:pt x="1937142" y="2514600"/>
                </a:lnTo>
                <a:lnTo>
                  <a:pt x="1929623" y="2527300"/>
                </a:lnTo>
                <a:lnTo>
                  <a:pt x="2611692" y="2527300"/>
                </a:lnTo>
                <a:lnTo>
                  <a:pt x="2610527" y="2514600"/>
                </a:lnTo>
                <a:lnTo>
                  <a:pt x="2611444" y="2476500"/>
                </a:lnTo>
                <a:lnTo>
                  <a:pt x="2613258" y="2438400"/>
                </a:lnTo>
                <a:lnTo>
                  <a:pt x="2615130" y="2387600"/>
                </a:lnTo>
                <a:lnTo>
                  <a:pt x="2616224" y="2349500"/>
                </a:lnTo>
                <a:lnTo>
                  <a:pt x="2618067" y="2146300"/>
                </a:lnTo>
                <a:lnTo>
                  <a:pt x="2618185" y="2133600"/>
                </a:lnTo>
                <a:lnTo>
                  <a:pt x="2618302" y="2120900"/>
                </a:lnTo>
                <a:lnTo>
                  <a:pt x="2618419" y="2108200"/>
                </a:lnTo>
                <a:lnTo>
                  <a:pt x="2620335" y="1854200"/>
                </a:lnTo>
                <a:lnTo>
                  <a:pt x="2622412" y="1612900"/>
                </a:lnTo>
                <a:lnTo>
                  <a:pt x="2622905" y="1562100"/>
                </a:lnTo>
                <a:lnTo>
                  <a:pt x="2623430" y="1511300"/>
                </a:lnTo>
                <a:lnTo>
                  <a:pt x="2624557" y="1409700"/>
                </a:lnTo>
                <a:lnTo>
                  <a:pt x="2625762" y="1308100"/>
                </a:lnTo>
                <a:lnTo>
                  <a:pt x="2629542" y="1003300"/>
                </a:lnTo>
                <a:lnTo>
                  <a:pt x="2630204" y="952500"/>
                </a:lnTo>
                <a:lnTo>
                  <a:pt x="2632932" y="749300"/>
                </a:lnTo>
                <a:lnTo>
                  <a:pt x="2633569" y="711200"/>
                </a:lnTo>
                <a:lnTo>
                  <a:pt x="2634162" y="660400"/>
                </a:lnTo>
                <a:lnTo>
                  <a:pt x="2634699" y="609600"/>
                </a:lnTo>
                <a:lnTo>
                  <a:pt x="2635165" y="558800"/>
                </a:lnTo>
                <a:lnTo>
                  <a:pt x="2635516" y="508000"/>
                </a:lnTo>
                <a:lnTo>
                  <a:pt x="2635746" y="457200"/>
                </a:lnTo>
                <a:lnTo>
                  <a:pt x="2635882" y="419100"/>
                </a:lnTo>
                <a:lnTo>
                  <a:pt x="2635959" y="355600"/>
                </a:lnTo>
                <a:lnTo>
                  <a:pt x="2636039" y="215900"/>
                </a:lnTo>
                <a:lnTo>
                  <a:pt x="2636165" y="152400"/>
                </a:lnTo>
                <a:lnTo>
                  <a:pt x="2636904" y="139700"/>
                </a:lnTo>
                <a:lnTo>
                  <a:pt x="2636989" y="114300"/>
                </a:lnTo>
                <a:lnTo>
                  <a:pt x="2637032" y="101600"/>
                </a:lnTo>
                <a:lnTo>
                  <a:pt x="2624910" y="63500"/>
                </a:lnTo>
                <a:lnTo>
                  <a:pt x="2601592" y="25400"/>
                </a:lnTo>
                <a:lnTo>
                  <a:pt x="2568131" y="0"/>
                </a:lnTo>
                <a:close/>
              </a:path>
            </a:pathLst>
          </a:custGeom>
          <a:solidFill>
            <a:srgbClr val="98CACB"/>
          </a:solidFill>
        </p:spPr>
        <p:txBody>
          <a:bodyPr wrap="square" lIns="0" tIns="0" rIns="0" bIns="0" rtlCol="0"/>
          <a:lstStyle/>
          <a:p>
            <a:endParaRPr/>
          </a:p>
        </p:txBody>
      </p:sp>
      <p:sp>
        <p:nvSpPr>
          <p:cNvPr id="5" name="object 5"/>
          <p:cNvSpPr/>
          <p:nvPr/>
        </p:nvSpPr>
        <p:spPr>
          <a:xfrm>
            <a:off x="6471190" y="762574"/>
            <a:ext cx="8046084" cy="1821814"/>
          </a:xfrm>
          <a:custGeom>
            <a:avLst/>
            <a:gdLst/>
            <a:ahLst/>
            <a:cxnLst/>
            <a:rect l="l" t="t" r="r" b="b"/>
            <a:pathLst>
              <a:path w="8046084" h="1821814">
                <a:moveTo>
                  <a:pt x="5520964" y="0"/>
                </a:moveTo>
                <a:lnTo>
                  <a:pt x="5454361" y="15875"/>
                </a:lnTo>
                <a:lnTo>
                  <a:pt x="5419895" y="40380"/>
                </a:lnTo>
                <a:lnTo>
                  <a:pt x="5388877" y="69590"/>
                </a:lnTo>
                <a:lnTo>
                  <a:pt x="5320819" y="141600"/>
                </a:lnTo>
                <a:lnTo>
                  <a:pt x="5083285" y="395344"/>
                </a:lnTo>
                <a:lnTo>
                  <a:pt x="5048622" y="431738"/>
                </a:lnTo>
                <a:lnTo>
                  <a:pt x="5013743" y="467891"/>
                </a:lnTo>
                <a:lnTo>
                  <a:pt x="4978616" y="503765"/>
                </a:lnTo>
                <a:lnTo>
                  <a:pt x="4943208" y="539323"/>
                </a:lnTo>
                <a:lnTo>
                  <a:pt x="4907487" y="574528"/>
                </a:lnTo>
                <a:lnTo>
                  <a:pt x="4871421" y="609343"/>
                </a:lnTo>
                <a:lnTo>
                  <a:pt x="4834976" y="643732"/>
                </a:lnTo>
                <a:lnTo>
                  <a:pt x="4798121" y="677656"/>
                </a:lnTo>
                <a:lnTo>
                  <a:pt x="4760822" y="711081"/>
                </a:lnTo>
                <a:lnTo>
                  <a:pt x="4723048" y="743967"/>
                </a:lnTo>
                <a:lnTo>
                  <a:pt x="4684766" y="776279"/>
                </a:lnTo>
                <a:lnTo>
                  <a:pt x="4645943" y="807980"/>
                </a:lnTo>
                <a:lnTo>
                  <a:pt x="4606547" y="839032"/>
                </a:lnTo>
                <a:lnTo>
                  <a:pt x="4566546" y="869398"/>
                </a:lnTo>
                <a:lnTo>
                  <a:pt x="4524243" y="900613"/>
                </a:lnTo>
                <a:lnTo>
                  <a:pt x="4481666" y="931363"/>
                </a:lnTo>
                <a:lnTo>
                  <a:pt x="4438751" y="961528"/>
                </a:lnTo>
                <a:lnTo>
                  <a:pt x="4395435" y="990988"/>
                </a:lnTo>
                <a:lnTo>
                  <a:pt x="4351652" y="1019624"/>
                </a:lnTo>
                <a:lnTo>
                  <a:pt x="4307339" y="1047314"/>
                </a:lnTo>
                <a:lnTo>
                  <a:pt x="4262432" y="1073941"/>
                </a:lnTo>
                <a:lnTo>
                  <a:pt x="4216866" y="1099382"/>
                </a:lnTo>
                <a:lnTo>
                  <a:pt x="4170578" y="1123520"/>
                </a:lnTo>
                <a:lnTo>
                  <a:pt x="4123504" y="1146233"/>
                </a:lnTo>
                <a:lnTo>
                  <a:pt x="4075579" y="1167402"/>
                </a:lnTo>
                <a:lnTo>
                  <a:pt x="4026740" y="1186907"/>
                </a:lnTo>
                <a:lnTo>
                  <a:pt x="3981958" y="1203200"/>
                </a:lnTo>
                <a:lnTo>
                  <a:pt x="3936879" y="1218017"/>
                </a:lnTo>
                <a:lnTo>
                  <a:pt x="3891436" y="1230883"/>
                </a:lnTo>
                <a:lnTo>
                  <a:pt x="3845560" y="1241320"/>
                </a:lnTo>
                <a:lnTo>
                  <a:pt x="3799182" y="1248855"/>
                </a:lnTo>
                <a:lnTo>
                  <a:pt x="3752234" y="1253011"/>
                </a:lnTo>
                <a:lnTo>
                  <a:pt x="3704647" y="1253312"/>
                </a:lnTo>
                <a:lnTo>
                  <a:pt x="3656353" y="1249282"/>
                </a:lnTo>
                <a:lnTo>
                  <a:pt x="3601198" y="1238802"/>
                </a:lnTo>
                <a:lnTo>
                  <a:pt x="3548467" y="1222063"/>
                </a:lnTo>
                <a:lnTo>
                  <a:pt x="3498225" y="1199065"/>
                </a:lnTo>
                <a:lnTo>
                  <a:pt x="3450538" y="1169808"/>
                </a:lnTo>
                <a:lnTo>
                  <a:pt x="3409699" y="1138878"/>
                </a:lnTo>
                <a:lnTo>
                  <a:pt x="3371578" y="1105306"/>
                </a:lnTo>
                <a:lnTo>
                  <a:pt x="3335918" y="1069347"/>
                </a:lnTo>
                <a:lnTo>
                  <a:pt x="3302468" y="1031255"/>
                </a:lnTo>
                <a:lnTo>
                  <a:pt x="3270972" y="991286"/>
                </a:lnTo>
                <a:lnTo>
                  <a:pt x="3241177" y="949695"/>
                </a:lnTo>
                <a:lnTo>
                  <a:pt x="3212828" y="906738"/>
                </a:lnTo>
                <a:lnTo>
                  <a:pt x="3187231" y="862388"/>
                </a:lnTo>
                <a:lnTo>
                  <a:pt x="3165669" y="816788"/>
                </a:lnTo>
                <a:lnTo>
                  <a:pt x="3147636" y="770099"/>
                </a:lnTo>
                <a:lnTo>
                  <a:pt x="3132627" y="722484"/>
                </a:lnTo>
                <a:lnTo>
                  <a:pt x="3120136" y="674105"/>
                </a:lnTo>
                <a:lnTo>
                  <a:pt x="3109658" y="625124"/>
                </a:lnTo>
                <a:lnTo>
                  <a:pt x="3100686" y="575702"/>
                </a:lnTo>
                <a:lnTo>
                  <a:pt x="3092715" y="526002"/>
                </a:lnTo>
                <a:lnTo>
                  <a:pt x="3085240" y="476185"/>
                </a:lnTo>
                <a:lnTo>
                  <a:pt x="3078898" y="427328"/>
                </a:lnTo>
                <a:lnTo>
                  <a:pt x="3073924" y="378259"/>
                </a:lnTo>
                <a:lnTo>
                  <a:pt x="3065603" y="279860"/>
                </a:lnTo>
                <a:lnTo>
                  <a:pt x="3061021" y="230716"/>
                </a:lnTo>
                <a:lnTo>
                  <a:pt x="3052100" y="187002"/>
                </a:lnTo>
                <a:lnTo>
                  <a:pt x="3005992" y="131445"/>
                </a:lnTo>
                <a:lnTo>
                  <a:pt x="2965066" y="114636"/>
                </a:lnTo>
                <a:lnTo>
                  <a:pt x="2958951" y="112804"/>
                </a:lnTo>
                <a:lnTo>
                  <a:pt x="2952898" y="110458"/>
                </a:lnTo>
                <a:lnTo>
                  <a:pt x="2531299" y="38816"/>
                </a:lnTo>
                <a:lnTo>
                  <a:pt x="2487595" y="36516"/>
                </a:lnTo>
                <a:lnTo>
                  <a:pt x="2448767" y="45744"/>
                </a:lnTo>
                <a:lnTo>
                  <a:pt x="2414611" y="66927"/>
                </a:lnTo>
                <a:lnTo>
                  <a:pt x="2384926" y="100490"/>
                </a:lnTo>
                <a:lnTo>
                  <a:pt x="2368662" y="122185"/>
                </a:lnTo>
                <a:lnTo>
                  <a:pt x="2351137" y="142969"/>
                </a:lnTo>
                <a:lnTo>
                  <a:pt x="2333078" y="163366"/>
                </a:lnTo>
                <a:lnTo>
                  <a:pt x="2315211" y="183901"/>
                </a:lnTo>
                <a:lnTo>
                  <a:pt x="2123393" y="410870"/>
                </a:lnTo>
                <a:lnTo>
                  <a:pt x="2026907" y="526395"/>
                </a:lnTo>
                <a:lnTo>
                  <a:pt x="1993506" y="565450"/>
                </a:lnTo>
                <a:lnTo>
                  <a:pt x="1959619" y="604005"/>
                </a:lnTo>
                <a:lnTo>
                  <a:pt x="1925151" y="641972"/>
                </a:lnTo>
                <a:lnTo>
                  <a:pt x="1890005" y="679263"/>
                </a:lnTo>
                <a:lnTo>
                  <a:pt x="1854084" y="715789"/>
                </a:lnTo>
                <a:lnTo>
                  <a:pt x="1817294" y="751464"/>
                </a:lnTo>
                <a:lnTo>
                  <a:pt x="1779536" y="786197"/>
                </a:lnTo>
                <a:lnTo>
                  <a:pt x="1740715" y="819903"/>
                </a:lnTo>
                <a:lnTo>
                  <a:pt x="1701634" y="851953"/>
                </a:lnTo>
                <a:lnTo>
                  <a:pt x="1661941" y="882774"/>
                </a:lnTo>
                <a:lnTo>
                  <a:pt x="1621614" y="912327"/>
                </a:lnTo>
                <a:lnTo>
                  <a:pt x="1580635" y="940573"/>
                </a:lnTo>
                <a:lnTo>
                  <a:pt x="1538984" y="967475"/>
                </a:lnTo>
                <a:lnTo>
                  <a:pt x="1496640" y="992996"/>
                </a:lnTo>
                <a:lnTo>
                  <a:pt x="1453584" y="1017097"/>
                </a:lnTo>
                <a:lnTo>
                  <a:pt x="1409796" y="1039740"/>
                </a:lnTo>
                <a:lnTo>
                  <a:pt x="1365257" y="1060888"/>
                </a:lnTo>
                <a:lnTo>
                  <a:pt x="1319946" y="1080502"/>
                </a:lnTo>
                <a:lnTo>
                  <a:pt x="1273843" y="1098545"/>
                </a:lnTo>
                <a:lnTo>
                  <a:pt x="1226929" y="1114978"/>
                </a:lnTo>
                <a:lnTo>
                  <a:pt x="1179184" y="1129765"/>
                </a:lnTo>
                <a:lnTo>
                  <a:pt x="1130587" y="1142867"/>
                </a:lnTo>
                <a:lnTo>
                  <a:pt x="1083075" y="1153768"/>
                </a:lnTo>
                <a:lnTo>
                  <a:pt x="1035370" y="1162379"/>
                </a:lnTo>
                <a:lnTo>
                  <a:pt x="987441" y="1168101"/>
                </a:lnTo>
                <a:lnTo>
                  <a:pt x="939255" y="1170337"/>
                </a:lnTo>
                <a:lnTo>
                  <a:pt x="890778" y="1168487"/>
                </a:lnTo>
                <a:lnTo>
                  <a:pt x="841978" y="1161955"/>
                </a:lnTo>
                <a:lnTo>
                  <a:pt x="791242" y="1149322"/>
                </a:lnTo>
                <a:lnTo>
                  <a:pt x="744705" y="1131029"/>
                </a:lnTo>
                <a:lnTo>
                  <a:pt x="702342" y="1107119"/>
                </a:lnTo>
                <a:lnTo>
                  <a:pt x="664126" y="1077638"/>
                </a:lnTo>
                <a:lnTo>
                  <a:pt x="630032" y="1042630"/>
                </a:lnTo>
                <a:lnTo>
                  <a:pt x="600032" y="1002140"/>
                </a:lnTo>
                <a:lnTo>
                  <a:pt x="574102" y="956213"/>
                </a:lnTo>
                <a:lnTo>
                  <a:pt x="553525" y="907914"/>
                </a:lnTo>
                <a:lnTo>
                  <a:pt x="536302" y="858100"/>
                </a:lnTo>
                <a:lnTo>
                  <a:pt x="519931" y="807166"/>
                </a:lnTo>
                <a:lnTo>
                  <a:pt x="504293" y="756037"/>
                </a:lnTo>
                <a:lnTo>
                  <a:pt x="489623" y="704650"/>
                </a:lnTo>
                <a:lnTo>
                  <a:pt x="476160" y="652943"/>
                </a:lnTo>
                <a:lnTo>
                  <a:pt x="464141" y="600854"/>
                </a:lnTo>
                <a:lnTo>
                  <a:pt x="453803" y="548322"/>
                </a:lnTo>
                <a:lnTo>
                  <a:pt x="445383" y="495284"/>
                </a:lnTo>
                <a:lnTo>
                  <a:pt x="440344" y="459470"/>
                </a:lnTo>
                <a:lnTo>
                  <a:pt x="435061" y="423686"/>
                </a:lnTo>
                <a:lnTo>
                  <a:pt x="423216" y="352346"/>
                </a:lnTo>
                <a:lnTo>
                  <a:pt x="409613" y="305617"/>
                </a:lnTo>
                <a:lnTo>
                  <a:pt x="388038" y="271862"/>
                </a:lnTo>
                <a:lnTo>
                  <a:pt x="319675" y="242643"/>
                </a:lnTo>
                <a:lnTo>
                  <a:pt x="272237" y="246862"/>
                </a:lnTo>
                <a:lnTo>
                  <a:pt x="234874" y="254948"/>
                </a:lnTo>
                <a:lnTo>
                  <a:pt x="197688" y="263976"/>
                </a:lnTo>
                <a:lnTo>
                  <a:pt x="160625" y="273598"/>
                </a:lnTo>
                <a:lnTo>
                  <a:pt x="123634" y="283469"/>
                </a:lnTo>
                <a:lnTo>
                  <a:pt x="76688" y="304301"/>
                </a:lnTo>
                <a:lnTo>
                  <a:pt x="41191" y="336281"/>
                </a:lnTo>
                <a:lnTo>
                  <a:pt x="16803" y="375941"/>
                </a:lnTo>
                <a:lnTo>
                  <a:pt x="3186" y="419817"/>
                </a:lnTo>
                <a:lnTo>
                  <a:pt x="0" y="464442"/>
                </a:lnTo>
                <a:lnTo>
                  <a:pt x="6904" y="506352"/>
                </a:lnTo>
                <a:lnTo>
                  <a:pt x="14595" y="533523"/>
                </a:lnTo>
                <a:lnTo>
                  <a:pt x="21421" y="560985"/>
                </a:lnTo>
                <a:lnTo>
                  <a:pt x="27350" y="588661"/>
                </a:lnTo>
                <a:lnTo>
                  <a:pt x="32349" y="616474"/>
                </a:lnTo>
                <a:lnTo>
                  <a:pt x="38941" y="662958"/>
                </a:lnTo>
                <a:lnTo>
                  <a:pt x="44588" y="709610"/>
                </a:lnTo>
                <a:lnTo>
                  <a:pt x="50641" y="756164"/>
                </a:lnTo>
                <a:lnTo>
                  <a:pt x="58452" y="802353"/>
                </a:lnTo>
                <a:lnTo>
                  <a:pt x="69219" y="852533"/>
                </a:lnTo>
                <a:lnTo>
                  <a:pt x="81449" y="902093"/>
                </a:lnTo>
                <a:lnTo>
                  <a:pt x="95188" y="951009"/>
                </a:lnTo>
                <a:lnTo>
                  <a:pt x="110481" y="999253"/>
                </a:lnTo>
                <a:lnTo>
                  <a:pt x="127372" y="1046800"/>
                </a:lnTo>
                <a:lnTo>
                  <a:pt x="145908" y="1093625"/>
                </a:lnTo>
                <a:lnTo>
                  <a:pt x="166132" y="1139700"/>
                </a:lnTo>
                <a:lnTo>
                  <a:pt x="188091" y="1185000"/>
                </a:lnTo>
                <a:lnTo>
                  <a:pt x="211828" y="1229499"/>
                </a:lnTo>
                <a:lnTo>
                  <a:pt x="237389" y="1273170"/>
                </a:lnTo>
                <a:lnTo>
                  <a:pt x="264819" y="1315989"/>
                </a:lnTo>
                <a:lnTo>
                  <a:pt x="294163" y="1357928"/>
                </a:lnTo>
                <a:lnTo>
                  <a:pt x="325812" y="1399020"/>
                </a:lnTo>
                <a:lnTo>
                  <a:pt x="359143" y="1437862"/>
                </a:lnTo>
                <a:lnTo>
                  <a:pt x="394201" y="1474371"/>
                </a:lnTo>
                <a:lnTo>
                  <a:pt x="431034" y="1508468"/>
                </a:lnTo>
                <a:lnTo>
                  <a:pt x="469690" y="1540070"/>
                </a:lnTo>
                <a:lnTo>
                  <a:pt x="510215" y="1569097"/>
                </a:lnTo>
                <a:lnTo>
                  <a:pt x="552656" y="1595467"/>
                </a:lnTo>
                <a:lnTo>
                  <a:pt x="597061" y="1619099"/>
                </a:lnTo>
                <a:lnTo>
                  <a:pt x="643477" y="1639912"/>
                </a:lnTo>
                <a:lnTo>
                  <a:pt x="691952" y="1657825"/>
                </a:lnTo>
                <a:lnTo>
                  <a:pt x="741545" y="1673042"/>
                </a:lnTo>
                <a:lnTo>
                  <a:pt x="791257" y="1685819"/>
                </a:lnTo>
                <a:lnTo>
                  <a:pt x="841081" y="1696172"/>
                </a:lnTo>
                <a:lnTo>
                  <a:pt x="891010" y="1704115"/>
                </a:lnTo>
                <a:lnTo>
                  <a:pt x="941037" y="1709664"/>
                </a:lnTo>
                <a:lnTo>
                  <a:pt x="991156" y="1712835"/>
                </a:lnTo>
                <a:lnTo>
                  <a:pt x="1041360" y="1713642"/>
                </a:lnTo>
                <a:lnTo>
                  <a:pt x="1091643" y="1712100"/>
                </a:lnTo>
                <a:lnTo>
                  <a:pt x="1141998" y="1708226"/>
                </a:lnTo>
                <a:lnTo>
                  <a:pt x="1192419" y="1702033"/>
                </a:lnTo>
                <a:lnTo>
                  <a:pt x="1242899" y="1693538"/>
                </a:lnTo>
                <a:lnTo>
                  <a:pt x="1293431" y="1682756"/>
                </a:lnTo>
                <a:lnTo>
                  <a:pt x="1342740" y="1670143"/>
                </a:lnTo>
                <a:lnTo>
                  <a:pt x="1391228" y="1655799"/>
                </a:lnTo>
                <a:lnTo>
                  <a:pt x="1438921" y="1639789"/>
                </a:lnTo>
                <a:lnTo>
                  <a:pt x="1485846" y="1622174"/>
                </a:lnTo>
                <a:lnTo>
                  <a:pt x="1532027" y="1603018"/>
                </a:lnTo>
                <a:lnTo>
                  <a:pt x="1577491" y="1582382"/>
                </a:lnTo>
                <a:lnTo>
                  <a:pt x="1622265" y="1560330"/>
                </a:lnTo>
                <a:lnTo>
                  <a:pt x="1666373" y="1536925"/>
                </a:lnTo>
                <a:lnTo>
                  <a:pt x="1709842" y="1512228"/>
                </a:lnTo>
                <a:lnTo>
                  <a:pt x="1752698" y="1486303"/>
                </a:lnTo>
                <a:lnTo>
                  <a:pt x="1794966" y="1459213"/>
                </a:lnTo>
                <a:lnTo>
                  <a:pt x="1836674" y="1431020"/>
                </a:lnTo>
                <a:lnTo>
                  <a:pt x="1877846" y="1401787"/>
                </a:lnTo>
                <a:lnTo>
                  <a:pt x="1918508" y="1371577"/>
                </a:lnTo>
                <a:lnTo>
                  <a:pt x="1958688" y="1340452"/>
                </a:lnTo>
                <a:lnTo>
                  <a:pt x="2000313" y="1306861"/>
                </a:lnTo>
                <a:lnTo>
                  <a:pt x="2041326" y="1272411"/>
                </a:lnTo>
                <a:lnTo>
                  <a:pt x="2081747" y="1237187"/>
                </a:lnTo>
                <a:lnTo>
                  <a:pt x="2121592" y="1201271"/>
                </a:lnTo>
                <a:lnTo>
                  <a:pt x="2160878" y="1164746"/>
                </a:lnTo>
                <a:lnTo>
                  <a:pt x="2199623" y="1127694"/>
                </a:lnTo>
                <a:lnTo>
                  <a:pt x="2235909" y="1091918"/>
                </a:lnTo>
                <a:lnTo>
                  <a:pt x="2271675" y="1055579"/>
                </a:lnTo>
                <a:lnTo>
                  <a:pt x="2307040" y="1018810"/>
                </a:lnTo>
                <a:lnTo>
                  <a:pt x="2342125" y="981742"/>
                </a:lnTo>
                <a:lnTo>
                  <a:pt x="2446903" y="870058"/>
                </a:lnTo>
                <a:lnTo>
                  <a:pt x="2477042" y="837689"/>
                </a:lnTo>
                <a:lnTo>
                  <a:pt x="2507005" y="804811"/>
                </a:lnTo>
                <a:lnTo>
                  <a:pt x="2567821" y="737570"/>
                </a:lnTo>
                <a:lnTo>
                  <a:pt x="2576800" y="753521"/>
                </a:lnTo>
                <a:lnTo>
                  <a:pt x="2584271" y="767391"/>
                </a:lnTo>
                <a:lnTo>
                  <a:pt x="2676281" y="951492"/>
                </a:lnTo>
                <a:lnTo>
                  <a:pt x="2742948" y="1081519"/>
                </a:lnTo>
                <a:lnTo>
                  <a:pt x="2764788" y="1123512"/>
                </a:lnTo>
                <a:lnTo>
                  <a:pt x="2787174" y="1165193"/>
                </a:lnTo>
                <a:lnTo>
                  <a:pt x="2810401" y="1206392"/>
                </a:lnTo>
                <a:lnTo>
                  <a:pt x="2834763" y="1246939"/>
                </a:lnTo>
                <a:lnTo>
                  <a:pt x="2860556" y="1286663"/>
                </a:lnTo>
                <a:lnTo>
                  <a:pt x="2892025" y="1330973"/>
                </a:lnTo>
                <a:lnTo>
                  <a:pt x="2925273" y="1373562"/>
                </a:lnTo>
                <a:lnTo>
                  <a:pt x="2960330" y="1414349"/>
                </a:lnTo>
                <a:lnTo>
                  <a:pt x="2997228" y="1453256"/>
                </a:lnTo>
                <a:lnTo>
                  <a:pt x="3035998" y="1490203"/>
                </a:lnTo>
                <a:lnTo>
                  <a:pt x="3076672" y="1525111"/>
                </a:lnTo>
                <a:lnTo>
                  <a:pt x="3119281" y="1557901"/>
                </a:lnTo>
                <a:lnTo>
                  <a:pt x="3159540" y="1586043"/>
                </a:lnTo>
                <a:lnTo>
                  <a:pt x="3200540" y="1612429"/>
                </a:lnTo>
                <a:lnTo>
                  <a:pt x="3242278" y="1637041"/>
                </a:lnTo>
                <a:lnTo>
                  <a:pt x="3284756" y="1659864"/>
                </a:lnTo>
                <a:lnTo>
                  <a:pt x="3327970" y="1680881"/>
                </a:lnTo>
                <a:lnTo>
                  <a:pt x="3371921" y="1700075"/>
                </a:lnTo>
                <a:lnTo>
                  <a:pt x="3416607" y="1717429"/>
                </a:lnTo>
                <a:lnTo>
                  <a:pt x="3462028" y="1732928"/>
                </a:lnTo>
                <a:lnTo>
                  <a:pt x="3508182" y="1746554"/>
                </a:lnTo>
                <a:lnTo>
                  <a:pt x="3555068" y="1758290"/>
                </a:lnTo>
                <a:lnTo>
                  <a:pt x="3602686" y="1768122"/>
                </a:lnTo>
                <a:lnTo>
                  <a:pt x="3651034" y="1776031"/>
                </a:lnTo>
                <a:lnTo>
                  <a:pt x="3702251" y="1781650"/>
                </a:lnTo>
                <a:lnTo>
                  <a:pt x="3753045" y="1783846"/>
                </a:lnTo>
                <a:lnTo>
                  <a:pt x="3803421" y="1782616"/>
                </a:lnTo>
                <a:lnTo>
                  <a:pt x="3853384" y="1777958"/>
                </a:lnTo>
                <a:lnTo>
                  <a:pt x="3902938" y="1769872"/>
                </a:lnTo>
                <a:lnTo>
                  <a:pt x="3952089" y="1758354"/>
                </a:lnTo>
                <a:lnTo>
                  <a:pt x="4000841" y="1743402"/>
                </a:lnTo>
                <a:lnTo>
                  <a:pt x="4049200" y="1725016"/>
                </a:lnTo>
                <a:lnTo>
                  <a:pt x="4095359" y="1704964"/>
                </a:lnTo>
                <a:lnTo>
                  <a:pt x="4140795" y="1683649"/>
                </a:lnTo>
                <a:lnTo>
                  <a:pt x="4185508" y="1661085"/>
                </a:lnTo>
                <a:lnTo>
                  <a:pt x="4229497" y="1637288"/>
                </a:lnTo>
                <a:lnTo>
                  <a:pt x="4272760" y="1612271"/>
                </a:lnTo>
                <a:lnTo>
                  <a:pt x="4315297" y="1586051"/>
                </a:lnTo>
                <a:lnTo>
                  <a:pt x="4357107" y="1558641"/>
                </a:lnTo>
                <a:lnTo>
                  <a:pt x="4398188" y="1530057"/>
                </a:lnTo>
                <a:lnTo>
                  <a:pt x="4438539" y="1500312"/>
                </a:lnTo>
                <a:lnTo>
                  <a:pt x="4478160" y="1469422"/>
                </a:lnTo>
                <a:lnTo>
                  <a:pt x="4517050" y="1437402"/>
                </a:lnTo>
                <a:lnTo>
                  <a:pt x="4556268" y="1404161"/>
                </a:lnTo>
                <a:lnTo>
                  <a:pt x="4673548" y="1303972"/>
                </a:lnTo>
                <a:lnTo>
                  <a:pt x="4790382" y="1203232"/>
                </a:lnTo>
                <a:lnTo>
                  <a:pt x="5255411" y="799096"/>
                </a:lnTo>
                <a:lnTo>
                  <a:pt x="5373830" y="695477"/>
                </a:lnTo>
                <a:lnTo>
                  <a:pt x="5379848" y="715132"/>
                </a:lnTo>
                <a:lnTo>
                  <a:pt x="5382052" y="723164"/>
                </a:lnTo>
                <a:lnTo>
                  <a:pt x="5383243" y="730743"/>
                </a:lnTo>
                <a:lnTo>
                  <a:pt x="5385581" y="765949"/>
                </a:lnTo>
                <a:lnTo>
                  <a:pt x="5389741" y="836404"/>
                </a:lnTo>
                <a:lnTo>
                  <a:pt x="5392332" y="871587"/>
                </a:lnTo>
                <a:lnTo>
                  <a:pt x="5397474" y="924140"/>
                </a:lnTo>
                <a:lnTo>
                  <a:pt x="5405358" y="976254"/>
                </a:lnTo>
                <a:lnTo>
                  <a:pt x="5416910" y="1026767"/>
                </a:lnTo>
                <a:lnTo>
                  <a:pt x="5431722" y="1075848"/>
                </a:lnTo>
                <a:lnTo>
                  <a:pt x="5449525" y="1123614"/>
                </a:lnTo>
                <a:lnTo>
                  <a:pt x="5470049" y="1170186"/>
                </a:lnTo>
                <a:lnTo>
                  <a:pt x="5493023" y="1215683"/>
                </a:lnTo>
                <a:lnTo>
                  <a:pt x="5518180" y="1260224"/>
                </a:lnTo>
                <a:lnTo>
                  <a:pt x="5545249" y="1303930"/>
                </a:lnTo>
                <a:lnTo>
                  <a:pt x="5573097" y="1345329"/>
                </a:lnTo>
                <a:lnTo>
                  <a:pt x="5602261" y="1385246"/>
                </a:lnTo>
                <a:lnTo>
                  <a:pt x="5632710" y="1423711"/>
                </a:lnTo>
                <a:lnTo>
                  <a:pt x="5664410" y="1460754"/>
                </a:lnTo>
                <a:lnTo>
                  <a:pt x="5697329" y="1496407"/>
                </a:lnTo>
                <a:lnTo>
                  <a:pt x="5731435" y="1530700"/>
                </a:lnTo>
                <a:lnTo>
                  <a:pt x="5766695" y="1563664"/>
                </a:lnTo>
                <a:lnTo>
                  <a:pt x="5803076" y="1595329"/>
                </a:lnTo>
                <a:lnTo>
                  <a:pt x="5840547" y="1625727"/>
                </a:lnTo>
                <a:lnTo>
                  <a:pt x="5879074" y="1654889"/>
                </a:lnTo>
                <a:lnTo>
                  <a:pt x="5918625" y="1682844"/>
                </a:lnTo>
                <a:lnTo>
                  <a:pt x="5959168" y="1709623"/>
                </a:lnTo>
                <a:lnTo>
                  <a:pt x="6000669" y="1735258"/>
                </a:lnTo>
                <a:lnTo>
                  <a:pt x="6043097" y="1759780"/>
                </a:lnTo>
                <a:lnTo>
                  <a:pt x="6085725" y="1781160"/>
                </a:lnTo>
                <a:lnTo>
                  <a:pt x="6129206" y="1798087"/>
                </a:lnTo>
                <a:lnTo>
                  <a:pt x="6173450" y="1810489"/>
                </a:lnTo>
                <a:lnTo>
                  <a:pt x="6218367" y="1818294"/>
                </a:lnTo>
                <a:lnTo>
                  <a:pt x="6263869" y="1821428"/>
                </a:lnTo>
                <a:lnTo>
                  <a:pt x="6309865" y="1819821"/>
                </a:lnTo>
                <a:lnTo>
                  <a:pt x="6356266" y="1813400"/>
                </a:lnTo>
                <a:lnTo>
                  <a:pt x="6402982" y="1802093"/>
                </a:lnTo>
                <a:lnTo>
                  <a:pt x="6443816" y="1788933"/>
                </a:lnTo>
                <a:lnTo>
                  <a:pt x="6484159" y="1773928"/>
                </a:lnTo>
                <a:lnTo>
                  <a:pt x="6524032" y="1757530"/>
                </a:lnTo>
                <a:lnTo>
                  <a:pt x="6563459" y="1740189"/>
                </a:lnTo>
                <a:lnTo>
                  <a:pt x="6611200" y="1718272"/>
                </a:lnTo>
                <a:lnTo>
                  <a:pt x="6658570" y="1695665"/>
                </a:lnTo>
                <a:lnTo>
                  <a:pt x="6705544" y="1672325"/>
                </a:lnTo>
                <a:lnTo>
                  <a:pt x="6752099" y="1648209"/>
                </a:lnTo>
                <a:lnTo>
                  <a:pt x="6798211" y="1623272"/>
                </a:lnTo>
                <a:lnTo>
                  <a:pt x="6843854" y="1597471"/>
                </a:lnTo>
                <a:lnTo>
                  <a:pt x="6889004" y="1570763"/>
                </a:lnTo>
                <a:lnTo>
                  <a:pt x="6933638" y="1543104"/>
                </a:lnTo>
                <a:lnTo>
                  <a:pt x="6977731" y="1514451"/>
                </a:lnTo>
                <a:lnTo>
                  <a:pt x="7021259" y="1484760"/>
                </a:lnTo>
                <a:lnTo>
                  <a:pt x="7064197" y="1453988"/>
                </a:lnTo>
                <a:lnTo>
                  <a:pt x="7107670" y="1421419"/>
                </a:lnTo>
                <a:lnTo>
                  <a:pt x="7150373" y="1387870"/>
                </a:lnTo>
                <a:lnTo>
                  <a:pt x="7192036" y="1353114"/>
                </a:lnTo>
                <a:lnTo>
                  <a:pt x="7232391" y="1316922"/>
                </a:lnTo>
                <a:lnTo>
                  <a:pt x="7271167" y="1279065"/>
                </a:lnTo>
                <a:lnTo>
                  <a:pt x="7308096" y="1239314"/>
                </a:lnTo>
                <a:lnTo>
                  <a:pt x="7342080" y="1200280"/>
                </a:lnTo>
                <a:lnTo>
                  <a:pt x="7375664" y="1160878"/>
                </a:lnTo>
                <a:lnTo>
                  <a:pt x="7408914" y="1121167"/>
                </a:lnTo>
                <a:lnTo>
                  <a:pt x="7441891" y="1081207"/>
                </a:lnTo>
                <a:lnTo>
                  <a:pt x="7474661" y="1041057"/>
                </a:lnTo>
                <a:lnTo>
                  <a:pt x="7704124" y="756702"/>
                </a:lnTo>
                <a:lnTo>
                  <a:pt x="7802759" y="633184"/>
                </a:lnTo>
                <a:lnTo>
                  <a:pt x="7900894" y="509252"/>
                </a:lnTo>
                <a:lnTo>
                  <a:pt x="7932016" y="469499"/>
                </a:lnTo>
                <a:lnTo>
                  <a:pt x="7962654" y="429325"/>
                </a:lnTo>
                <a:lnTo>
                  <a:pt x="7992441" y="388528"/>
                </a:lnTo>
                <a:lnTo>
                  <a:pt x="8021006" y="346901"/>
                </a:lnTo>
                <a:lnTo>
                  <a:pt x="8044106" y="297852"/>
                </a:lnTo>
                <a:lnTo>
                  <a:pt x="8046006" y="252912"/>
                </a:lnTo>
                <a:lnTo>
                  <a:pt x="8026862" y="212162"/>
                </a:lnTo>
                <a:lnTo>
                  <a:pt x="7986829" y="175681"/>
                </a:lnTo>
                <a:lnTo>
                  <a:pt x="7930999" y="141676"/>
                </a:lnTo>
                <a:lnTo>
                  <a:pt x="7872696" y="112060"/>
                </a:lnTo>
                <a:lnTo>
                  <a:pt x="7825977" y="94609"/>
                </a:lnTo>
                <a:lnTo>
                  <a:pt x="7788369" y="93408"/>
                </a:lnTo>
                <a:lnTo>
                  <a:pt x="7753706" y="109367"/>
                </a:lnTo>
                <a:lnTo>
                  <a:pt x="7715821" y="143400"/>
                </a:lnTo>
                <a:lnTo>
                  <a:pt x="7712387" y="147274"/>
                </a:lnTo>
                <a:lnTo>
                  <a:pt x="7513893" y="368229"/>
                </a:lnTo>
                <a:lnTo>
                  <a:pt x="7203697" y="710951"/>
                </a:lnTo>
                <a:lnTo>
                  <a:pt x="6993446" y="941574"/>
                </a:lnTo>
                <a:lnTo>
                  <a:pt x="6957931" y="979066"/>
                </a:lnTo>
                <a:lnTo>
                  <a:pt x="6921280" y="1015047"/>
                </a:lnTo>
                <a:lnTo>
                  <a:pt x="6883335" y="1049286"/>
                </a:lnTo>
                <a:lnTo>
                  <a:pt x="6843940" y="1081553"/>
                </a:lnTo>
                <a:lnTo>
                  <a:pt x="6802937" y="1111616"/>
                </a:lnTo>
                <a:lnTo>
                  <a:pt x="6760171" y="1139246"/>
                </a:lnTo>
                <a:lnTo>
                  <a:pt x="6715485" y="1164210"/>
                </a:lnTo>
                <a:lnTo>
                  <a:pt x="6668722" y="1186279"/>
                </a:lnTo>
                <a:lnTo>
                  <a:pt x="6623087" y="1204396"/>
                </a:lnTo>
                <a:lnTo>
                  <a:pt x="6577089" y="1219663"/>
                </a:lnTo>
                <a:lnTo>
                  <a:pt x="6530731" y="1231994"/>
                </a:lnTo>
                <a:lnTo>
                  <a:pt x="6484011" y="1241304"/>
                </a:lnTo>
                <a:lnTo>
                  <a:pt x="6436932" y="1247507"/>
                </a:lnTo>
                <a:lnTo>
                  <a:pt x="6389495" y="1250518"/>
                </a:lnTo>
                <a:lnTo>
                  <a:pt x="6341700" y="1250252"/>
                </a:lnTo>
                <a:lnTo>
                  <a:pt x="6293547" y="1246622"/>
                </a:lnTo>
                <a:lnTo>
                  <a:pt x="6245039" y="1239544"/>
                </a:lnTo>
                <a:lnTo>
                  <a:pt x="6199537" y="1228856"/>
                </a:lnTo>
                <a:lnTo>
                  <a:pt x="6156123" y="1213658"/>
                </a:lnTo>
                <a:lnTo>
                  <a:pt x="6114932" y="1193962"/>
                </a:lnTo>
                <a:lnTo>
                  <a:pt x="6076099" y="1169779"/>
                </a:lnTo>
                <a:lnTo>
                  <a:pt x="6039761" y="1141120"/>
                </a:lnTo>
                <a:lnTo>
                  <a:pt x="6006051" y="1107998"/>
                </a:lnTo>
                <a:lnTo>
                  <a:pt x="5973044" y="1068023"/>
                </a:lnTo>
                <a:lnTo>
                  <a:pt x="5944704" y="1025511"/>
                </a:lnTo>
                <a:lnTo>
                  <a:pt x="5920944" y="980624"/>
                </a:lnTo>
                <a:lnTo>
                  <a:pt x="5901676" y="933523"/>
                </a:lnTo>
                <a:lnTo>
                  <a:pt x="5886812" y="884370"/>
                </a:lnTo>
                <a:lnTo>
                  <a:pt x="5876265" y="833326"/>
                </a:lnTo>
                <a:lnTo>
                  <a:pt x="5868395" y="778192"/>
                </a:lnTo>
                <a:lnTo>
                  <a:pt x="5862045" y="722799"/>
                </a:lnTo>
                <a:lnTo>
                  <a:pt x="5850496" y="611825"/>
                </a:lnTo>
                <a:lnTo>
                  <a:pt x="5846201" y="558496"/>
                </a:lnTo>
                <a:lnTo>
                  <a:pt x="5845133" y="505264"/>
                </a:lnTo>
                <a:lnTo>
                  <a:pt x="5846981" y="452118"/>
                </a:lnTo>
                <a:lnTo>
                  <a:pt x="5851435" y="399045"/>
                </a:lnTo>
                <a:lnTo>
                  <a:pt x="5858182" y="346032"/>
                </a:lnTo>
                <a:lnTo>
                  <a:pt x="5867835" y="278233"/>
                </a:lnTo>
                <a:lnTo>
                  <a:pt x="5876788" y="210340"/>
                </a:lnTo>
                <a:lnTo>
                  <a:pt x="5868995" y="165013"/>
                </a:lnTo>
                <a:lnTo>
                  <a:pt x="5834015" y="135306"/>
                </a:lnTo>
                <a:lnTo>
                  <a:pt x="5686192" y="64485"/>
                </a:lnTo>
                <a:lnTo>
                  <a:pt x="5636826" y="41091"/>
                </a:lnTo>
                <a:lnTo>
                  <a:pt x="5587268" y="18136"/>
                </a:lnTo>
                <a:lnTo>
                  <a:pt x="5554422" y="5866"/>
                </a:lnTo>
                <a:lnTo>
                  <a:pt x="5520964" y="0"/>
                </a:lnTo>
                <a:close/>
              </a:path>
            </a:pathLst>
          </a:custGeom>
          <a:solidFill>
            <a:srgbClr val="B1CC9E"/>
          </a:solidFill>
        </p:spPr>
        <p:txBody>
          <a:bodyPr wrap="square" lIns="0" tIns="0" rIns="0" bIns="0" rtlCol="0"/>
          <a:lstStyle/>
          <a:p>
            <a:endParaRPr/>
          </a:p>
        </p:txBody>
      </p:sp>
      <p:sp>
        <p:nvSpPr>
          <p:cNvPr id="6" name="object 6"/>
          <p:cNvSpPr/>
          <p:nvPr/>
        </p:nvSpPr>
        <p:spPr>
          <a:xfrm>
            <a:off x="16346064" y="5613"/>
            <a:ext cx="3758565" cy="5003800"/>
          </a:xfrm>
          <a:custGeom>
            <a:avLst/>
            <a:gdLst/>
            <a:ahLst/>
            <a:cxnLst/>
            <a:rect l="l" t="t" r="r" b="b"/>
            <a:pathLst>
              <a:path w="3758565" h="5003800">
                <a:moveTo>
                  <a:pt x="3727802" y="4991100"/>
                </a:moveTo>
                <a:lnTo>
                  <a:pt x="3148458" y="4991100"/>
                </a:lnTo>
                <a:lnTo>
                  <a:pt x="3200495" y="5003800"/>
                </a:lnTo>
                <a:lnTo>
                  <a:pt x="3674567" y="5003800"/>
                </a:lnTo>
                <a:lnTo>
                  <a:pt x="3727802" y="4991100"/>
                </a:lnTo>
                <a:close/>
              </a:path>
              <a:path w="3758565" h="5003800">
                <a:moveTo>
                  <a:pt x="693994" y="0"/>
                </a:moveTo>
                <a:lnTo>
                  <a:pt x="157833" y="0"/>
                </a:lnTo>
                <a:lnTo>
                  <a:pt x="141468" y="50800"/>
                </a:lnTo>
                <a:lnTo>
                  <a:pt x="127598" y="101600"/>
                </a:lnTo>
                <a:lnTo>
                  <a:pt x="114192" y="152400"/>
                </a:lnTo>
                <a:lnTo>
                  <a:pt x="101518" y="203200"/>
                </a:lnTo>
                <a:lnTo>
                  <a:pt x="89839" y="241300"/>
                </a:lnTo>
                <a:lnTo>
                  <a:pt x="79421" y="292100"/>
                </a:lnTo>
                <a:lnTo>
                  <a:pt x="69398" y="342900"/>
                </a:lnTo>
                <a:lnTo>
                  <a:pt x="60086" y="393700"/>
                </a:lnTo>
                <a:lnTo>
                  <a:pt x="51478" y="444500"/>
                </a:lnTo>
                <a:lnTo>
                  <a:pt x="43564" y="495300"/>
                </a:lnTo>
                <a:lnTo>
                  <a:pt x="36338" y="546100"/>
                </a:lnTo>
                <a:lnTo>
                  <a:pt x="29791" y="596900"/>
                </a:lnTo>
                <a:lnTo>
                  <a:pt x="23915" y="647700"/>
                </a:lnTo>
                <a:lnTo>
                  <a:pt x="18702" y="698500"/>
                </a:lnTo>
                <a:lnTo>
                  <a:pt x="14143" y="749300"/>
                </a:lnTo>
                <a:lnTo>
                  <a:pt x="10232" y="800100"/>
                </a:lnTo>
                <a:lnTo>
                  <a:pt x="6960" y="850900"/>
                </a:lnTo>
                <a:lnTo>
                  <a:pt x="4318" y="914400"/>
                </a:lnTo>
                <a:lnTo>
                  <a:pt x="2300" y="965200"/>
                </a:lnTo>
                <a:lnTo>
                  <a:pt x="896" y="1016000"/>
                </a:lnTo>
                <a:lnTo>
                  <a:pt x="99" y="1066800"/>
                </a:lnTo>
                <a:lnTo>
                  <a:pt x="0" y="1130300"/>
                </a:lnTo>
                <a:lnTo>
                  <a:pt x="294" y="1168400"/>
                </a:lnTo>
                <a:lnTo>
                  <a:pt x="1269" y="1219200"/>
                </a:lnTo>
                <a:lnTo>
                  <a:pt x="2820" y="1270000"/>
                </a:lnTo>
                <a:lnTo>
                  <a:pt x="4936" y="1320800"/>
                </a:lnTo>
                <a:lnTo>
                  <a:pt x="7612" y="1358900"/>
                </a:lnTo>
                <a:lnTo>
                  <a:pt x="10838" y="1409700"/>
                </a:lnTo>
                <a:lnTo>
                  <a:pt x="14606" y="1460500"/>
                </a:lnTo>
                <a:lnTo>
                  <a:pt x="19074" y="1524000"/>
                </a:lnTo>
                <a:lnTo>
                  <a:pt x="24186" y="1574800"/>
                </a:lnTo>
                <a:lnTo>
                  <a:pt x="29939" y="1625600"/>
                </a:lnTo>
                <a:lnTo>
                  <a:pt x="36330" y="1676400"/>
                </a:lnTo>
                <a:lnTo>
                  <a:pt x="43354" y="1727200"/>
                </a:lnTo>
                <a:lnTo>
                  <a:pt x="51010" y="1778000"/>
                </a:lnTo>
                <a:lnTo>
                  <a:pt x="59292" y="1828800"/>
                </a:lnTo>
                <a:lnTo>
                  <a:pt x="68198" y="1866900"/>
                </a:lnTo>
                <a:lnTo>
                  <a:pt x="77724" y="1917700"/>
                </a:lnTo>
                <a:lnTo>
                  <a:pt x="87867" y="1968500"/>
                </a:lnTo>
                <a:lnTo>
                  <a:pt x="98623" y="2019300"/>
                </a:lnTo>
                <a:lnTo>
                  <a:pt x="109988" y="2070100"/>
                </a:lnTo>
                <a:lnTo>
                  <a:pt x="121960" y="2120900"/>
                </a:lnTo>
                <a:lnTo>
                  <a:pt x="134535" y="2171700"/>
                </a:lnTo>
                <a:lnTo>
                  <a:pt x="147708" y="2209800"/>
                </a:lnTo>
                <a:lnTo>
                  <a:pt x="161478" y="2260600"/>
                </a:lnTo>
                <a:lnTo>
                  <a:pt x="175840" y="2311400"/>
                </a:lnTo>
                <a:lnTo>
                  <a:pt x="190790" y="2362200"/>
                </a:lnTo>
                <a:lnTo>
                  <a:pt x="206326" y="2400300"/>
                </a:lnTo>
                <a:lnTo>
                  <a:pt x="222444" y="2451100"/>
                </a:lnTo>
                <a:lnTo>
                  <a:pt x="239140" y="2501900"/>
                </a:lnTo>
                <a:lnTo>
                  <a:pt x="256411" y="2540000"/>
                </a:lnTo>
                <a:lnTo>
                  <a:pt x="274253" y="2590800"/>
                </a:lnTo>
                <a:lnTo>
                  <a:pt x="292663" y="2628900"/>
                </a:lnTo>
                <a:lnTo>
                  <a:pt x="311638" y="2679700"/>
                </a:lnTo>
                <a:lnTo>
                  <a:pt x="331173" y="2730500"/>
                </a:lnTo>
                <a:lnTo>
                  <a:pt x="351266" y="2768600"/>
                </a:lnTo>
                <a:lnTo>
                  <a:pt x="373420" y="2819400"/>
                </a:lnTo>
                <a:lnTo>
                  <a:pt x="396074" y="2870200"/>
                </a:lnTo>
                <a:lnTo>
                  <a:pt x="419228" y="2908300"/>
                </a:lnTo>
                <a:lnTo>
                  <a:pt x="442880" y="2959100"/>
                </a:lnTo>
                <a:lnTo>
                  <a:pt x="467030" y="3009900"/>
                </a:lnTo>
                <a:lnTo>
                  <a:pt x="491676" y="3048000"/>
                </a:lnTo>
                <a:lnTo>
                  <a:pt x="516819" y="3098800"/>
                </a:lnTo>
                <a:lnTo>
                  <a:pt x="542456" y="3136900"/>
                </a:lnTo>
                <a:lnTo>
                  <a:pt x="568587" y="3187700"/>
                </a:lnTo>
                <a:lnTo>
                  <a:pt x="595211" y="3225800"/>
                </a:lnTo>
                <a:lnTo>
                  <a:pt x="622327" y="3276600"/>
                </a:lnTo>
                <a:lnTo>
                  <a:pt x="649934" y="3314700"/>
                </a:lnTo>
                <a:lnTo>
                  <a:pt x="678031" y="3352800"/>
                </a:lnTo>
                <a:lnTo>
                  <a:pt x="706618" y="3403600"/>
                </a:lnTo>
                <a:lnTo>
                  <a:pt x="735692" y="3441700"/>
                </a:lnTo>
                <a:lnTo>
                  <a:pt x="765255" y="3479800"/>
                </a:lnTo>
                <a:lnTo>
                  <a:pt x="795303" y="3517900"/>
                </a:lnTo>
                <a:lnTo>
                  <a:pt x="825837" y="3568700"/>
                </a:lnTo>
                <a:lnTo>
                  <a:pt x="856856" y="3606800"/>
                </a:lnTo>
                <a:lnTo>
                  <a:pt x="888359" y="3644900"/>
                </a:lnTo>
                <a:lnTo>
                  <a:pt x="920344" y="3683000"/>
                </a:lnTo>
                <a:lnTo>
                  <a:pt x="952811" y="3721100"/>
                </a:lnTo>
                <a:lnTo>
                  <a:pt x="985759" y="3759200"/>
                </a:lnTo>
                <a:lnTo>
                  <a:pt x="1019186" y="3797300"/>
                </a:lnTo>
                <a:lnTo>
                  <a:pt x="1053093" y="3835400"/>
                </a:lnTo>
                <a:lnTo>
                  <a:pt x="1087478" y="3873500"/>
                </a:lnTo>
                <a:lnTo>
                  <a:pt x="1122340" y="3911600"/>
                </a:lnTo>
                <a:lnTo>
                  <a:pt x="1157678" y="3937000"/>
                </a:lnTo>
                <a:lnTo>
                  <a:pt x="1193492" y="3975100"/>
                </a:lnTo>
                <a:lnTo>
                  <a:pt x="1230820" y="4013200"/>
                </a:lnTo>
                <a:lnTo>
                  <a:pt x="1306414" y="4089400"/>
                </a:lnTo>
                <a:lnTo>
                  <a:pt x="1344686" y="4114800"/>
                </a:lnTo>
                <a:lnTo>
                  <a:pt x="1422200" y="4191000"/>
                </a:lnTo>
                <a:lnTo>
                  <a:pt x="1461448" y="4216400"/>
                </a:lnTo>
                <a:lnTo>
                  <a:pt x="1540943" y="4292600"/>
                </a:lnTo>
                <a:lnTo>
                  <a:pt x="1620972" y="4343400"/>
                </a:lnTo>
                <a:lnTo>
                  <a:pt x="1661345" y="4381500"/>
                </a:lnTo>
                <a:lnTo>
                  <a:pt x="1743591" y="4432300"/>
                </a:lnTo>
                <a:lnTo>
                  <a:pt x="1785315" y="4470400"/>
                </a:lnTo>
                <a:lnTo>
                  <a:pt x="2040571" y="4622800"/>
                </a:lnTo>
                <a:lnTo>
                  <a:pt x="2172849" y="4699000"/>
                </a:lnTo>
                <a:lnTo>
                  <a:pt x="2217661" y="4711700"/>
                </a:lnTo>
                <a:lnTo>
                  <a:pt x="2262779" y="4737100"/>
                </a:lnTo>
                <a:lnTo>
                  <a:pt x="2309448" y="4762500"/>
                </a:lnTo>
                <a:lnTo>
                  <a:pt x="2356316" y="4775200"/>
                </a:lnTo>
                <a:lnTo>
                  <a:pt x="2403427" y="4800600"/>
                </a:lnTo>
                <a:lnTo>
                  <a:pt x="2450824" y="4813300"/>
                </a:lnTo>
                <a:lnTo>
                  <a:pt x="2498552" y="4838700"/>
                </a:lnTo>
                <a:lnTo>
                  <a:pt x="2546654" y="4851400"/>
                </a:lnTo>
                <a:lnTo>
                  <a:pt x="2595174" y="4876800"/>
                </a:lnTo>
                <a:lnTo>
                  <a:pt x="2944280" y="4965700"/>
                </a:lnTo>
                <a:lnTo>
                  <a:pt x="2994807" y="4965700"/>
                </a:lnTo>
                <a:lnTo>
                  <a:pt x="3096565" y="4991100"/>
                </a:lnTo>
                <a:lnTo>
                  <a:pt x="3758035" y="4991100"/>
                </a:lnTo>
                <a:lnTo>
                  <a:pt x="3758035" y="4432300"/>
                </a:lnTo>
                <a:lnTo>
                  <a:pt x="3365835" y="4432300"/>
                </a:lnTo>
                <a:lnTo>
                  <a:pt x="3312986" y="4419600"/>
                </a:lnTo>
                <a:lnTo>
                  <a:pt x="3260326" y="4419600"/>
                </a:lnTo>
                <a:lnTo>
                  <a:pt x="3207875" y="4406900"/>
                </a:lnTo>
                <a:lnTo>
                  <a:pt x="3155655" y="4406900"/>
                </a:lnTo>
                <a:lnTo>
                  <a:pt x="2635532" y="4279900"/>
                </a:lnTo>
                <a:lnTo>
                  <a:pt x="2590113" y="4254500"/>
                </a:lnTo>
                <a:lnTo>
                  <a:pt x="2544960" y="4241800"/>
                </a:lnTo>
                <a:lnTo>
                  <a:pt x="2500126" y="4216400"/>
                </a:lnTo>
                <a:lnTo>
                  <a:pt x="2455668" y="4203700"/>
                </a:lnTo>
                <a:lnTo>
                  <a:pt x="2411641" y="4178300"/>
                </a:lnTo>
                <a:lnTo>
                  <a:pt x="2368099" y="4165600"/>
                </a:lnTo>
                <a:lnTo>
                  <a:pt x="2282692" y="4114800"/>
                </a:lnTo>
                <a:lnTo>
                  <a:pt x="2240938" y="4089400"/>
                </a:lnTo>
                <a:lnTo>
                  <a:pt x="2199891" y="4064000"/>
                </a:lnTo>
                <a:lnTo>
                  <a:pt x="1999993" y="3937000"/>
                </a:lnTo>
                <a:lnTo>
                  <a:pt x="1960528" y="3898900"/>
                </a:lnTo>
                <a:lnTo>
                  <a:pt x="1882800" y="3848100"/>
                </a:lnTo>
                <a:lnTo>
                  <a:pt x="1844708" y="3822700"/>
                </a:lnTo>
                <a:lnTo>
                  <a:pt x="1803863" y="3784600"/>
                </a:lnTo>
                <a:lnTo>
                  <a:pt x="1763828" y="3746500"/>
                </a:lnTo>
                <a:lnTo>
                  <a:pt x="1724536" y="3721100"/>
                </a:lnTo>
                <a:lnTo>
                  <a:pt x="1685918" y="3683000"/>
                </a:lnTo>
                <a:lnTo>
                  <a:pt x="1647907" y="3644900"/>
                </a:lnTo>
                <a:lnTo>
                  <a:pt x="1610436" y="3606800"/>
                </a:lnTo>
                <a:lnTo>
                  <a:pt x="1573438" y="3568700"/>
                </a:lnTo>
                <a:lnTo>
                  <a:pt x="1539113" y="3530600"/>
                </a:lnTo>
                <a:lnTo>
                  <a:pt x="1505162" y="3492500"/>
                </a:lnTo>
                <a:lnTo>
                  <a:pt x="1471591" y="3454400"/>
                </a:lnTo>
                <a:lnTo>
                  <a:pt x="1438407" y="3416300"/>
                </a:lnTo>
                <a:lnTo>
                  <a:pt x="1405617" y="3378200"/>
                </a:lnTo>
                <a:lnTo>
                  <a:pt x="1373228" y="3340100"/>
                </a:lnTo>
                <a:lnTo>
                  <a:pt x="1341246" y="3302000"/>
                </a:lnTo>
                <a:lnTo>
                  <a:pt x="1309677" y="3263900"/>
                </a:lnTo>
                <a:lnTo>
                  <a:pt x="1278529" y="3225800"/>
                </a:lnTo>
                <a:lnTo>
                  <a:pt x="1247808" y="3187700"/>
                </a:lnTo>
                <a:lnTo>
                  <a:pt x="1217521" y="3149600"/>
                </a:lnTo>
                <a:lnTo>
                  <a:pt x="1187674" y="3098800"/>
                </a:lnTo>
                <a:lnTo>
                  <a:pt x="1158273" y="3060700"/>
                </a:lnTo>
                <a:lnTo>
                  <a:pt x="1129326" y="3022600"/>
                </a:lnTo>
                <a:lnTo>
                  <a:pt x="1100840" y="2984500"/>
                </a:lnTo>
                <a:lnTo>
                  <a:pt x="1072820" y="2933700"/>
                </a:lnTo>
                <a:lnTo>
                  <a:pt x="1045273" y="2895600"/>
                </a:lnTo>
                <a:lnTo>
                  <a:pt x="1018206" y="2857500"/>
                </a:lnTo>
                <a:lnTo>
                  <a:pt x="991627" y="2806700"/>
                </a:lnTo>
                <a:lnTo>
                  <a:pt x="965540" y="2768600"/>
                </a:lnTo>
                <a:lnTo>
                  <a:pt x="939953" y="2717800"/>
                </a:lnTo>
                <a:lnTo>
                  <a:pt x="914873" y="2679700"/>
                </a:lnTo>
                <a:lnTo>
                  <a:pt x="890306" y="2628900"/>
                </a:lnTo>
                <a:lnTo>
                  <a:pt x="866259" y="2590800"/>
                </a:lnTo>
                <a:lnTo>
                  <a:pt x="842738" y="2540000"/>
                </a:lnTo>
                <a:lnTo>
                  <a:pt x="819750" y="2489200"/>
                </a:lnTo>
                <a:lnTo>
                  <a:pt x="797302" y="2451100"/>
                </a:lnTo>
                <a:lnTo>
                  <a:pt x="775400" y="2400300"/>
                </a:lnTo>
                <a:lnTo>
                  <a:pt x="755326" y="2349500"/>
                </a:lnTo>
                <a:lnTo>
                  <a:pt x="735942" y="2311400"/>
                </a:lnTo>
                <a:lnTo>
                  <a:pt x="717256" y="2260600"/>
                </a:lnTo>
                <a:lnTo>
                  <a:pt x="699278" y="2209800"/>
                </a:lnTo>
                <a:lnTo>
                  <a:pt x="682016" y="2171700"/>
                </a:lnTo>
                <a:lnTo>
                  <a:pt x="665477" y="2120900"/>
                </a:lnTo>
                <a:lnTo>
                  <a:pt x="649671" y="2070100"/>
                </a:lnTo>
                <a:lnTo>
                  <a:pt x="634605" y="2019300"/>
                </a:lnTo>
                <a:lnTo>
                  <a:pt x="620289" y="1981200"/>
                </a:lnTo>
                <a:lnTo>
                  <a:pt x="606730" y="1930400"/>
                </a:lnTo>
                <a:lnTo>
                  <a:pt x="593937" y="1879600"/>
                </a:lnTo>
                <a:lnTo>
                  <a:pt x="581919" y="1828800"/>
                </a:lnTo>
                <a:lnTo>
                  <a:pt x="570683" y="1778000"/>
                </a:lnTo>
                <a:lnTo>
                  <a:pt x="560239" y="1727200"/>
                </a:lnTo>
                <a:lnTo>
                  <a:pt x="550595" y="1676400"/>
                </a:lnTo>
                <a:lnTo>
                  <a:pt x="541759" y="1625600"/>
                </a:lnTo>
                <a:lnTo>
                  <a:pt x="533739" y="1574800"/>
                </a:lnTo>
                <a:lnTo>
                  <a:pt x="526544" y="1524000"/>
                </a:lnTo>
                <a:lnTo>
                  <a:pt x="520183" y="1473200"/>
                </a:lnTo>
                <a:lnTo>
                  <a:pt x="514884" y="1422400"/>
                </a:lnTo>
                <a:lnTo>
                  <a:pt x="510384" y="1384300"/>
                </a:lnTo>
                <a:lnTo>
                  <a:pt x="506693" y="1333500"/>
                </a:lnTo>
                <a:lnTo>
                  <a:pt x="503819" y="1282700"/>
                </a:lnTo>
                <a:lnTo>
                  <a:pt x="501769" y="1231900"/>
                </a:lnTo>
                <a:lnTo>
                  <a:pt x="500554" y="1181100"/>
                </a:lnTo>
                <a:lnTo>
                  <a:pt x="500181" y="1130300"/>
                </a:lnTo>
                <a:lnTo>
                  <a:pt x="500660" y="1079500"/>
                </a:lnTo>
                <a:lnTo>
                  <a:pt x="501998" y="1028700"/>
                </a:lnTo>
                <a:lnTo>
                  <a:pt x="504205" y="977900"/>
                </a:lnTo>
                <a:lnTo>
                  <a:pt x="507289" y="927100"/>
                </a:lnTo>
                <a:lnTo>
                  <a:pt x="511259" y="876300"/>
                </a:lnTo>
                <a:lnTo>
                  <a:pt x="516124" y="825500"/>
                </a:lnTo>
                <a:lnTo>
                  <a:pt x="521892" y="774700"/>
                </a:lnTo>
                <a:lnTo>
                  <a:pt x="528571" y="723900"/>
                </a:lnTo>
                <a:lnTo>
                  <a:pt x="536172" y="673100"/>
                </a:lnTo>
                <a:lnTo>
                  <a:pt x="544746" y="622300"/>
                </a:lnTo>
                <a:lnTo>
                  <a:pt x="553957" y="571500"/>
                </a:lnTo>
                <a:lnTo>
                  <a:pt x="563727" y="520700"/>
                </a:lnTo>
                <a:lnTo>
                  <a:pt x="573977" y="457200"/>
                </a:lnTo>
                <a:lnTo>
                  <a:pt x="584629" y="406400"/>
                </a:lnTo>
                <a:lnTo>
                  <a:pt x="595606" y="355600"/>
                </a:lnTo>
                <a:lnTo>
                  <a:pt x="606830" y="304800"/>
                </a:lnTo>
                <a:lnTo>
                  <a:pt x="618221" y="254000"/>
                </a:lnTo>
                <a:lnTo>
                  <a:pt x="628955" y="215900"/>
                </a:lnTo>
                <a:lnTo>
                  <a:pt x="641092" y="165100"/>
                </a:lnTo>
                <a:lnTo>
                  <a:pt x="654311" y="127000"/>
                </a:lnTo>
                <a:lnTo>
                  <a:pt x="668294" y="76200"/>
                </a:lnTo>
                <a:lnTo>
                  <a:pt x="682722" y="38100"/>
                </a:lnTo>
                <a:lnTo>
                  <a:pt x="693994" y="0"/>
                </a:lnTo>
                <a:close/>
              </a:path>
            </a:pathLst>
          </a:custGeom>
          <a:solidFill>
            <a:srgbClr val="F3B68C"/>
          </a:solidFill>
        </p:spPr>
        <p:txBody>
          <a:bodyPr wrap="square" lIns="0" tIns="0" rIns="0" bIns="0" rtlCol="0"/>
          <a:lstStyle/>
          <a:p>
            <a:endParaRPr/>
          </a:p>
        </p:txBody>
      </p:sp>
      <p:sp>
        <p:nvSpPr>
          <p:cNvPr id="7" name="object 7"/>
          <p:cNvSpPr/>
          <p:nvPr/>
        </p:nvSpPr>
        <p:spPr>
          <a:xfrm>
            <a:off x="2575837" y="8481417"/>
            <a:ext cx="6860540" cy="1122045"/>
          </a:xfrm>
          <a:custGeom>
            <a:avLst/>
            <a:gdLst/>
            <a:ahLst/>
            <a:cxnLst/>
            <a:rect l="l" t="t" r="r" b="b"/>
            <a:pathLst>
              <a:path w="6860540" h="1122045">
                <a:moveTo>
                  <a:pt x="36292" y="0"/>
                </a:moveTo>
                <a:lnTo>
                  <a:pt x="0" y="831252"/>
                </a:lnTo>
                <a:lnTo>
                  <a:pt x="63925" y="834219"/>
                </a:lnTo>
                <a:lnTo>
                  <a:pt x="187011" y="837122"/>
                </a:lnTo>
                <a:lnTo>
                  <a:pt x="802726" y="848732"/>
                </a:lnTo>
                <a:lnTo>
                  <a:pt x="1059234" y="854478"/>
                </a:lnTo>
                <a:lnTo>
                  <a:pt x="1213102" y="858745"/>
                </a:lnTo>
                <a:lnTo>
                  <a:pt x="1366933" y="863857"/>
                </a:lnTo>
                <a:lnTo>
                  <a:pt x="1469462" y="867829"/>
                </a:lnTo>
                <a:lnTo>
                  <a:pt x="1572107" y="872333"/>
                </a:lnTo>
                <a:lnTo>
                  <a:pt x="1674866" y="877445"/>
                </a:lnTo>
                <a:lnTo>
                  <a:pt x="1777600" y="883091"/>
                </a:lnTo>
                <a:lnTo>
                  <a:pt x="1880315" y="889189"/>
                </a:lnTo>
                <a:lnTo>
                  <a:pt x="2034356" y="899002"/>
                </a:lnTo>
                <a:lnTo>
                  <a:pt x="2701770" y="944279"/>
                </a:lnTo>
                <a:lnTo>
                  <a:pt x="2855841" y="953785"/>
                </a:lnTo>
                <a:lnTo>
                  <a:pt x="2958580" y="959614"/>
                </a:lnTo>
                <a:lnTo>
                  <a:pt x="3365592" y="981005"/>
                </a:lnTo>
                <a:lnTo>
                  <a:pt x="3874465" y="1005758"/>
                </a:lnTo>
                <a:lnTo>
                  <a:pt x="4485232" y="1032918"/>
                </a:lnTo>
                <a:lnTo>
                  <a:pt x="5091150" y="1057301"/>
                </a:lnTo>
                <a:lnTo>
                  <a:pt x="6549758" y="1109348"/>
                </a:lnTo>
                <a:lnTo>
                  <a:pt x="6642479" y="1113065"/>
                </a:lnTo>
                <a:lnTo>
                  <a:pt x="6829142" y="1121452"/>
                </a:lnTo>
                <a:lnTo>
                  <a:pt x="6860094" y="412521"/>
                </a:lnTo>
                <a:lnTo>
                  <a:pt x="6708488" y="401698"/>
                </a:lnTo>
                <a:lnTo>
                  <a:pt x="3930467" y="196720"/>
                </a:lnTo>
                <a:lnTo>
                  <a:pt x="3273806" y="151537"/>
                </a:lnTo>
                <a:lnTo>
                  <a:pt x="2768548" y="119084"/>
                </a:lnTo>
                <a:lnTo>
                  <a:pt x="2364226" y="94925"/>
                </a:lnTo>
                <a:lnTo>
                  <a:pt x="2010343" y="75314"/>
                </a:lnTo>
                <a:lnTo>
                  <a:pt x="1656349" y="57303"/>
                </a:lnTo>
                <a:lnTo>
                  <a:pt x="1352828" y="43265"/>
                </a:lnTo>
                <a:lnTo>
                  <a:pt x="1049206" y="30631"/>
                </a:lnTo>
                <a:lnTo>
                  <a:pt x="796104" y="21250"/>
                </a:lnTo>
                <a:lnTo>
                  <a:pt x="542921" y="12977"/>
                </a:lnTo>
                <a:lnTo>
                  <a:pt x="289652" y="5874"/>
                </a:lnTo>
                <a:lnTo>
                  <a:pt x="36292" y="0"/>
                </a:lnTo>
                <a:close/>
              </a:path>
            </a:pathLst>
          </a:custGeom>
          <a:solidFill>
            <a:srgbClr val="EF796A"/>
          </a:solidFill>
        </p:spPr>
        <p:txBody>
          <a:bodyPr wrap="square" lIns="0" tIns="0" rIns="0" bIns="0" rtlCol="0"/>
          <a:lstStyle/>
          <a:p>
            <a:endParaRPr/>
          </a:p>
        </p:txBody>
      </p:sp>
      <p:sp>
        <p:nvSpPr>
          <p:cNvPr id="8" name="object 8"/>
          <p:cNvSpPr txBox="1">
            <a:spLocks noGrp="1"/>
          </p:cNvSpPr>
          <p:nvPr>
            <p:ph type="title"/>
          </p:nvPr>
        </p:nvSpPr>
        <p:spPr>
          <a:xfrm>
            <a:off x="2517576" y="4086289"/>
            <a:ext cx="15078710" cy="3041015"/>
          </a:xfrm>
          <a:prstGeom prst="rect">
            <a:avLst/>
          </a:prstGeom>
        </p:spPr>
        <p:txBody>
          <a:bodyPr vert="horz" wrap="square" lIns="0" tIns="12065" rIns="0" bIns="0" rtlCol="0">
            <a:spAutoFit/>
          </a:bodyPr>
          <a:lstStyle/>
          <a:p>
            <a:pPr algn="ctr">
              <a:lnSpc>
                <a:spcPts val="7915"/>
              </a:lnSpc>
              <a:spcBef>
                <a:spcPts val="95"/>
              </a:spcBef>
            </a:pPr>
            <a:r>
              <a:rPr dirty="0">
                <a:solidFill>
                  <a:srgbClr val="FFFFFF"/>
                </a:solidFill>
                <a:latin typeface="+mn-lt"/>
              </a:rPr>
              <a:t>COSA POSSIAMO FARE INSIEME ?</a:t>
            </a:r>
          </a:p>
          <a:p>
            <a:pPr marL="12700" marR="5080" algn="ctr">
              <a:lnSpc>
                <a:spcPts val="7909"/>
              </a:lnSpc>
              <a:spcBef>
                <a:spcPts val="110"/>
              </a:spcBef>
            </a:pPr>
            <a:r>
              <a:rPr dirty="0">
                <a:solidFill>
                  <a:srgbClr val="FFFFFF"/>
                </a:solidFill>
                <a:latin typeface="+mn-lt"/>
              </a:rPr>
              <a:t>ABBIAMO DELLE IDEE PER COINVOLGERE GLI ALTRI NOSTRI AMICI?</a:t>
            </a:r>
          </a:p>
        </p:txBody>
      </p:sp>
      <p:sp>
        <p:nvSpPr>
          <p:cNvPr id="9" name="object 9"/>
          <p:cNvSpPr txBox="1">
            <a:spLocks noGrp="1"/>
          </p:cNvSpPr>
          <p:nvPr>
            <p:ph type="sldNum" sz="quarter" idx="7"/>
          </p:nvPr>
        </p:nvSpPr>
        <p:spPr>
          <a:prstGeom prst="rect">
            <a:avLst/>
          </a:prstGeom>
        </p:spPr>
        <p:txBody>
          <a:bodyPr vert="horz" wrap="square" lIns="0" tIns="8255" rIns="0" bIns="0" rtlCol="0">
            <a:spAutoFit/>
          </a:bodyPr>
          <a:lstStyle/>
          <a:p>
            <a:pPr marL="38100">
              <a:lnSpc>
                <a:spcPct val="100000"/>
              </a:lnSpc>
              <a:spcBef>
                <a:spcPts val="65"/>
              </a:spcBef>
            </a:pPr>
            <a:fld id="{81D60167-4931-47E6-BA6A-407CBD079E47}" type="slidenum">
              <a:rPr spc="-25" dirty="0"/>
              <a:t>24</a:t>
            </a:fld>
            <a:endParaRPr spc="-25"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1078212"/>
            <a:ext cx="5080635" cy="6247130"/>
          </a:xfrm>
          <a:custGeom>
            <a:avLst/>
            <a:gdLst/>
            <a:ahLst/>
            <a:cxnLst/>
            <a:rect l="l" t="t" r="r" b="b"/>
            <a:pathLst>
              <a:path w="5080635" h="6247130">
                <a:moveTo>
                  <a:pt x="1085315" y="0"/>
                </a:moveTo>
                <a:lnTo>
                  <a:pt x="1032526" y="39"/>
                </a:lnTo>
                <a:lnTo>
                  <a:pt x="979730" y="474"/>
                </a:lnTo>
                <a:lnTo>
                  <a:pt x="926932" y="1272"/>
                </a:lnTo>
                <a:lnTo>
                  <a:pt x="874139" y="2399"/>
                </a:lnTo>
                <a:lnTo>
                  <a:pt x="821356" y="3822"/>
                </a:lnTo>
                <a:lnTo>
                  <a:pt x="768588" y="5507"/>
                </a:lnTo>
                <a:lnTo>
                  <a:pt x="715841" y="7421"/>
                </a:lnTo>
                <a:lnTo>
                  <a:pt x="663120" y="9961"/>
                </a:lnTo>
                <a:lnTo>
                  <a:pt x="610415" y="13477"/>
                </a:lnTo>
                <a:lnTo>
                  <a:pt x="557750" y="17875"/>
                </a:lnTo>
                <a:lnTo>
                  <a:pt x="505146" y="23061"/>
                </a:lnTo>
                <a:lnTo>
                  <a:pt x="452627" y="28940"/>
                </a:lnTo>
                <a:lnTo>
                  <a:pt x="400217" y="35420"/>
                </a:lnTo>
                <a:lnTo>
                  <a:pt x="348301" y="42300"/>
                </a:lnTo>
                <a:lnTo>
                  <a:pt x="296404" y="49685"/>
                </a:lnTo>
                <a:lnTo>
                  <a:pt x="244604" y="57772"/>
                </a:lnTo>
                <a:lnTo>
                  <a:pt x="192978" y="66752"/>
                </a:lnTo>
                <a:lnTo>
                  <a:pt x="141604" y="76821"/>
                </a:lnTo>
                <a:lnTo>
                  <a:pt x="90561" y="88172"/>
                </a:lnTo>
                <a:lnTo>
                  <a:pt x="41383" y="100345"/>
                </a:lnTo>
                <a:lnTo>
                  <a:pt x="0" y="111462"/>
                </a:lnTo>
                <a:lnTo>
                  <a:pt x="0" y="6131421"/>
                </a:lnTo>
                <a:lnTo>
                  <a:pt x="72851" y="6148636"/>
                </a:lnTo>
                <a:lnTo>
                  <a:pt x="120874" y="6159223"/>
                </a:lnTo>
                <a:lnTo>
                  <a:pt x="167850" y="6168782"/>
                </a:lnTo>
                <a:lnTo>
                  <a:pt x="215034" y="6177438"/>
                </a:lnTo>
                <a:lnTo>
                  <a:pt x="262389" y="6185315"/>
                </a:lnTo>
                <a:lnTo>
                  <a:pt x="309878" y="6192539"/>
                </a:lnTo>
                <a:lnTo>
                  <a:pt x="357465" y="6199233"/>
                </a:lnTo>
                <a:lnTo>
                  <a:pt x="405112" y="6205524"/>
                </a:lnTo>
                <a:lnTo>
                  <a:pt x="500444" y="6217389"/>
                </a:lnTo>
                <a:lnTo>
                  <a:pt x="554921" y="6223775"/>
                </a:lnTo>
                <a:lnTo>
                  <a:pt x="609502" y="6229561"/>
                </a:lnTo>
                <a:lnTo>
                  <a:pt x="664164" y="6234638"/>
                </a:lnTo>
                <a:lnTo>
                  <a:pt x="718884" y="6238899"/>
                </a:lnTo>
                <a:lnTo>
                  <a:pt x="773638" y="6242232"/>
                </a:lnTo>
                <a:lnTo>
                  <a:pt x="828403" y="6244530"/>
                </a:lnTo>
                <a:lnTo>
                  <a:pt x="878266" y="6245862"/>
                </a:lnTo>
                <a:lnTo>
                  <a:pt x="928135" y="6246646"/>
                </a:lnTo>
                <a:lnTo>
                  <a:pt x="978000" y="6246810"/>
                </a:lnTo>
                <a:lnTo>
                  <a:pt x="1027855" y="6246282"/>
                </a:lnTo>
                <a:lnTo>
                  <a:pt x="1077691" y="6244989"/>
                </a:lnTo>
                <a:lnTo>
                  <a:pt x="1127500" y="6242860"/>
                </a:lnTo>
                <a:lnTo>
                  <a:pt x="1177273" y="6239824"/>
                </a:lnTo>
                <a:lnTo>
                  <a:pt x="1227004" y="6235808"/>
                </a:lnTo>
                <a:lnTo>
                  <a:pt x="1276683" y="6230741"/>
                </a:lnTo>
                <a:lnTo>
                  <a:pt x="1326304" y="6224551"/>
                </a:lnTo>
                <a:lnTo>
                  <a:pt x="1377614" y="6217915"/>
                </a:lnTo>
                <a:lnTo>
                  <a:pt x="1480396" y="6205232"/>
                </a:lnTo>
                <a:lnTo>
                  <a:pt x="1531625" y="6198125"/>
                </a:lnTo>
                <a:lnTo>
                  <a:pt x="1582584" y="6189799"/>
                </a:lnTo>
                <a:lnTo>
                  <a:pt x="1633153" y="6179725"/>
                </a:lnTo>
                <a:lnTo>
                  <a:pt x="1732001" y="6157545"/>
                </a:lnTo>
                <a:lnTo>
                  <a:pt x="1781377" y="6146119"/>
                </a:lnTo>
                <a:lnTo>
                  <a:pt x="1830688" y="6134392"/>
                </a:lnTo>
                <a:lnTo>
                  <a:pt x="1879910" y="6122309"/>
                </a:lnTo>
                <a:lnTo>
                  <a:pt x="1929017" y="6109813"/>
                </a:lnTo>
                <a:lnTo>
                  <a:pt x="1977985" y="6096848"/>
                </a:lnTo>
                <a:lnTo>
                  <a:pt x="2026790" y="6083356"/>
                </a:lnTo>
                <a:lnTo>
                  <a:pt x="2075406" y="6069281"/>
                </a:lnTo>
                <a:lnTo>
                  <a:pt x="2123808" y="6054567"/>
                </a:lnTo>
                <a:lnTo>
                  <a:pt x="2172076" y="6039151"/>
                </a:lnTo>
                <a:lnTo>
                  <a:pt x="2220061" y="6023088"/>
                </a:lnTo>
                <a:lnTo>
                  <a:pt x="2267767" y="6006387"/>
                </a:lnTo>
                <a:lnTo>
                  <a:pt x="2315196" y="5989056"/>
                </a:lnTo>
                <a:lnTo>
                  <a:pt x="2362352" y="5971106"/>
                </a:lnTo>
                <a:lnTo>
                  <a:pt x="2409238" y="5952545"/>
                </a:lnTo>
                <a:lnTo>
                  <a:pt x="2455856" y="5933382"/>
                </a:lnTo>
                <a:lnTo>
                  <a:pt x="2502211" y="5913626"/>
                </a:lnTo>
                <a:lnTo>
                  <a:pt x="2548305" y="5893286"/>
                </a:lnTo>
                <a:lnTo>
                  <a:pt x="2594141" y="5872372"/>
                </a:lnTo>
                <a:lnTo>
                  <a:pt x="2639722" y="5850892"/>
                </a:lnTo>
                <a:lnTo>
                  <a:pt x="2685052" y="5828856"/>
                </a:lnTo>
                <a:lnTo>
                  <a:pt x="2730133" y="5806273"/>
                </a:lnTo>
                <a:lnTo>
                  <a:pt x="2774969" y="5783151"/>
                </a:lnTo>
                <a:lnTo>
                  <a:pt x="2819563" y="5759500"/>
                </a:lnTo>
                <a:lnTo>
                  <a:pt x="2863917" y="5735329"/>
                </a:lnTo>
                <a:lnTo>
                  <a:pt x="2908036" y="5710647"/>
                </a:lnTo>
                <a:lnTo>
                  <a:pt x="2951921" y="5685464"/>
                </a:lnTo>
                <a:lnTo>
                  <a:pt x="2995577" y="5659787"/>
                </a:lnTo>
                <a:lnTo>
                  <a:pt x="3039005" y="5633627"/>
                </a:lnTo>
                <a:lnTo>
                  <a:pt x="3081786" y="5607317"/>
                </a:lnTo>
                <a:lnTo>
                  <a:pt x="3124300" y="5580692"/>
                </a:lnTo>
                <a:lnTo>
                  <a:pt x="3166543" y="5553745"/>
                </a:lnTo>
                <a:lnTo>
                  <a:pt x="3208511" y="5526472"/>
                </a:lnTo>
                <a:lnTo>
                  <a:pt x="3250201" y="5498870"/>
                </a:lnTo>
                <a:lnTo>
                  <a:pt x="3291608" y="5470931"/>
                </a:lnTo>
                <a:lnTo>
                  <a:pt x="3332728" y="5442653"/>
                </a:lnTo>
                <a:lnTo>
                  <a:pt x="3373557" y="5414029"/>
                </a:lnTo>
                <a:lnTo>
                  <a:pt x="3414092" y="5385056"/>
                </a:lnTo>
                <a:lnTo>
                  <a:pt x="3454327" y="5355728"/>
                </a:lnTo>
                <a:lnTo>
                  <a:pt x="3494261" y="5326040"/>
                </a:lnTo>
                <a:lnTo>
                  <a:pt x="3533887" y="5295989"/>
                </a:lnTo>
                <a:lnTo>
                  <a:pt x="3573203" y="5265568"/>
                </a:lnTo>
                <a:lnTo>
                  <a:pt x="3612204" y="5234773"/>
                </a:lnTo>
                <a:lnTo>
                  <a:pt x="3650886" y="5203600"/>
                </a:lnTo>
                <a:lnTo>
                  <a:pt x="3689246" y="5172044"/>
                </a:lnTo>
                <a:lnTo>
                  <a:pt x="3727279" y="5140099"/>
                </a:lnTo>
                <a:lnTo>
                  <a:pt x="3764982" y="5107761"/>
                </a:lnTo>
                <a:lnTo>
                  <a:pt x="3802349" y="5075026"/>
                </a:lnTo>
                <a:lnTo>
                  <a:pt x="3839378" y="5041887"/>
                </a:lnTo>
                <a:lnTo>
                  <a:pt x="3876065" y="5008342"/>
                </a:lnTo>
                <a:lnTo>
                  <a:pt x="3912405" y="4974383"/>
                </a:lnTo>
                <a:lnTo>
                  <a:pt x="3948394" y="4940008"/>
                </a:lnTo>
                <a:lnTo>
                  <a:pt x="3984028" y="4905211"/>
                </a:lnTo>
                <a:lnTo>
                  <a:pt x="4019304" y="4869988"/>
                </a:lnTo>
                <a:lnTo>
                  <a:pt x="4054217" y="4834333"/>
                </a:lnTo>
                <a:lnTo>
                  <a:pt x="4088764" y="4798241"/>
                </a:lnTo>
                <a:lnTo>
                  <a:pt x="4122940" y="4761709"/>
                </a:lnTo>
                <a:lnTo>
                  <a:pt x="4156742" y="4724730"/>
                </a:lnTo>
                <a:lnTo>
                  <a:pt x="4190164" y="4687301"/>
                </a:lnTo>
                <a:lnTo>
                  <a:pt x="4223205" y="4649416"/>
                </a:lnTo>
                <a:lnTo>
                  <a:pt x="4255858" y="4611071"/>
                </a:lnTo>
                <a:lnTo>
                  <a:pt x="4288271" y="4572007"/>
                </a:lnTo>
                <a:lnTo>
                  <a:pt x="4320082" y="4532574"/>
                </a:lnTo>
                <a:lnTo>
                  <a:pt x="4351292" y="4492771"/>
                </a:lnTo>
                <a:lnTo>
                  <a:pt x="4381898" y="4452597"/>
                </a:lnTo>
                <a:lnTo>
                  <a:pt x="4411901" y="4412052"/>
                </a:lnTo>
                <a:lnTo>
                  <a:pt x="4441299" y="4371134"/>
                </a:lnTo>
                <a:lnTo>
                  <a:pt x="4470090" y="4329844"/>
                </a:lnTo>
                <a:lnTo>
                  <a:pt x="4498274" y="4288179"/>
                </a:lnTo>
                <a:lnTo>
                  <a:pt x="4525851" y="4246140"/>
                </a:lnTo>
                <a:lnTo>
                  <a:pt x="4552818" y="4203725"/>
                </a:lnTo>
                <a:lnTo>
                  <a:pt x="4579175" y="4160934"/>
                </a:lnTo>
                <a:lnTo>
                  <a:pt x="4604921" y="4117765"/>
                </a:lnTo>
                <a:lnTo>
                  <a:pt x="4630055" y="4074219"/>
                </a:lnTo>
                <a:lnTo>
                  <a:pt x="4654575" y="4030294"/>
                </a:lnTo>
                <a:lnTo>
                  <a:pt x="4678481" y="3985989"/>
                </a:lnTo>
                <a:lnTo>
                  <a:pt x="4701772" y="3941305"/>
                </a:lnTo>
                <a:lnTo>
                  <a:pt x="4724447" y="3896238"/>
                </a:lnTo>
                <a:lnTo>
                  <a:pt x="4746504" y="3850790"/>
                </a:lnTo>
                <a:lnTo>
                  <a:pt x="4767943" y="3804959"/>
                </a:lnTo>
                <a:lnTo>
                  <a:pt x="4788763" y="3758745"/>
                </a:lnTo>
                <a:lnTo>
                  <a:pt x="4808962" y="3712146"/>
                </a:lnTo>
                <a:lnTo>
                  <a:pt x="4827871" y="3666702"/>
                </a:lnTo>
                <a:lnTo>
                  <a:pt x="4846068" y="3621034"/>
                </a:lnTo>
                <a:lnTo>
                  <a:pt x="4863562" y="3575145"/>
                </a:lnTo>
                <a:lnTo>
                  <a:pt x="4880363" y="3529039"/>
                </a:lnTo>
                <a:lnTo>
                  <a:pt x="4896480" y="3482719"/>
                </a:lnTo>
                <a:lnTo>
                  <a:pt x="4911922" y="3436189"/>
                </a:lnTo>
                <a:lnTo>
                  <a:pt x="4926699" y="3389452"/>
                </a:lnTo>
                <a:lnTo>
                  <a:pt x="4940819" y="3342511"/>
                </a:lnTo>
                <a:lnTo>
                  <a:pt x="4954292" y="3295371"/>
                </a:lnTo>
                <a:lnTo>
                  <a:pt x="4967127" y="3248034"/>
                </a:lnTo>
                <a:lnTo>
                  <a:pt x="4979334" y="3200503"/>
                </a:lnTo>
                <a:lnTo>
                  <a:pt x="4990921" y="3152783"/>
                </a:lnTo>
                <a:lnTo>
                  <a:pt x="5001899" y="3104876"/>
                </a:lnTo>
                <a:lnTo>
                  <a:pt x="5012427" y="3054645"/>
                </a:lnTo>
                <a:lnTo>
                  <a:pt x="5021831" y="3004143"/>
                </a:lnTo>
                <a:lnTo>
                  <a:pt x="5030239" y="2953438"/>
                </a:lnTo>
                <a:lnTo>
                  <a:pt x="5037779" y="2902600"/>
                </a:lnTo>
                <a:lnTo>
                  <a:pt x="5044578" y="2851701"/>
                </a:lnTo>
                <a:lnTo>
                  <a:pt x="5050547" y="2803339"/>
                </a:lnTo>
                <a:lnTo>
                  <a:pt x="5056161" y="2754928"/>
                </a:lnTo>
                <a:lnTo>
                  <a:pt x="5061428" y="2706475"/>
                </a:lnTo>
                <a:lnTo>
                  <a:pt x="5066354" y="2657984"/>
                </a:lnTo>
                <a:lnTo>
                  <a:pt x="5070944" y="2609462"/>
                </a:lnTo>
                <a:lnTo>
                  <a:pt x="5075204" y="2560916"/>
                </a:lnTo>
                <a:lnTo>
                  <a:pt x="5079142" y="2512350"/>
                </a:lnTo>
                <a:lnTo>
                  <a:pt x="5080064" y="2478427"/>
                </a:lnTo>
                <a:lnTo>
                  <a:pt x="5078523" y="2444314"/>
                </a:lnTo>
                <a:lnTo>
                  <a:pt x="5075928" y="2410121"/>
                </a:lnTo>
                <a:lnTo>
                  <a:pt x="5073687" y="2375956"/>
                </a:lnTo>
                <a:lnTo>
                  <a:pt x="5070089" y="2325006"/>
                </a:lnTo>
                <a:lnTo>
                  <a:pt x="5063781" y="2274378"/>
                </a:lnTo>
                <a:lnTo>
                  <a:pt x="5055418" y="2224431"/>
                </a:lnTo>
                <a:lnTo>
                  <a:pt x="5045526" y="2175252"/>
                </a:lnTo>
                <a:lnTo>
                  <a:pt x="5034105" y="2126847"/>
                </a:lnTo>
                <a:lnTo>
                  <a:pt x="5021157" y="2079216"/>
                </a:lnTo>
                <a:lnTo>
                  <a:pt x="5006681" y="2032364"/>
                </a:lnTo>
                <a:lnTo>
                  <a:pt x="4990678" y="1986294"/>
                </a:lnTo>
                <a:lnTo>
                  <a:pt x="4973150" y="1941008"/>
                </a:lnTo>
                <a:lnTo>
                  <a:pt x="4954096" y="1896510"/>
                </a:lnTo>
                <a:lnTo>
                  <a:pt x="4933516" y="1852802"/>
                </a:lnTo>
                <a:lnTo>
                  <a:pt x="4911412" y="1809887"/>
                </a:lnTo>
                <a:lnTo>
                  <a:pt x="4887785" y="1767769"/>
                </a:lnTo>
                <a:lnTo>
                  <a:pt x="4862634" y="1726451"/>
                </a:lnTo>
                <a:lnTo>
                  <a:pt x="4835960" y="1685934"/>
                </a:lnTo>
                <a:lnTo>
                  <a:pt x="4807764" y="1646224"/>
                </a:lnTo>
                <a:lnTo>
                  <a:pt x="4778047" y="1607322"/>
                </a:lnTo>
                <a:lnTo>
                  <a:pt x="4746808" y="1569231"/>
                </a:lnTo>
                <a:lnTo>
                  <a:pt x="4714049" y="1531955"/>
                </a:lnTo>
                <a:lnTo>
                  <a:pt x="4679770" y="1495497"/>
                </a:lnTo>
                <a:lnTo>
                  <a:pt x="4643972" y="1459858"/>
                </a:lnTo>
                <a:lnTo>
                  <a:pt x="4607901" y="1425366"/>
                </a:lnTo>
                <a:lnTo>
                  <a:pt x="4571583" y="1391128"/>
                </a:lnTo>
                <a:lnTo>
                  <a:pt x="4535049" y="1357115"/>
                </a:lnTo>
                <a:lnTo>
                  <a:pt x="4498325" y="1323298"/>
                </a:lnTo>
                <a:lnTo>
                  <a:pt x="4461441" y="1289648"/>
                </a:lnTo>
                <a:lnTo>
                  <a:pt x="4387309" y="1222731"/>
                </a:lnTo>
                <a:lnTo>
                  <a:pt x="4201190" y="1056300"/>
                </a:lnTo>
                <a:lnTo>
                  <a:pt x="4165795" y="1024089"/>
                </a:lnTo>
                <a:lnTo>
                  <a:pt x="4095208" y="959115"/>
                </a:lnTo>
                <a:lnTo>
                  <a:pt x="4059460" y="927224"/>
                </a:lnTo>
                <a:lnTo>
                  <a:pt x="4023038" y="896310"/>
                </a:lnTo>
                <a:lnTo>
                  <a:pt x="3985665" y="866808"/>
                </a:lnTo>
                <a:lnTo>
                  <a:pt x="3947062" y="839155"/>
                </a:lnTo>
                <a:lnTo>
                  <a:pt x="3904159" y="810415"/>
                </a:lnTo>
                <a:lnTo>
                  <a:pt x="3861039" y="782076"/>
                </a:lnTo>
                <a:lnTo>
                  <a:pt x="3817699" y="754141"/>
                </a:lnTo>
                <a:lnTo>
                  <a:pt x="3774137" y="726617"/>
                </a:lnTo>
                <a:lnTo>
                  <a:pt x="3730352" y="699508"/>
                </a:lnTo>
                <a:lnTo>
                  <a:pt x="3686340" y="672820"/>
                </a:lnTo>
                <a:lnTo>
                  <a:pt x="3642102" y="646558"/>
                </a:lnTo>
                <a:lnTo>
                  <a:pt x="3597633" y="620727"/>
                </a:lnTo>
                <a:lnTo>
                  <a:pt x="3552933" y="595333"/>
                </a:lnTo>
                <a:lnTo>
                  <a:pt x="3507998" y="570379"/>
                </a:lnTo>
                <a:lnTo>
                  <a:pt x="3462828" y="545873"/>
                </a:lnTo>
                <a:lnTo>
                  <a:pt x="3417421" y="521819"/>
                </a:lnTo>
                <a:lnTo>
                  <a:pt x="3371773" y="498222"/>
                </a:lnTo>
                <a:lnTo>
                  <a:pt x="3325883" y="475087"/>
                </a:lnTo>
                <a:lnTo>
                  <a:pt x="3279750" y="452420"/>
                </a:lnTo>
                <a:lnTo>
                  <a:pt x="3233371" y="430226"/>
                </a:lnTo>
                <a:lnTo>
                  <a:pt x="3186743" y="408511"/>
                </a:lnTo>
                <a:lnTo>
                  <a:pt x="3139866" y="387278"/>
                </a:lnTo>
                <a:lnTo>
                  <a:pt x="3092737" y="366534"/>
                </a:lnTo>
                <a:lnTo>
                  <a:pt x="3045354" y="346283"/>
                </a:lnTo>
                <a:lnTo>
                  <a:pt x="2997715" y="326532"/>
                </a:lnTo>
                <a:lnTo>
                  <a:pt x="2949818" y="307285"/>
                </a:lnTo>
                <a:lnTo>
                  <a:pt x="2901661" y="288547"/>
                </a:lnTo>
                <a:lnTo>
                  <a:pt x="2853241" y="270324"/>
                </a:lnTo>
                <a:lnTo>
                  <a:pt x="2806301" y="253316"/>
                </a:lnTo>
                <a:lnTo>
                  <a:pt x="2759181" y="237008"/>
                </a:lnTo>
                <a:lnTo>
                  <a:pt x="2711860" y="221467"/>
                </a:lnTo>
                <a:lnTo>
                  <a:pt x="2664319" y="206757"/>
                </a:lnTo>
                <a:lnTo>
                  <a:pt x="2616539" y="192944"/>
                </a:lnTo>
                <a:lnTo>
                  <a:pt x="2568500" y="180094"/>
                </a:lnTo>
                <a:lnTo>
                  <a:pt x="2520182" y="168270"/>
                </a:lnTo>
                <a:lnTo>
                  <a:pt x="2471565" y="157540"/>
                </a:lnTo>
                <a:lnTo>
                  <a:pt x="2422631" y="147968"/>
                </a:lnTo>
                <a:lnTo>
                  <a:pt x="2373358" y="139619"/>
                </a:lnTo>
                <a:lnTo>
                  <a:pt x="2323729" y="132559"/>
                </a:lnTo>
                <a:lnTo>
                  <a:pt x="2271026" y="125459"/>
                </a:lnTo>
                <a:lnTo>
                  <a:pt x="2218395" y="117808"/>
                </a:lnTo>
                <a:lnTo>
                  <a:pt x="2165814" y="109768"/>
                </a:lnTo>
                <a:lnTo>
                  <a:pt x="2008160" y="84927"/>
                </a:lnTo>
                <a:lnTo>
                  <a:pt x="1955566" y="76947"/>
                </a:lnTo>
                <a:lnTo>
                  <a:pt x="1902914" y="69388"/>
                </a:lnTo>
                <a:lnTo>
                  <a:pt x="1853107" y="62635"/>
                </a:lnTo>
                <a:lnTo>
                  <a:pt x="1803258" y="56159"/>
                </a:lnTo>
                <a:lnTo>
                  <a:pt x="1753369" y="49965"/>
                </a:lnTo>
                <a:lnTo>
                  <a:pt x="1703444" y="44061"/>
                </a:lnTo>
                <a:lnTo>
                  <a:pt x="1653487" y="38453"/>
                </a:lnTo>
                <a:lnTo>
                  <a:pt x="1603501" y="33148"/>
                </a:lnTo>
                <a:lnTo>
                  <a:pt x="1553490" y="28153"/>
                </a:lnTo>
                <a:lnTo>
                  <a:pt x="1450002" y="18161"/>
                </a:lnTo>
                <a:lnTo>
                  <a:pt x="1398213" y="13460"/>
                </a:lnTo>
                <a:lnTo>
                  <a:pt x="1346399" y="9220"/>
                </a:lnTo>
                <a:lnTo>
                  <a:pt x="1294565" y="5639"/>
                </a:lnTo>
                <a:lnTo>
                  <a:pt x="1242715" y="2914"/>
                </a:lnTo>
                <a:lnTo>
                  <a:pt x="1190852" y="1243"/>
                </a:lnTo>
                <a:lnTo>
                  <a:pt x="1138093" y="390"/>
                </a:lnTo>
                <a:lnTo>
                  <a:pt x="1085315" y="0"/>
                </a:lnTo>
                <a:close/>
              </a:path>
            </a:pathLst>
          </a:custGeom>
          <a:solidFill>
            <a:srgbClr val="FABA63"/>
          </a:solidFill>
        </p:spPr>
        <p:txBody>
          <a:bodyPr wrap="square" lIns="0" tIns="0" rIns="0" bIns="0" rtlCol="0"/>
          <a:lstStyle/>
          <a:p>
            <a:endParaRPr/>
          </a:p>
        </p:txBody>
      </p:sp>
      <p:sp>
        <p:nvSpPr>
          <p:cNvPr id="3" name="object 3"/>
          <p:cNvSpPr/>
          <p:nvPr/>
        </p:nvSpPr>
        <p:spPr>
          <a:xfrm>
            <a:off x="4799434" y="8513161"/>
            <a:ext cx="8046084" cy="1821814"/>
          </a:xfrm>
          <a:custGeom>
            <a:avLst/>
            <a:gdLst/>
            <a:ahLst/>
            <a:cxnLst/>
            <a:rect l="l" t="t" r="r" b="b"/>
            <a:pathLst>
              <a:path w="8046084" h="1821815">
                <a:moveTo>
                  <a:pt x="5520964" y="0"/>
                </a:moveTo>
                <a:lnTo>
                  <a:pt x="5454361" y="15875"/>
                </a:lnTo>
                <a:lnTo>
                  <a:pt x="5419895" y="40380"/>
                </a:lnTo>
                <a:lnTo>
                  <a:pt x="5388877" y="69590"/>
                </a:lnTo>
                <a:lnTo>
                  <a:pt x="5320819" y="141600"/>
                </a:lnTo>
                <a:lnTo>
                  <a:pt x="5083285" y="395344"/>
                </a:lnTo>
                <a:lnTo>
                  <a:pt x="5048622" y="431738"/>
                </a:lnTo>
                <a:lnTo>
                  <a:pt x="5013743" y="467891"/>
                </a:lnTo>
                <a:lnTo>
                  <a:pt x="4978616" y="503765"/>
                </a:lnTo>
                <a:lnTo>
                  <a:pt x="4943208" y="539323"/>
                </a:lnTo>
                <a:lnTo>
                  <a:pt x="4907487" y="574528"/>
                </a:lnTo>
                <a:lnTo>
                  <a:pt x="4871421" y="609343"/>
                </a:lnTo>
                <a:lnTo>
                  <a:pt x="4834976" y="643732"/>
                </a:lnTo>
                <a:lnTo>
                  <a:pt x="4798121" y="677656"/>
                </a:lnTo>
                <a:lnTo>
                  <a:pt x="4760822" y="711081"/>
                </a:lnTo>
                <a:lnTo>
                  <a:pt x="4723048" y="743967"/>
                </a:lnTo>
                <a:lnTo>
                  <a:pt x="4684766" y="776279"/>
                </a:lnTo>
                <a:lnTo>
                  <a:pt x="4645943" y="807980"/>
                </a:lnTo>
                <a:lnTo>
                  <a:pt x="4606547" y="839032"/>
                </a:lnTo>
                <a:lnTo>
                  <a:pt x="4566546" y="869398"/>
                </a:lnTo>
                <a:lnTo>
                  <a:pt x="4524243" y="900613"/>
                </a:lnTo>
                <a:lnTo>
                  <a:pt x="4481666" y="931363"/>
                </a:lnTo>
                <a:lnTo>
                  <a:pt x="4438751" y="961528"/>
                </a:lnTo>
                <a:lnTo>
                  <a:pt x="4395435" y="990988"/>
                </a:lnTo>
                <a:lnTo>
                  <a:pt x="4351652" y="1019624"/>
                </a:lnTo>
                <a:lnTo>
                  <a:pt x="4307339" y="1047314"/>
                </a:lnTo>
                <a:lnTo>
                  <a:pt x="4262432" y="1073941"/>
                </a:lnTo>
                <a:lnTo>
                  <a:pt x="4216866" y="1099382"/>
                </a:lnTo>
                <a:lnTo>
                  <a:pt x="4170578" y="1123520"/>
                </a:lnTo>
                <a:lnTo>
                  <a:pt x="4123504" y="1146233"/>
                </a:lnTo>
                <a:lnTo>
                  <a:pt x="4075579" y="1167402"/>
                </a:lnTo>
                <a:lnTo>
                  <a:pt x="4026740" y="1186907"/>
                </a:lnTo>
                <a:lnTo>
                  <a:pt x="3981958" y="1203200"/>
                </a:lnTo>
                <a:lnTo>
                  <a:pt x="3936879" y="1218017"/>
                </a:lnTo>
                <a:lnTo>
                  <a:pt x="3891436" y="1230883"/>
                </a:lnTo>
                <a:lnTo>
                  <a:pt x="3845560" y="1241320"/>
                </a:lnTo>
                <a:lnTo>
                  <a:pt x="3799182" y="1248855"/>
                </a:lnTo>
                <a:lnTo>
                  <a:pt x="3752234" y="1253011"/>
                </a:lnTo>
                <a:lnTo>
                  <a:pt x="3704647" y="1253312"/>
                </a:lnTo>
                <a:lnTo>
                  <a:pt x="3656353" y="1249282"/>
                </a:lnTo>
                <a:lnTo>
                  <a:pt x="3601198" y="1238802"/>
                </a:lnTo>
                <a:lnTo>
                  <a:pt x="3548468" y="1222063"/>
                </a:lnTo>
                <a:lnTo>
                  <a:pt x="3498229" y="1199065"/>
                </a:lnTo>
                <a:lnTo>
                  <a:pt x="3450548" y="1169808"/>
                </a:lnTo>
                <a:lnTo>
                  <a:pt x="3409706" y="1138878"/>
                </a:lnTo>
                <a:lnTo>
                  <a:pt x="3371581" y="1105306"/>
                </a:lnTo>
                <a:lnTo>
                  <a:pt x="3335920" y="1069347"/>
                </a:lnTo>
                <a:lnTo>
                  <a:pt x="3302469" y="1031255"/>
                </a:lnTo>
                <a:lnTo>
                  <a:pt x="3270972" y="991286"/>
                </a:lnTo>
                <a:lnTo>
                  <a:pt x="3241177" y="949695"/>
                </a:lnTo>
                <a:lnTo>
                  <a:pt x="3212828" y="906738"/>
                </a:lnTo>
                <a:lnTo>
                  <a:pt x="3187231" y="862388"/>
                </a:lnTo>
                <a:lnTo>
                  <a:pt x="3165669" y="816788"/>
                </a:lnTo>
                <a:lnTo>
                  <a:pt x="3147636" y="770099"/>
                </a:lnTo>
                <a:lnTo>
                  <a:pt x="3132627" y="722484"/>
                </a:lnTo>
                <a:lnTo>
                  <a:pt x="3120136" y="674105"/>
                </a:lnTo>
                <a:lnTo>
                  <a:pt x="3109658" y="625124"/>
                </a:lnTo>
                <a:lnTo>
                  <a:pt x="3100686" y="575702"/>
                </a:lnTo>
                <a:lnTo>
                  <a:pt x="3092715" y="526002"/>
                </a:lnTo>
                <a:lnTo>
                  <a:pt x="3085240" y="476185"/>
                </a:lnTo>
                <a:lnTo>
                  <a:pt x="3078898" y="427328"/>
                </a:lnTo>
                <a:lnTo>
                  <a:pt x="3073924" y="378259"/>
                </a:lnTo>
                <a:lnTo>
                  <a:pt x="3065603" y="279860"/>
                </a:lnTo>
                <a:lnTo>
                  <a:pt x="3061021" y="230716"/>
                </a:lnTo>
                <a:lnTo>
                  <a:pt x="3052100" y="187002"/>
                </a:lnTo>
                <a:lnTo>
                  <a:pt x="3005992" y="131445"/>
                </a:lnTo>
                <a:lnTo>
                  <a:pt x="2965066" y="114636"/>
                </a:lnTo>
                <a:lnTo>
                  <a:pt x="2958951" y="112804"/>
                </a:lnTo>
                <a:lnTo>
                  <a:pt x="2952898" y="110458"/>
                </a:lnTo>
                <a:lnTo>
                  <a:pt x="2531299" y="38816"/>
                </a:lnTo>
                <a:lnTo>
                  <a:pt x="2487596" y="36516"/>
                </a:lnTo>
                <a:lnTo>
                  <a:pt x="2448768" y="45744"/>
                </a:lnTo>
                <a:lnTo>
                  <a:pt x="2414616" y="66927"/>
                </a:lnTo>
                <a:lnTo>
                  <a:pt x="2384937" y="100490"/>
                </a:lnTo>
                <a:lnTo>
                  <a:pt x="2368670" y="122186"/>
                </a:lnTo>
                <a:lnTo>
                  <a:pt x="2351142" y="142970"/>
                </a:lnTo>
                <a:lnTo>
                  <a:pt x="2333079" y="163370"/>
                </a:lnTo>
                <a:lnTo>
                  <a:pt x="2315211" y="183911"/>
                </a:lnTo>
                <a:lnTo>
                  <a:pt x="2123397" y="410870"/>
                </a:lnTo>
                <a:lnTo>
                  <a:pt x="2026915" y="526395"/>
                </a:lnTo>
                <a:lnTo>
                  <a:pt x="1993511" y="565450"/>
                </a:lnTo>
                <a:lnTo>
                  <a:pt x="1959622" y="604005"/>
                </a:lnTo>
                <a:lnTo>
                  <a:pt x="1925153" y="641972"/>
                </a:lnTo>
                <a:lnTo>
                  <a:pt x="1890006" y="679263"/>
                </a:lnTo>
                <a:lnTo>
                  <a:pt x="1854085" y="715789"/>
                </a:lnTo>
                <a:lnTo>
                  <a:pt x="1817294" y="751464"/>
                </a:lnTo>
                <a:lnTo>
                  <a:pt x="1779536" y="786197"/>
                </a:lnTo>
                <a:lnTo>
                  <a:pt x="1740715" y="819903"/>
                </a:lnTo>
                <a:lnTo>
                  <a:pt x="1701636" y="851953"/>
                </a:lnTo>
                <a:lnTo>
                  <a:pt x="1661944" y="882774"/>
                </a:lnTo>
                <a:lnTo>
                  <a:pt x="1621618" y="912327"/>
                </a:lnTo>
                <a:lnTo>
                  <a:pt x="1580640" y="940573"/>
                </a:lnTo>
                <a:lnTo>
                  <a:pt x="1538988" y="967475"/>
                </a:lnTo>
                <a:lnTo>
                  <a:pt x="1496644" y="992996"/>
                </a:lnTo>
                <a:lnTo>
                  <a:pt x="1453588" y="1017097"/>
                </a:lnTo>
                <a:lnTo>
                  <a:pt x="1409800" y="1039740"/>
                </a:lnTo>
                <a:lnTo>
                  <a:pt x="1365259" y="1060888"/>
                </a:lnTo>
                <a:lnTo>
                  <a:pt x="1319947" y="1080502"/>
                </a:lnTo>
                <a:lnTo>
                  <a:pt x="1273844" y="1098545"/>
                </a:lnTo>
                <a:lnTo>
                  <a:pt x="1226929" y="1114978"/>
                </a:lnTo>
                <a:lnTo>
                  <a:pt x="1179184" y="1129765"/>
                </a:lnTo>
                <a:lnTo>
                  <a:pt x="1130587" y="1142867"/>
                </a:lnTo>
                <a:lnTo>
                  <a:pt x="1083075" y="1153768"/>
                </a:lnTo>
                <a:lnTo>
                  <a:pt x="1035373" y="1162379"/>
                </a:lnTo>
                <a:lnTo>
                  <a:pt x="987445" y="1168101"/>
                </a:lnTo>
                <a:lnTo>
                  <a:pt x="939259" y="1170337"/>
                </a:lnTo>
                <a:lnTo>
                  <a:pt x="890782" y="1168487"/>
                </a:lnTo>
                <a:lnTo>
                  <a:pt x="841978" y="1161955"/>
                </a:lnTo>
                <a:lnTo>
                  <a:pt x="791242" y="1149322"/>
                </a:lnTo>
                <a:lnTo>
                  <a:pt x="744705" y="1131029"/>
                </a:lnTo>
                <a:lnTo>
                  <a:pt x="702342" y="1107119"/>
                </a:lnTo>
                <a:lnTo>
                  <a:pt x="664126" y="1077638"/>
                </a:lnTo>
                <a:lnTo>
                  <a:pt x="630032" y="1042630"/>
                </a:lnTo>
                <a:lnTo>
                  <a:pt x="600032" y="1002140"/>
                </a:lnTo>
                <a:lnTo>
                  <a:pt x="574102" y="956213"/>
                </a:lnTo>
                <a:lnTo>
                  <a:pt x="553525" y="907914"/>
                </a:lnTo>
                <a:lnTo>
                  <a:pt x="536302" y="858100"/>
                </a:lnTo>
                <a:lnTo>
                  <a:pt x="519931" y="807166"/>
                </a:lnTo>
                <a:lnTo>
                  <a:pt x="504293" y="756037"/>
                </a:lnTo>
                <a:lnTo>
                  <a:pt x="489623" y="704650"/>
                </a:lnTo>
                <a:lnTo>
                  <a:pt x="476160" y="652943"/>
                </a:lnTo>
                <a:lnTo>
                  <a:pt x="464141" y="600854"/>
                </a:lnTo>
                <a:lnTo>
                  <a:pt x="453803" y="548322"/>
                </a:lnTo>
                <a:lnTo>
                  <a:pt x="445383" y="495284"/>
                </a:lnTo>
                <a:lnTo>
                  <a:pt x="440344" y="459470"/>
                </a:lnTo>
                <a:lnTo>
                  <a:pt x="435061" y="423686"/>
                </a:lnTo>
                <a:lnTo>
                  <a:pt x="423216" y="352346"/>
                </a:lnTo>
                <a:lnTo>
                  <a:pt x="409613" y="305617"/>
                </a:lnTo>
                <a:lnTo>
                  <a:pt x="388038" y="271862"/>
                </a:lnTo>
                <a:lnTo>
                  <a:pt x="319675" y="242643"/>
                </a:lnTo>
                <a:lnTo>
                  <a:pt x="272237" y="246862"/>
                </a:lnTo>
                <a:lnTo>
                  <a:pt x="234874" y="254948"/>
                </a:lnTo>
                <a:lnTo>
                  <a:pt x="197688" y="263976"/>
                </a:lnTo>
                <a:lnTo>
                  <a:pt x="160625" y="273598"/>
                </a:lnTo>
                <a:lnTo>
                  <a:pt x="123634" y="283469"/>
                </a:lnTo>
                <a:lnTo>
                  <a:pt x="76688" y="304301"/>
                </a:lnTo>
                <a:lnTo>
                  <a:pt x="41191" y="336281"/>
                </a:lnTo>
                <a:lnTo>
                  <a:pt x="16803" y="375941"/>
                </a:lnTo>
                <a:lnTo>
                  <a:pt x="3186" y="419817"/>
                </a:lnTo>
                <a:lnTo>
                  <a:pt x="0" y="464442"/>
                </a:lnTo>
                <a:lnTo>
                  <a:pt x="6904" y="506352"/>
                </a:lnTo>
                <a:lnTo>
                  <a:pt x="14595" y="533523"/>
                </a:lnTo>
                <a:lnTo>
                  <a:pt x="21421" y="560985"/>
                </a:lnTo>
                <a:lnTo>
                  <a:pt x="27350" y="588661"/>
                </a:lnTo>
                <a:lnTo>
                  <a:pt x="32349" y="616474"/>
                </a:lnTo>
                <a:lnTo>
                  <a:pt x="38941" y="662958"/>
                </a:lnTo>
                <a:lnTo>
                  <a:pt x="44588" y="709610"/>
                </a:lnTo>
                <a:lnTo>
                  <a:pt x="50641" y="756164"/>
                </a:lnTo>
                <a:lnTo>
                  <a:pt x="58452" y="802353"/>
                </a:lnTo>
                <a:lnTo>
                  <a:pt x="69219" y="852533"/>
                </a:lnTo>
                <a:lnTo>
                  <a:pt x="81450" y="902093"/>
                </a:lnTo>
                <a:lnTo>
                  <a:pt x="95189" y="951009"/>
                </a:lnTo>
                <a:lnTo>
                  <a:pt x="110483" y="999253"/>
                </a:lnTo>
                <a:lnTo>
                  <a:pt x="127376" y="1046800"/>
                </a:lnTo>
                <a:lnTo>
                  <a:pt x="145912" y="1093625"/>
                </a:lnTo>
                <a:lnTo>
                  <a:pt x="166137" y="1139700"/>
                </a:lnTo>
                <a:lnTo>
                  <a:pt x="188095" y="1185000"/>
                </a:lnTo>
                <a:lnTo>
                  <a:pt x="211832" y="1229499"/>
                </a:lnTo>
                <a:lnTo>
                  <a:pt x="237392" y="1273170"/>
                </a:lnTo>
                <a:lnTo>
                  <a:pt x="264821" y="1315989"/>
                </a:lnTo>
                <a:lnTo>
                  <a:pt x="294163" y="1357928"/>
                </a:lnTo>
                <a:lnTo>
                  <a:pt x="325812" y="1399020"/>
                </a:lnTo>
                <a:lnTo>
                  <a:pt x="359143" y="1437862"/>
                </a:lnTo>
                <a:lnTo>
                  <a:pt x="394201" y="1474371"/>
                </a:lnTo>
                <a:lnTo>
                  <a:pt x="431034" y="1508468"/>
                </a:lnTo>
                <a:lnTo>
                  <a:pt x="469690" y="1540070"/>
                </a:lnTo>
                <a:lnTo>
                  <a:pt x="510215" y="1569097"/>
                </a:lnTo>
                <a:lnTo>
                  <a:pt x="552656" y="1595467"/>
                </a:lnTo>
                <a:lnTo>
                  <a:pt x="597061" y="1619099"/>
                </a:lnTo>
                <a:lnTo>
                  <a:pt x="643477" y="1639912"/>
                </a:lnTo>
                <a:lnTo>
                  <a:pt x="691952" y="1657825"/>
                </a:lnTo>
                <a:lnTo>
                  <a:pt x="741545" y="1673042"/>
                </a:lnTo>
                <a:lnTo>
                  <a:pt x="791257" y="1685819"/>
                </a:lnTo>
                <a:lnTo>
                  <a:pt x="841081" y="1696172"/>
                </a:lnTo>
                <a:lnTo>
                  <a:pt x="891010" y="1704115"/>
                </a:lnTo>
                <a:lnTo>
                  <a:pt x="941037" y="1709664"/>
                </a:lnTo>
                <a:lnTo>
                  <a:pt x="991156" y="1712835"/>
                </a:lnTo>
                <a:lnTo>
                  <a:pt x="1041360" y="1713642"/>
                </a:lnTo>
                <a:lnTo>
                  <a:pt x="1091643" y="1712100"/>
                </a:lnTo>
                <a:lnTo>
                  <a:pt x="1141998" y="1708226"/>
                </a:lnTo>
                <a:lnTo>
                  <a:pt x="1192419" y="1702033"/>
                </a:lnTo>
                <a:lnTo>
                  <a:pt x="1242899" y="1693538"/>
                </a:lnTo>
                <a:lnTo>
                  <a:pt x="1293431" y="1682756"/>
                </a:lnTo>
                <a:lnTo>
                  <a:pt x="1342740" y="1670143"/>
                </a:lnTo>
                <a:lnTo>
                  <a:pt x="1391228" y="1655799"/>
                </a:lnTo>
                <a:lnTo>
                  <a:pt x="1438921" y="1639789"/>
                </a:lnTo>
                <a:lnTo>
                  <a:pt x="1485846" y="1622174"/>
                </a:lnTo>
                <a:lnTo>
                  <a:pt x="1532027" y="1603018"/>
                </a:lnTo>
                <a:lnTo>
                  <a:pt x="1577491" y="1582382"/>
                </a:lnTo>
                <a:lnTo>
                  <a:pt x="1622265" y="1560330"/>
                </a:lnTo>
                <a:lnTo>
                  <a:pt x="1666373" y="1536925"/>
                </a:lnTo>
                <a:lnTo>
                  <a:pt x="1709842" y="1512228"/>
                </a:lnTo>
                <a:lnTo>
                  <a:pt x="1752698" y="1486303"/>
                </a:lnTo>
                <a:lnTo>
                  <a:pt x="1794966" y="1459213"/>
                </a:lnTo>
                <a:lnTo>
                  <a:pt x="1836674" y="1431020"/>
                </a:lnTo>
                <a:lnTo>
                  <a:pt x="1877846" y="1401787"/>
                </a:lnTo>
                <a:lnTo>
                  <a:pt x="1918508" y="1371577"/>
                </a:lnTo>
                <a:lnTo>
                  <a:pt x="1958688" y="1340452"/>
                </a:lnTo>
                <a:lnTo>
                  <a:pt x="2000313" y="1306861"/>
                </a:lnTo>
                <a:lnTo>
                  <a:pt x="2041327" y="1272411"/>
                </a:lnTo>
                <a:lnTo>
                  <a:pt x="2081748" y="1237187"/>
                </a:lnTo>
                <a:lnTo>
                  <a:pt x="2121595" y="1201271"/>
                </a:lnTo>
                <a:lnTo>
                  <a:pt x="2160884" y="1164746"/>
                </a:lnTo>
                <a:lnTo>
                  <a:pt x="2199633" y="1127694"/>
                </a:lnTo>
                <a:lnTo>
                  <a:pt x="2235916" y="1091918"/>
                </a:lnTo>
                <a:lnTo>
                  <a:pt x="2271679" y="1055579"/>
                </a:lnTo>
                <a:lnTo>
                  <a:pt x="2307042" y="1018810"/>
                </a:lnTo>
                <a:lnTo>
                  <a:pt x="2342126" y="981742"/>
                </a:lnTo>
                <a:lnTo>
                  <a:pt x="2446903" y="870058"/>
                </a:lnTo>
                <a:lnTo>
                  <a:pt x="2477042" y="837689"/>
                </a:lnTo>
                <a:lnTo>
                  <a:pt x="2507005" y="804811"/>
                </a:lnTo>
                <a:lnTo>
                  <a:pt x="2567821" y="737570"/>
                </a:lnTo>
                <a:lnTo>
                  <a:pt x="2576800" y="753521"/>
                </a:lnTo>
                <a:lnTo>
                  <a:pt x="2584271" y="767391"/>
                </a:lnTo>
                <a:lnTo>
                  <a:pt x="2676281" y="951493"/>
                </a:lnTo>
                <a:lnTo>
                  <a:pt x="2742948" y="1081519"/>
                </a:lnTo>
                <a:lnTo>
                  <a:pt x="2764788" y="1123512"/>
                </a:lnTo>
                <a:lnTo>
                  <a:pt x="2787174" y="1165193"/>
                </a:lnTo>
                <a:lnTo>
                  <a:pt x="2810401" y="1206392"/>
                </a:lnTo>
                <a:lnTo>
                  <a:pt x="2834763" y="1246939"/>
                </a:lnTo>
                <a:lnTo>
                  <a:pt x="2860556" y="1286663"/>
                </a:lnTo>
                <a:lnTo>
                  <a:pt x="2892025" y="1330973"/>
                </a:lnTo>
                <a:lnTo>
                  <a:pt x="2925273" y="1373562"/>
                </a:lnTo>
                <a:lnTo>
                  <a:pt x="2960330" y="1414349"/>
                </a:lnTo>
                <a:lnTo>
                  <a:pt x="2997228" y="1453256"/>
                </a:lnTo>
                <a:lnTo>
                  <a:pt x="3035998" y="1490203"/>
                </a:lnTo>
                <a:lnTo>
                  <a:pt x="3076672" y="1525111"/>
                </a:lnTo>
                <a:lnTo>
                  <a:pt x="3119281" y="1557901"/>
                </a:lnTo>
                <a:lnTo>
                  <a:pt x="3159540" y="1586043"/>
                </a:lnTo>
                <a:lnTo>
                  <a:pt x="3200540" y="1612429"/>
                </a:lnTo>
                <a:lnTo>
                  <a:pt x="3242278" y="1637041"/>
                </a:lnTo>
                <a:lnTo>
                  <a:pt x="3284756" y="1659864"/>
                </a:lnTo>
                <a:lnTo>
                  <a:pt x="3327970" y="1680881"/>
                </a:lnTo>
                <a:lnTo>
                  <a:pt x="3371921" y="1700075"/>
                </a:lnTo>
                <a:lnTo>
                  <a:pt x="3416607" y="1717429"/>
                </a:lnTo>
                <a:lnTo>
                  <a:pt x="3462028" y="1732928"/>
                </a:lnTo>
                <a:lnTo>
                  <a:pt x="3508182" y="1746554"/>
                </a:lnTo>
                <a:lnTo>
                  <a:pt x="3555068" y="1758290"/>
                </a:lnTo>
                <a:lnTo>
                  <a:pt x="3602686" y="1768122"/>
                </a:lnTo>
                <a:lnTo>
                  <a:pt x="3651034" y="1776031"/>
                </a:lnTo>
                <a:lnTo>
                  <a:pt x="3702251" y="1781650"/>
                </a:lnTo>
                <a:lnTo>
                  <a:pt x="3753045" y="1783846"/>
                </a:lnTo>
                <a:lnTo>
                  <a:pt x="3803421" y="1782616"/>
                </a:lnTo>
                <a:lnTo>
                  <a:pt x="3853384" y="1777958"/>
                </a:lnTo>
                <a:lnTo>
                  <a:pt x="3902938" y="1769872"/>
                </a:lnTo>
                <a:lnTo>
                  <a:pt x="3952089" y="1758354"/>
                </a:lnTo>
                <a:lnTo>
                  <a:pt x="4000841" y="1743402"/>
                </a:lnTo>
                <a:lnTo>
                  <a:pt x="4049200" y="1725016"/>
                </a:lnTo>
                <a:lnTo>
                  <a:pt x="4095359" y="1704964"/>
                </a:lnTo>
                <a:lnTo>
                  <a:pt x="4140795" y="1683649"/>
                </a:lnTo>
                <a:lnTo>
                  <a:pt x="4185508" y="1661085"/>
                </a:lnTo>
                <a:lnTo>
                  <a:pt x="4229497" y="1637288"/>
                </a:lnTo>
                <a:lnTo>
                  <a:pt x="4272760" y="1612271"/>
                </a:lnTo>
                <a:lnTo>
                  <a:pt x="4315297" y="1586051"/>
                </a:lnTo>
                <a:lnTo>
                  <a:pt x="4357107" y="1558641"/>
                </a:lnTo>
                <a:lnTo>
                  <a:pt x="4398188" y="1530057"/>
                </a:lnTo>
                <a:lnTo>
                  <a:pt x="4438539" y="1500312"/>
                </a:lnTo>
                <a:lnTo>
                  <a:pt x="4478160" y="1469422"/>
                </a:lnTo>
                <a:lnTo>
                  <a:pt x="4517050" y="1437402"/>
                </a:lnTo>
                <a:lnTo>
                  <a:pt x="4556268" y="1404161"/>
                </a:lnTo>
                <a:lnTo>
                  <a:pt x="4673548" y="1303972"/>
                </a:lnTo>
                <a:lnTo>
                  <a:pt x="4790382" y="1203232"/>
                </a:lnTo>
                <a:lnTo>
                  <a:pt x="5255415" y="799096"/>
                </a:lnTo>
                <a:lnTo>
                  <a:pt x="5373830" y="695477"/>
                </a:lnTo>
                <a:lnTo>
                  <a:pt x="5379848" y="715132"/>
                </a:lnTo>
                <a:lnTo>
                  <a:pt x="5382052" y="723164"/>
                </a:lnTo>
                <a:lnTo>
                  <a:pt x="5383243" y="730743"/>
                </a:lnTo>
                <a:lnTo>
                  <a:pt x="5385581" y="765949"/>
                </a:lnTo>
                <a:lnTo>
                  <a:pt x="5389741" y="836404"/>
                </a:lnTo>
                <a:lnTo>
                  <a:pt x="5392332" y="871587"/>
                </a:lnTo>
                <a:lnTo>
                  <a:pt x="5397474" y="924140"/>
                </a:lnTo>
                <a:lnTo>
                  <a:pt x="5405358" y="976254"/>
                </a:lnTo>
                <a:lnTo>
                  <a:pt x="5416910" y="1026767"/>
                </a:lnTo>
                <a:lnTo>
                  <a:pt x="5431722" y="1075848"/>
                </a:lnTo>
                <a:lnTo>
                  <a:pt x="5449525" y="1123614"/>
                </a:lnTo>
                <a:lnTo>
                  <a:pt x="5470049" y="1170186"/>
                </a:lnTo>
                <a:lnTo>
                  <a:pt x="5493023" y="1215683"/>
                </a:lnTo>
                <a:lnTo>
                  <a:pt x="5518180" y="1260224"/>
                </a:lnTo>
                <a:lnTo>
                  <a:pt x="5545249" y="1303930"/>
                </a:lnTo>
                <a:lnTo>
                  <a:pt x="5573097" y="1345329"/>
                </a:lnTo>
                <a:lnTo>
                  <a:pt x="5602261" y="1385246"/>
                </a:lnTo>
                <a:lnTo>
                  <a:pt x="5632710" y="1423711"/>
                </a:lnTo>
                <a:lnTo>
                  <a:pt x="5664410" y="1460754"/>
                </a:lnTo>
                <a:lnTo>
                  <a:pt x="5697329" y="1496407"/>
                </a:lnTo>
                <a:lnTo>
                  <a:pt x="5731435" y="1530700"/>
                </a:lnTo>
                <a:lnTo>
                  <a:pt x="5766695" y="1563664"/>
                </a:lnTo>
                <a:lnTo>
                  <a:pt x="5803076" y="1595329"/>
                </a:lnTo>
                <a:lnTo>
                  <a:pt x="5840547" y="1625727"/>
                </a:lnTo>
                <a:lnTo>
                  <a:pt x="5879074" y="1654889"/>
                </a:lnTo>
                <a:lnTo>
                  <a:pt x="5918625" y="1682844"/>
                </a:lnTo>
                <a:lnTo>
                  <a:pt x="5959168" y="1709623"/>
                </a:lnTo>
                <a:lnTo>
                  <a:pt x="6000669" y="1735258"/>
                </a:lnTo>
                <a:lnTo>
                  <a:pt x="6043097" y="1759780"/>
                </a:lnTo>
                <a:lnTo>
                  <a:pt x="6085728" y="1781160"/>
                </a:lnTo>
                <a:lnTo>
                  <a:pt x="6129210" y="1798087"/>
                </a:lnTo>
                <a:lnTo>
                  <a:pt x="6173454" y="1810489"/>
                </a:lnTo>
                <a:lnTo>
                  <a:pt x="6218371" y="1818294"/>
                </a:lnTo>
                <a:lnTo>
                  <a:pt x="6263871" y="1821428"/>
                </a:lnTo>
                <a:lnTo>
                  <a:pt x="6309866" y="1819821"/>
                </a:lnTo>
                <a:lnTo>
                  <a:pt x="6356266" y="1813400"/>
                </a:lnTo>
                <a:lnTo>
                  <a:pt x="6402982" y="1802093"/>
                </a:lnTo>
                <a:lnTo>
                  <a:pt x="6443816" y="1788933"/>
                </a:lnTo>
                <a:lnTo>
                  <a:pt x="6484159" y="1773928"/>
                </a:lnTo>
                <a:lnTo>
                  <a:pt x="6524032" y="1757530"/>
                </a:lnTo>
                <a:lnTo>
                  <a:pt x="6563459" y="1740189"/>
                </a:lnTo>
                <a:lnTo>
                  <a:pt x="6611200" y="1718272"/>
                </a:lnTo>
                <a:lnTo>
                  <a:pt x="6658570" y="1695665"/>
                </a:lnTo>
                <a:lnTo>
                  <a:pt x="6705544" y="1672325"/>
                </a:lnTo>
                <a:lnTo>
                  <a:pt x="6752099" y="1648209"/>
                </a:lnTo>
                <a:lnTo>
                  <a:pt x="6798211" y="1623272"/>
                </a:lnTo>
                <a:lnTo>
                  <a:pt x="6843854" y="1597471"/>
                </a:lnTo>
                <a:lnTo>
                  <a:pt x="6889004" y="1570763"/>
                </a:lnTo>
                <a:lnTo>
                  <a:pt x="6933638" y="1543104"/>
                </a:lnTo>
                <a:lnTo>
                  <a:pt x="6977731" y="1514451"/>
                </a:lnTo>
                <a:lnTo>
                  <a:pt x="7021259" y="1484760"/>
                </a:lnTo>
                <a:lnTo>
                  <a:pt x="7064197" y="1453988"/>
                </a:lnTo>
                <a:lnTo>
                  <a:pt x="7107670" y="1421419"/>
                </a:lnTo>
                <a:lnTo>
                  <a:pt x="7150373" y="1387870"/>
                </a:lnTo>
                <a:lnTo>
                  <a:pt x="7192036" y="1353114"/>
                </a:lnTo>
                <a:lnTo>
                  <a:pt x="7232391" y="1316922"/>
                </a:lnTo>
                <a:lnTo>
                  <a:pt x="7271167" y="1279065"/>
                </a:lnTo>
                <a:lnTo>
                  <a:pt x="7308096" y="1239314"/>
                </a:lnTo>
                <a:lnTo>
                  <a:pt x="7342080" y="1200280"/>
                </a:lnTo>
                <a:lnTo>
                  <a:pt x="7375664" y="1160878"/>
                </a:lnTo>
                <a:lnTo>
                  <a:pt x="7408914" y="1121167"/>
                </a:lnTo>
                <a:lnTo>
                  <a:pt x="7441891" y="1081207"/>
                </a:lnTo>
                <a:lnTo>
                  <a:pt x="7474661" y="1041057"/>
                </a:lnTo>
                <a:lnTo>
                  <a:pt x="7704124" y="756702"/>
                </a:lnTo>
                <a:lnTo>
                  <a:pt x="7802759" y="633184"/>
                </a:lnTo>
                <a:lnTo>
                  <a:pt x="7900894" y="509252"/>
                </a:lnTo>
                <a:lnTo>
                  <a:pt x="7932016" y="469499"/>
                </a:lnTo>
                <a:lnTo>
                  <a:pt x="7962654" y="429325"/>
                </a:lnTo>
                <a:lnTo>
                  <a:pt x="7992441" y="388528"/>
                </a:lnTo>
                <a:lnTo>
                  <a:pt x="8021006" y="346901"/>
                </a:lnTo>
                <a:lnTo>
                  <a:pt x="8044106" y="297852"/>
                </a:lnTo>
                <a:lnTo>
                  <a:pt x="8046006" y="252913"/>
                </a:lnTo>
                <a:lnTo>
                  <a:pt x="8026862" y="212166"/>
                </a:lnTo>
                <a:lnTo>
                  <a:pt x="7986829" y="175692"/>
                </a:lnTo>
                <a:lnTo>
                  <a:pt x="7931003" y="141677"/>
                </a:lnTo>
                <a:lnTo>
                  <a:pt x="7872696" y="112060"/>
                </a:lnTo>
                <a:lnTo>
                  <a:pt x="7825977" y="94609"/>
                </a:lnTo>
                <a:lnTo>
                  <a:pt x="7788369" y="93408"/>
                </a:lnTo>
                <a:lnTo>
                  <a:pt x="7753706" y="109367"/>
                </a:lnTo>
                <a:lnTo>
                  <a:pt x="7715821" y="143400"/>
                </a:lnTo>
                <a:lnTo>
                  <a:pt x="7712387" y="147274"/>
                </a:lnTo>
                <a:lnTo>
                  <a:pt x="7513893" y="368229"/>
                </a:lnTo>
                <a:lnTo>
                  <a:pt x="7203699" y="710951"/>
                </a:lnTo>
                <a:lnTo>
                  <a:pt x="6993456" y="941574"/>
                </a:lnTo>
                <a:lnTo>
                  <a:pt x="6957938" y="979066"/>
                </a:lnTo>
                <a:lnTo>
                  <a:pt x="6921285" y="1015047"/>
                </a:lnTo>
                <a:lnTo>
                  <a:pt x="6883338" y="1049286"/>
                </a:lnTo>
                <a:lnTo>
                  <a:pt x="6843941" y="1081553"/>
                </a:lnTo>
                <a:lnTo>
                  <a:pt x="6802938" y="1111616"/>
                </a:lnTo>
                <a:lnTo>
                  <a:pt x="6760171" y="1139246"/>
                </a:lnTo>
                <a:lnTo>
                  <a:pt x="6715485" y="1164210"/>
                </a:lnTo>
                <a:lnTo>
                  <a:pt x="6668722" y="1186279"/>
                </a:lnTo>
                <a:lnTo>
                  <a:pt x="6623087" y="1204396"/>
                </a:lnTo>
                <a:lnTo>
                  <a:pt x="6577089" y="1219663"/>
                </a:lnTo>
                <a:lnTo>
                  <a:pt x="6530731" y="1231994"/>
                </a:lnTo>
                <a:lnTo>
                  <a:pt x="6484011" y="1241304"/>
                </a:lnTo>
                <a:lnTo>
                  <a:pt x="6436932" y="1247507"/>
                </a:lnTo>
                <a:lnTo>
                  <a:pt x="6389495" y="1250518"/>
                </a:lnTo>
                <a:lnTo>
                  <a:pt x="6341700" y="1250252"/>
                </a:lnTo>
                <a:lnTo>
                  <a:pt x="6293547" y="1246622"/>
                </a:lnTo>
                <a:lnTo>
                  <a:pt x="6245039" y="1239544"/>
                </a:lnTo>
                <a:lnTo>
                  <a:pt x="6199537" y="1228856"/>
                </a:lnTo>
                <a:lnTo>
                  <a:pt x="6156123" y="1213658"/>
                </a:lnTo>
                <a:lnTo>
                  <a:pt x="6114932" y="1193962"/>
                </a:lnTo>
                <a:lnTo>
                  <a:pt x="6076099" y="1169779"/>
                </a:lnTo>
                <a:lnTo>
                  <a:pt x="6039761" y="1141120"/>
                </a:lnTo>
                <a:lnTo>
                  <a:pt x="6006051" y="1107998"/>
                </a:lnTo>
                <a:lnTo>
                  <a:pt x="5973044" y="1068023"/>
                </a:lnTo>
                <a:lnTo>
                  <a:pt x="5944704" y="1025511"/>
                </a:lnTo>
                <a:lnTo>
                  <a:pt x="5920944" y="980624"/>
                </a:lnTo>
                <a:lnTo>
                  <a:pt x="5901676" y="933523"/>
                </a:lnTo>
                <a:lnTo>
                  <a:pt x="5886812" y="884370"/>
                </a:lnTo>
                <a:lnTo>
                  <a:pt x="5876265" y="833326"/>
                </a:lnTo>
                <a:lnTo>
                  <a:pt x="5868395" y="778192"/>
                </a:lnTo>
                <a:lnTo>
                  <a:pt x="5862045" y="722799"/>
                </a:lnTo>
                <a:lnTo>
                  <a:pt x="5850496" y="611825"/>
                </a:lnTo>
                <a:lnTo>
                  <a:pt x="5846201" y="558496"/>
                </a:lnTo>
                <a:lnTo>
                  <a:pt x="5845133" y="505264"/>
                </a:lnTo>
                <a:lnTo>
                  <a:pt x="5846981" y="452118"/>
                </a:lnTo>
                <a:lnTo>
                  <a:pt x="5851435" y="399045"/>
                </a:lnTo>
                <a:lnTo>
                  <a:pt x="5858182" y="346032"/>
                </a:lnTo>
                <a:lnTo>
                  <a:pt x="5867835" y="278237"/>
                </a:lnTo>
                <a:lnTo>
                  <a:pt x="5876788" y="210340"/>
                </a:lnTo>
                <a:lnTo>
                  <a:pt x="5868995" y="165013"/>
                </a:lnTo>
                <a:lnTo>
                  <a:pt x="5834015" y="135306"/>
                </a:lnTo>
                <a:lnTo>
                  <a:pt x="5686192" y="64485"/>
                </a:lnTo>
                <a:lnTo>
                  <a:pt x="5636826" y="41091"/>
                </a:lnTo>
                <a:lnTo>
                  <a:pt x="5587268" y="18136"/>
                </a:lnTo>
                <a:lnTo>
                  <a:pt x="5554422" y="5866"/>
                </a:lnTo>
                <a:lnTo>
                  <a:pt x="5520964" y="0"/>
                </a:lnTo>
                <a:close/>
              </a:path>
            </a:pathLst>
          </a:custGeom>
          <a:solidFill>
            <a:srgbClr val="B1CC9E"/>
          </a:solidFill>
        </p:spPr>
        <p:txBody>
          <a:bodyPr wrap="square" lIns="0" tIns="0" rIns="0" bIns="0" rtlCol="0"/>
          <a:lstStyle/>
          <a:p>
            <a:endParaRPr/>
          </a:p>
        </p:txBody>
      </p:sp>
      <p:sp>
        <p:nvSpPr>
          <p:cNvPr id="4" name="object 4"/>
          <p:cNvSpPr/>
          <p:nvPr/>
        </p:nvSpPr>
        <p:spPr>
          <a:xfrm>
            <a:off x="15973769" y="5818"/>
            <a:ext cx="4130675" cy="5181600"/>
          </a:xfrm>
          <a:custGeom>
            <a:avLst/>
            <a:gdLst/>
            <a:ahLst/>
            <a:cxnLst/>
            <a:rect l="l" t="t" r="r" b="b"/>
            <a:pathLst>
              <a:path w="4130675" h="5181600">
                <a:moveTo>
                  <a:pt x="3727802" y="5168900"/>
                </a:moveTo>
                <a:lnTo>
                  <a:pt x="3148458" y="5168900"/>
                </a:lnTo>
                <a:lnTo>
                  <a:pt x="3200495" y="5181600"/>
                </a:lnTo>
                <a:lnTo>
                  <a:pt x="3674567" y="5181600"/>
                </a:lnTo>
                <a:lnTo>
                  <a:pt x="3727802" y="5168900"/>
                </a:lnTo>
                <a:close/>
              </a:path>
              <a:path w="4130675" h="5181600">
                <a:moveTo>
                  <a:pt x="3924712" y="5143500"/>
                </a:moveTo>
                <a:lnTo>
                  <a:pt x="2994812" y="5143500"/>
                </a:lnTo>
                <a:lnTo>
                  <a:pt x="3096565" y="5168900"/>
                </a:lnTo>
                <a:lnTo>
                  <a:pt x="3826413" y="5168900"/>
                </a:lnTo>
                <a:lnTo>
                  <a:pt x="3924712" y="5143500"/>
                </a:lnTo>
                <a:close/>
              </a:path>
              <a:path w="4130675" h="5181600">
                <a:moveTo>
                  <a:pt x="758480" y="0"/>
                </a:moveTo>
                <a:lnTo>
                  <a:pt x="213168" y="0"/>
                </a:lnTo>
                <a:lnTo>
                  <a:pt x="202025" y="38100"/>
                </a:lnTo>
                <a:lnTo>
                  <a:pt x="192199" y="63500"/>
                </a:lnTo>
                <a:lnTo>
                  <a:pt x="183219" y="88900"/>
                </a:lnTo>
                <a:lnTo>
                  <a:pt x="169544" y="139700"/>
                </a:lnTo>
                <a:lnTo>
                  <a:pt x="155539" y="190500"/>
                </a:lnTo>
                <a:lnTo>
                  <a:pt x="141468" y="228600"/>
                </a:lnTo>
                <a:lnTo>
                  <a:pt x="127598" y="279400"/>
                </a:lnTo>
                <a:lnTo>
                  <a:pt x="114192" y="330200"/>
                </a:lnTo>
                <a:lnTo>
                  <a:pt x="101518" y="381000"/>
                </a:lnTo>
                <a:lnTo>
                  <a:pt x="89839" y="419100"/>
                </a:lnTo>
                <a:lnTo>
                  <a:pt x="79421" y="469900"/>
                </a:lnTo>
                <a:lnTo>
                  <a:pt x="69398" y="520700"/>
                </a:lnTo>
                <a:lnTo>
                  <a:pt x="60086" y="571500"/>
                </a:lnTo>
                <a:lnTo>
                  <a:pt x="51478" y="622300"/>
                </a:lnTo>
                <a:lnTo>
                  <a:pt x="43564" y="673100"/>
                </a:lnTo>
                <a:lnTo>
                  <a:pt x="36338" y="723900"/>
                </a:lnTo>
                <a:lnTo>
                  <a:pt x="29791" y="774700"/>
                </a:lnTo>
                <a:lnTo>
                  <a:pt x="23915" y="825500"/>
                </a:lnTo>
                <a:lnTo>
                  <a:pt x="18702" y="876300"/>
                </a:lnTo>
                <a:lnTo>
                  <a:pt x="14143" y="927100"/>
                </a:lnTo>
                <a:lnTo>
                  <a:pt x="10232" y="977900"/>
                </a:lnTo>
                <a:lnTo>
                  <a:pt x="6960" y="1028700"/>
                </a:lnTo>
                <a:lnTo>
                  <a:pt x="4318" y="1092200"/>
                </a:lnTo>
                <a:lnTo>
                  <a:pt x="2300" y="1143000"/>
                </a:lnTo>
                <a:lnTo>
                  <a:pt x="896" y="1193800"/>
                </a:lnTo>
                <a:lnTo>
                  <a:pt x="99" y="1244600"/>
                </a:lnTo>
                <a:lnTo>
                  <a:pt x="0" y="1308100"/>
                </a:lnTo>
                <a:lnTo>
                  <a:pt x="294" y="1346200"/>
                </a:lnTo>
                <a:lnTo>
                  <a:pt x="1269" y="1397000"/>
                </a:lnTo>
                <a:lnTo>
                  <a:pt x="2820" y="1447800"/>
                </a:lnTo>
                <a:lnTo>
                  <a:pt x="4936" y="1498600"/>
                </a:lnTo>
                <a:lnTo>
                  <a:pt x="7612" y="1536700"/>
                </a:lnTo>
                <a:lnTo>
                  <a:pt x="10838" y="1587500"/>
                </a:lnTo>
                <a:lnTo>
                  <a:pt x="14606" y="1638300"/>
                </a:lnTo>
                <a:lnTo>
                  <a:pt x="19074" y="1701800"/>
                </a:lnTo>
                <a:lnTo>
                  <a:pt x="24186" y="1752600"/>
                </a:lnTo>
                <a:lnTo>
                  <a:pt x="29939" y="1803400"/>
                </a:lnTo>
                <a:lnTo>
                  <a:pt x="36330" y="1854200"/>
                </a:lnTo>
                <a:lnTo>
                  <a:pt x="43354" y="1905000"/>
                </a:lnTo>
                <a:lnTo>
                  <a:pt x="51010" y="1955800"/>
                </a:lnTo>
                <a:lnTo>
                  <a:pt x="59292" y="2006600"/>
                </a:lnTo>
                <a:lnTo>
                  <a:pt x="68198" y="2044700"/>
                </a:lnTo>
                <a:lnTo>
                  <a:pt x="77724" y="2095500"/>
                </a:lnTo>
                <a:lnTo>
                  <a:pt x="87867" y="2146300"/>
                </a:lnTo>
                <a:lnTo>
                  <a:pt x="98623" y="2197100"/>
                </a:lnTo>
                <a:lnTo>
                  <a:pt x="109988" y="2247900"/>
                </a:lnTo>
                <a:lnTo>
                  <a:pt x="121960" y="2298700"/>
                </a:lnTo>
                <a:lnTo>
                  <a:pt x="134535" y="2349500"/>
                </a:lnTo>
                <a:lnTo>
                  <a:pt x="147708" y="2387600"/>
                </a:lnTo>
                <a:lnTo>
                  <a:pt x="161478" y="2438400"/>
                </a:lnTo>
                <a:lnTo>
                  <a:pt x="175840" y="2489200"/>
                </a:lnTo>
                <a:lnTo>
                  <a:pt x="190790" y="2540000"/>
                </a:lnTo>
                <a:lnTo>
                  <a:pt x="206326" y="2578100"/>
                </a:lnTo>
                <a:lnTo>
                  <a:pt x="222444" y="2628900"/>
                </a:lnTo>
                <a:lnTo>
                  <a:pt x="239140" y="2679700"/>
                </a:lnTo>
                <a:lnTo>
                  <a:pt x="256411" y="2717800"/>
                </a:lnTo>
                <a:lnTo>
                  <a:pt x="274253" y="2768600"/>
                </a:lnTo>
                <a:lnTo>
                  <a:pt x="292663" y="2806700"/>
                </a:lnTo>
                <a:lnTo>
                  <a:pt x="311638" y="2857500"/>
                </a:lnTo>
                <a:lnTo>
                  <a:pt x="331173" y="2908300"/>
                </a:lnTo>
                <a:lnTo>
                  <a:pt x="351266" y="2946400"/>
                </a:lnTo>
                <a:lnTo>
                  <a:pt x="373420" y="2997200"/>
                </a:lnTo>
                <a:lnTo>
                  <a:pt x="396074" y="3048000"/>
                </a:lnTo>
                <a:lnTo>
                  <a:pt x="419228" y="3086100"/>
                </a:lnTo>
                <a:lnTo>
                  <a:pt x="442880" y="3136900"/>
                </a:lnTo>
                <a:lnTo>
                  <a:pt x="467030" y="3187700"/>
                </a:lnTo>
                <a:lnTo>
                  <a:pt x="491676" y="3225800"/>
                </a:lnTo>
                <a:lnTo>
                  <a:pt x="516819" y="3276600"/>
                </a:lnTo>
                <a:lnTo>
                  <a:pt x="542456" y="3314700"/>
                </a:lnTo>
                <a:lnTo>
                  <a:pt x="568587" y="3365500"/>
                </a:lnTo>
                <a:lnTo>
                  <a:pt x="595211" y="3403600"/>
                </a:lnTo>
                <a:lnTo>
                  <a:pt x="622327" y="3454400"/>
                </a:lnTo>
                <a:lnTo>
                  <a:pt x="649934" y="3492500"/>
                </a:lnTo>
                <a:lnTo>
                  <a:pt x="678031" y="3530600"/>
                </a:lnTo>
                <a:lnTo>
                  <a:pt x="706618" y="3581400"/>
                </a:lnTo>
                <a:lnTo>
                  <a:pt x="735692" y="3619500"/>
                </a:lnTo>
                <a:lnTo>
                  <a:pt x="765255" y="3657600"/>
                </a:lnTo>
                <a:lnTo>
                  <a:pt x="795303" y="3695700"/>
                </a:lnTo>
                <a:lnTo>
                  <a:pt x="825837" y="3746500"/>
                </a:lnTo>
                <a:lnTo>
                  <a:pt x="856856" y="3784600"/>
                </a:lnTo>
                <a:lnTo>
                  <a:pt x="888359" y="3822700"/>
                </a:lnTo>
                <a:lnTo>
                  <a:pt x="920344" y="3860800"/>
                </a:lnTo>
                <a:lnTo>
                  <a:pt x="952811" y="3898900"/>
                </a:lnTo>
                <a:lnTo>
                  <a:pt x="985759" y="3937000"/>
                </a:lnTo>
                <a:lnTo>
                  <a:pt x="1019186" y="3975100"/>
                </a:lnTo>
                <a:lnTo>
                  <a:pt x="1053093" y="4013200"/>
                </a:lnTo>
                <a:lnTo>
                  <a:pt x="1087478" y="4051300"/>
                </a:lnTo>
                <a:lnTo>
                  <a:pt x="1122340" y="4089400"/>
                </a:lnTo>
                <a:lnTo>
                  <a:pt x="1157678" y="4114800"/>
                </a:lnTo>
                <a:lnTo>
                  <a:pt x="1193492" y="4152900"/>
                </a:lnTo>
                <a:lnTo>
                  <a:pt x="1230820" y="4191000"/>
                </a:lnTo>
                <a:lnTo>
                  <a:pt x="1306414" y="4267200"/>
                </a:lnTo>
                <a:lnTo>
                  <a:pt x="1344686" y="4292600"/>
                </a:lnTo>
                <a:lnTo>
                  <a:pt x="1422200" y="4368800"/>
                </a:lnTo>
                <a:lnTo>
                  <a:pt x="1461448" y="4394200"/>
                </a:lnTo>
                <a:lnTo>
                  <a:pt x="1540943" y="4470400"/>
                </a:lnTo>
                <a:lnTo>
                  <a:pt x="1620975" y="4521200"/>
                </a:lnTo>
                <a:lnTo>
                  <a:pt x="1661349" y="4559300"/>
                </a:lnTo>
                <a:lnTo>
                  <a:pt x="1743595" y="4610100"/>
                </a:lnTo>
                <a:lnTo>
                  <a:pt x="1785318" y="4648200"/>
                </a:lnTo>
                <a:lnTo>
                  <a:pt x="2040571" y="4800600"/>
                </a:lnTo>
                <a:lnTo>
                  <a:pt x="2172849" y="4876800"/>
                </a:lnTo>
                <a:lnTo>
                  <a:pt x="2217661" y="4889500"/>
                </a:lnTo>
                <a:lnTo>
                  <a:pt x="2262779" y="4914900"/>
                </a:lnTo>
                <a:lnTo>
                  <a:pt x="2309448" y="4940300"/>
                </a:lnTo>
                <a:lnTo>
                  <a:pt x="2356316" y="4953000"/>
                </a:lnTo>
                <a:lnTo>
                  <a:pt x="2403427" y="4978400"/>
                </a:lnTo>
                <a:lnTo>
                  <a:pt x="2450824" y="4991100"/>
                </a:lnTo>
                <a:lnTo>
                  <a:pt x="2498552" y="5016500"/>
                </a:lnTo>
                <a:lnTo>
                  <a:pt x="2546654" y="5029200"/>
                </a:lnTo>
                <a:lnTo>
                  <a:pt x="2595174" y="5054600"/>
                </a:lnTo>
                <a:lnTo>
                  <a:pt x="2944284" y="5143500"/>
                </a:lnTo>
                <a:lnTo>
                  <a:pt x="3973744" y="5143500"/>
                </a:lnTo>
                <a:lnTo>
                  <a:pt x="4120362" y="5105400"/>
                </a:lnTo>
                <a:lnTo>
                  <a:pt x="4130329" y="5105400"/>
                </a:lnTo>
                <a:lnTo>
                  <a:pt x="4130329" y="4610100"/>
                </a:lnTo>
                <a:lnTo>
                  <a:pt x="3365840" y="4610100"/>
                </a:lnTo>
                <a:lnTo>
                  <a:pt x="3312990" y="4597400"/>
                </a:lnTo>
                <a:lnTo>
                  <a:pt x="3260329" y="4597400"/>
                </a:lnTo>
                <a:lnTo>
                  <a:pt x="3207878" y="4584700"/>
                </a:lnTo>
                <a:lnTo>
                  <a:pt x="3155657" y="4584700"/>
                </a:lnTo>
                <a:lnTo>
                  <a:pt x="2635532" y="4457700"/>
                </a:lnTo>
                <a:lnTo>
                  <a:pt x="2590113" y="4432300"/>
                </a:lnTo>
                <a:lnTo>
                  <a:pt x="2544960" y="4419600"/>
                </a:lnTo>
                <a:lnTo>
                  <a:pt x="2500126" y="4394200"/>
                </a:lnTo>
                <a:lnTo>
                  <a:pt x="2455668" y="4381500"/>
                </a:lnTo>
                <a:lnTo>
                  <a:pt x="2411641" y="4356100"/>
                </a:lnTo>
                <a:lnTo>
                  <a:pt x="2368099" y="4343400"/>
                </a:lnTo>
                <a:lnTo>
                  <a:pt x="2282692" y="4292600"/>
                </a:lnTo>
                <a:lnTo>
                  <a:pt x="2240938" y="4267200"/>
                </a:lnTo>
                <a:lnTo>
                  <a:pt x="2199891" y="4241800"/>
                </a:lnTo>
                <a:lnTo>
                  <a:pt x="1999993" y="4114800"/>
                </a:lnTo>
                <a:lnTo>
                  <a:pt x="1960528" y="4076700"/>
                </a:lnTo>
                <a:lnTo>
                  <a:pt x="1882800" y="4025900"/>
                </a:lnTo>
                <a:lnTo>
                  <a:pt x="1844708" y="4000500"/>
                </a:lnTo>
                <a:lnTo>
                  <a:pt x="1803863" y="3962400"/>
                </a:lnTo>
                <a:lnTo>
                  <a:pt x="1763828" y="3924300"/>
                </a:lnTo>
                <a:lnTo>
                  <a:pt x="1724536" y="3898900"/>
                </a:lnTo>
                <a:lnTo>
                  <a:pt x="1685918" y="3860800"/>
                </a:lnTo>
                <a:lnTo>
                  <a:pt x="1647907" y="3822700"/>
                </a:lnTo>
                <a:lnTo>
                  <a:pt x="1610436" y="3784600"/>
                </a:lnTo>
                <a:lnTo>
                  <a:pt x="1573438" y="3746500"/>
                </a:lnTo>
                <a:lnTo>
                  <a:pt x="1539113" y="3708400"/>
                </a:lnTo>
                <a:lnTo>
                  <a:pt x="1505162" y="3670300"/>
                </a:lnTo>
                <a:lnTo>
                  <a:pt x="1471591" y="3632200"/>
                </a:lnTo>
                <a:lnTo>
                  <a:pt x="1438407" y="3594100"/>
                </a:lnTo>
                <a:lnTo>
                  <a:pt x="1405617" y="3556000"/>
                </a:lnTo>
                <a:lnTo>
                  <a:pt x="1373228" y="3517900"/>
                </a:lnTo>
                <a:lnTo>
                  <a:pt x="1341246" y="3479800"/>
                </a:lnTo>
                <a:lnTo>
                  <a:pt x="1309677" y="3441700"/>
                </a:lnTo>
                <a:lnTo>
                  <a:pt x="1278529" y="3403600"/>
                </a:lnTo>
                <a:lnTo>
                  <a:pt x="1247808" y="3365500"/>
                </a:lnTo>
                <a:lnTo>
                  <a:pt x="1217521" y="3327400"/>
                </a:lnTo>
                <a:lnTo>
                  <a:pt x="1187674" y="3276600"/>
                </a:lnTo>
                <a:lnTo>
                  <a:pt x="1158273" y="3238500"/>
                </a:lnTo>
                <a:lnTo>
                  <a:pt x="1129326" y="3200400"/>
                </a:lnTo>
                <a:lnTo>
                  <a:pt x="1100840" y="3162300"/>
                </a:lnTo>
                <a:lnTo>
                  <a:pt x="1072820" y="3111500"/>
                </a:lnTo>
                <a:lnTo>
                  <a:pt x="1045273" y="3073400"/>
                </a:lnTo>
                <a:lnTo>
                  <a:pt x="1018206" y="3035300"/>
                </a:lnTo>
                <a:lnTo>
                  <a:pt x="991627" y="2984500"/>
                </a:lnTo>
                <a:lnTo>
                  <a:pt x="965540" y="2946400"/>
                </a:lnTo>
                <a:lnTo>
                  <a:pt x="939953" y="2895600"/>
                </a:lnTo>
                <a:lnTo>
                  <a:pt x="914873" y="2857500"/>
                </a:lnTo>
                <a:lnTo>
                  <a:pt x="890306" y="2806700"/>
                </a:lnTo>
                <a:lnTo>
                  <a:pt x="866259" y="2768600"/>
                </a:lnTo>
                <a:lnTo>
                  <a:pt x="842738" y="2717800"/>
                </a:lnTo>
                <a:lnTo>
                  <a:pt x="819750" y="2667000"/>
                </a:lnTo>
                <a:lnTo>
                  <a:pt x="797302" y="2628900"/>
                </a:lnTo>
                <a:lnTo>
                  <a:pt x="775400" y="2578100"/>
                </a:lnTo>
                <a:lnTo>
                  <a:pt x="755326" y="2527300"/>
                </a:lnTo>
                <a:lnTo>
                  <a:pt x="735942" y="2489200"/>
                </a:lnTo>
                <a:lnTo>
                  <a:pt x="717256" y="2438400"/>
                </a:lnTo>
                <a:lnTo>
                  <a:pt x="699278" y="2387600"/>
                </a:lnTo>
                <a:lnTo>
                  <a:pt x="682016" y="2349500"/>
                </a:lnTo>
                <a:lnTo>
                  <a:pt x="665477" y="2298700"/>
                </a:lnTo>
                <a:lnTo>
                  <a:pt x="649671" y="2247900"/>
                </a:lnTo>
                <a:lnTo>
                  <a:pt x="634606" y="2197100"/>
                </a:lnTo>
                <a:lnTo>
                  <a:pt x="620290" y="2159000"/>
                </a:lnTo>
                <a:lnTo>
                  <a:pt x="606731" y="2108200"/>
                </a:lnTo>
                <a:lnTo>
                  <a:pt x="593939" y="2057400"/>
                </a:lnTo>
                <a:lnTo>
                  <a:pt x="581921" y="2006600"/>
                </a:lnTo>
                <a:lnTo>
                  <a:pt x="570687" y="1955800"/>
                </a:lnTo>
                <a:lnTo>
                  <a:pt x="560243" y="1905000"/>
                </a:lnTo>
                <a:lnTo>
                  <a:pt x="550600" y="1854200"/>
                </a:lnTo>
                <a:lnTo>
                  <a:pt x="541765" y="1803400"/>
                </a:lnTo>
                <a:lnTo>
                  <a:pt x="533746" y="1752600"/>
                </a:lnTo>
                <a:lnTo>
                  <a:pt x="526553" y="1701800"/>
                </a:lnTo>
                <a:lnTo>
                  <a:pt x="520193" y="1651000"/>
                </a:lnTo>
                <a:lnTo>
                  <a:pt x="514892" y="1600200"/>
                </a:lnTo>
                <a:lnTo>
                  <a:pt x="510392" y="1562100"/>
                </a:lnTo>
                <a:lnTo>
                  <a:pt x="506699" y="1511300"/>
                </a:lnTo>
                <a:lnTo>
                  <a:pt x="503823" y="1460500"/>
                </a:lnTo>
                <a:lnTo>
                  <a:pt x="501773" y="1409700"/>
                </a:lnTo>
                <a:lnTo>
                  <a:pt x="500556" y="1358900"/>
                </a:lnTo>
                <a:lnTo>
                  <a:pt x="500183" y="1308100"/>
                </a:lnTo>
                <a:lnTo>
                  <a:pt x="500661" y="1257300"/>
                </a:lnTo>
                <a:lnTo>
                  <a:pt x="501999" y="1206500"/>
                </a:lnTo>
                <a:lnTo>
                  <a:pt x="504206" y="1155700"/>
                </a:lnTo>
                <a:lnTo>
                  <a:pt x="507290" y="1104900"/>
                </a:lnTo>
                <a:lnTo>
                  <a:pt x="511260" y="1054100"/>
                </a:lnTo>
                <a:lnTo>
                  <a:pt x="516124" y="1003300"/>
                </a:lnTo>
                <a:lnTo>
                  <a:pt x="521892" y="952500"/>
                </a:lnTo>
                <a:lnTo>
                  <a:pt x="528571" y="901700"/>
                </a:lnTo>
                <a:lnTo>
                  <a:pt x="536172" y="850900"/>
                </a:lnTo>
                <a:lnTo>
                  <a:pt x="544746" y="800100"/>
                </a:lnTo>
                <a:lnTo>
                  <a:pt x="553957" y="749300"/>
                </a:lnTo>
                <a:lnTo>
                  <a:pt x="563727" y="698500"/>
                </a:lnTo>
                <a:lnTo>
                  <a:pt x="573977" y="635000"/>
                </a:lnTo>
                <a:lnTo>
                  <a:pt x="584629" y="584200"/>
                </a:lnTo>
                <a:lnTo>
                  <a:pt x="595606" y="533400"/>
                </a:lnTo>
                <a:lnTo>
                  <a:pt x="606830" y="482600"/>
                </a:lnTo>
                <a:lnTo>
                  <a:pt x="618221" y="431800"/>
                </a:lnTo>
                <a:lnTo>
                  <a:pt x="628955" y="393700"/>
                </a:lnTo>
                <a:lnTo>
                  <a:pt x="641092" y="342900"/>
                </a:lnTo>
                <a:lnTo>
                  <a:pt x="654311" y="304800"/>
                </a:lnTo>
                <a:lnTo>
                  <a:pt x="668294" y="254000"/>
                </a:lnTo>
                <a:lnTo>
                  <a:pt x="682722" y="215900"/>
                </a:lnTo>
                <a:lnTo>
                  <a:pt x="699856" y="165100"/>
                </a:lnTo>
                <a:lnTo>
                  <a:pt x="717818" y="114300"/>
                </a:lnTo>
                <a:lnTo>
                  <a:pt x="736096" y="63500"/>
                </a:lnTo>
                <a:lnTo>
                  <a:pt x="754177" y="12700"/>
                </a:lnTo>
                <a:lnTo>
                  <a:pt x="758480" y="0"/>
                </a:lnTo>
                <a:close/>
              </a:path>
              <a:path w="4130675" h="5181600">
                <a:moveTo>
                  <a:pt x="4130329" y="4533900"/>
                </a:moveTo>
                <a:lnTo>
                  <a:pt x="4111739" y="4546600"/>
                </a:lnTo>
                <a:lnTo>
                  <a:pt x="4015150" y="4572000"/>
                </a:lnTo>
                <a:lnTo>
                  <a:pt x="3966800" y="4572000"/>
                </a:lnTo>
                <a:lnTo>
                  <a:pt x="3869989" y="4597400"/>
                </a:lnTo>
                <a:lnTo>
                  <a:pt x="3821529" y="4597400"/>
                </a:lnTo>
                <a:lnTo>
                  <a:pt x="3773033" y="4610100"/>
                </a:lnTo>
                <a:lnTo>
                  <a:pt x="4130329" y="4610100"/>
                </a:lnTo>
                <a:lnTo>
                  <a:pt x="4130329" y="4533900"/>
                </a:lnTo>
                <a:close/>
              </a:path>
            </a:pathLst>
          </a:custGeom>
          <a:solidFill>
            <a:srgbClr val="F3B68C"/>
          </a:solidFill>
        </p:spPr>
        <p:txBody>
          <a:bodyPr wrap="square" lIns="0" tIns="0" rIns="0" bIns="0" rtlCol="0"/>
          <a:lstStyle/>
          <a:p>
            <a:endParaRPr/>
          </a:p>
        </p:txBody>
      </p:sp>
      <p:sp>
        <p:nvSpPr>
          <p:cNvPr id="5" name="object 5"/>
          <p:cNvSpPr/>
          <p:nvPr/>
        </p:nvSpPr>
        <p:spPr>
          <a:xfrm>
            <a:off x="7096846" y="1504394"/>
            <a:ext cx="6860540" cy="1122045"/>
          </a:xfrm>
          <a:custGeom>
            <a:avLst/>
            <a:gdLst/>
            <a:ahLst/>
            <a:cxnLst/>
            <a:rect l="l" t="t" r="r" b="b"/>
            <a:pathLst>
              <a:path w="6860540" h="1122045">
                <a:moveTo>
                  <a:pt x="36292" y="0"/>
                </a:moveTo>
                <a:lnTo>
                  <a:pt x="0" y="831252"/>
                </a:lnTo>
                <a:lnTo>
                  <a:pt x="63925" y="834219"/>
                </a:lnTo>
                <a:lnTo>
                  <a:pt x="187011" y="837122"/>
                </a:lnTo>
                <a:lnTo>
                  <a:pt x="802726" y="848732"/>
                </a:lnTo>
                <a:lnTo>
                  <a:pt x="1059234" y="854478"/>
                </a:lnTo>
                <a:lnTo>
                  <a:pt x="1213102" y="858745"/>
                </a:lnTo>
                <a:lnTo>
                  <a:pt x="1366933" y="863857"/>
                </a:lnTo>
                <a:lnTo>
                  <a:pt x="1469462" y="867829"/>
                </a:lnTo>
                <a:lnTo>
                  <a:pt x="1572107" y="872333"/>
                </a:lnTo>
                <a:lnTo>
                  <a:pt x="1674866" y="877445"/>
                </a:lnTo>
                <a:lnTo>
                  <a:pt x="1777600" y="883091"/>
                </a:lnTo>
                <a:lnTo>
                  <a:pt x="1880315" y="889189"/>
                </a:lnTo>
                <a:lnTo>
                  <a:pt x="2034356" y="899002"/>
                </a:lnTo>
                <a:lnTo>
                  <a:pt x="2701770" y="944279"/>
                </a:lnTo>
                <a:lnTo>
                  <a:pt x="2855841" y="953785"/>
                </a:lnTo>
                <a:lnTo>
                  <a:pt x="2958580" y="959614"/>
                </a:lnTo>
                <a:lnTo>
                  <a:pt x="3365592" y="981005"/>
                </a:lnTo>
                <a:lnTo>
                  <a:pt x="3874465" y="1005758"/>
                </a:lnTo>
                <a:lnTo>
                  <a:pt x="4485232" y="1032918"/>
                </a:lnTo>
                <a:lnTo>
                  <a:pt x="5091150" y="1057301"/>
                </a:lnTo>
                <a:lnTo>
                  <a:pt x="6549758" y="1109348"/>
                </a:lnTo>
                <a:lnTo>
                  <a:pt x="6642479" y="1113065"/>
                </a:lnTo>
                <a:lnTo>
                  <a:pt x="6829142" y="1121452"/>
                </a:lnTo>
                <a:lnTo>
                  <a:pt x="6860094" y="412521"/>
                </a:lnTo>
                <a:lnTo>
                  <a:pt x="6708488" y="401698"/>
                </a:lnTo>
                <a:lnTo>
                  <a:pt x="3930467" y="196720"/>
                </a:lnTo>
                <a:lnTo>
                  <a:pt x="3273806" y="151537"/>
                </a:lnTo>
                <a:lnTo>
                  <a:pt x="2768548" y="119084"/>
                </a:lnTo>
                <a:lnTo>
                  <a:pt x="2364226" y="94925"/>
                </a:lnTo>
                <a:lnTo>
                  <a:pt x="2010343" y="75314"/>
                </a:lnTo>
                <a:lnTo>
                  <a:pt x="1656349" y="57303"/>
                </a:lnTo>
                <a:lnTo>
                  <a:pt x="1352828" y="43265"/>
                </a:lnTo>
                <a:lnTo>
                  <a:pt x="1049206" y="30631"/>
                </a:lnTo>
                <a:lnTo>
                  <a:pt x="796104" y="21250"/>
                </a:lnTo>
                <a:lnTo>
                  <a:pt x="542921" y="12977"/>
                </a:lnTo>
                <a:lnTo>
                  <a:pt x="289652" y="5874"/>
                </a:lnTo>
                <a:lnTo>
                  <a:pt x="36292" y="0"/>
                </a:lnTo>
                <a:close/>
              </a:path>
            </a:pathLst>
          </a:custGeom>
          <a:solidFill>
            <a:srgbClr val="EF796A"/>
          </a:solidFill>
        </p:spPr>
        <p:txBody>
          <a:bodyPr wrap="square" lIns="0" tIns="0" rIns="0" bIns="0" rtlCol="0"/>
          <a:lstStyle/>
          <a:p>
            <a:endParaRPr/>
          </a:p>
        </p:txBody>
      </p:sp>
      <p:sp>
        <p:nvSpPr>
          <p:cNvPr id="6" name="object 6"/>
          <p:cNvSpPr/>
          <p:nvPr/>
        </p:nvSpPr>
        <p:spPr>
          <a:xfrm>
            <a:off x="13538854" y="3612555"/>
            <a:ext cx="4869815" cy="5979795"/>
          </a:xfrm>
          <a:custGeom>
            <a:avLst/>
            <a:gdLst/>
            <a:ahLst/>
            <a:cxnLst/>
            <a:rect l="l" t="t" r="r" b="b"/>
            <a:pathLst>
              <a:path w="4869815" h="5979795">
                <a:moveTo>
                  <a:pt x="2541528" y="0"/>
                </a:moveTo>
                <a:lnTo>
                  <a:pt x="2495654" y="34119"/>
                </a:lnTo>
                <a:lnTo>
                  <a:pt x="2460952" y="85474"/>
                </a:lnTo>
                <a:lnTo>
                  <a:pt x="2419471" y="264740"/>
                </a:lnTo>
                <a:lnTo>
                  <a:pt x="2281165" y="909381"/>
                </a:lnTo>
                <a:lnTo>
                  <a:pt x="2224446" y="1166517"/>
                </a:lnTo>
                <a:lnTo>
                  <a:pt x="2202184" y="1269463"/>
                </a:lnTo>
                <a:lnTo>
                  <a:pt x="2192117" y="1317494"/>
                </a:lnTo>
                <a:lnTo>
                  <a:pt x="2143506" y="1558009"/>
                </a:lnTo>
                <a:lnTo>
                  <a:pt x="2133442" y="1606040"/>
                </a:lnTo>
                <a:lnTo>
                  <a:pt x="1942506" y="2500159"/>
                </a:lnTo>
                <a:lnTo>
                  <a:pt x="1937142" y="2517074"/>
                </a:lnTo>
                <a:lnTo>
                  <a:pt x="1929623" y="2524872"/>
                </a:lnTo>
                <a:lnTo>
                  <a:pt x="1918933" y="2525007"/>
                </a:lnTo>
                <a:lnTo>
                  <a:pt x="1904057" y="2518933"/>
                </a:lnTo>
                <a:lnTo>
                  <a:pt x="1813657" y="2473242"/>
                </a:lnTo>
                <a:lnTo>
                  <a:pt x="1768316" y="2450689"/>
                </a:lnTo>
                <a:lnTo>
                  <a:pt x="1722694" y="2428779"/>
                </a:lnTo>
                <a:lnTo>
                  <a:pt x="1676650" y="2407848"/>
                </a:lnTo>
                <a:lnTo>
                  <a:pt x="1584779" y="2367743"/>
                </a:lnTo>
                <a:lnTo>
                  <a:pt x="1216573" y="2208993"/>
                </a:lnTo>
                <a:lnTo>
                  <a:pt x="1078750" y="2148899"/>
                </a:lnTo>
                <a:lnTo>
                  <a:pt x="987111" y="2108286"/>
                </a:lnTo>
                <a:lnTo>
                  <a:pt x="934075" y="2093611"/>
                </a:lnTo>
                <a:lnTo>
                  <a:pt x="885158" y="2096166"/>
                </a:lnTo>
                <a:lnTo>
                  <a:pt x="838727" y="2111207"/>
                </a:lnTo>
                <a:lnTo>
                  <a:pt x="793148" y="2133992"/>
                </a:lnTo>
                <a:lnTo>
                  <a:pt x="803124" y="2179340"/>
                </a:lnTo>
                <a:lnTo>
                  <a:pt x="818204" y="2221009"/>
                </a:lnTo>
                <a:lnTo>
                  <a:pt x="839204" y="2258986"/>
                </a:lnTo>
                <a:lnTo>
                  <a:pt x="866942" y="2293257"/>
                </a:lnTo>
                <a:lnTo>
                  <a:pt x="902234" y="2323808"/>
                </a:lnTo>
                <a:lnTo>
                  <a:pt x="942668" y="2353595"/>
                </a:lnTo>
                <a:lnTo>
                  <a:pt x="982780" y="2383941"/>
                </a:lnTo>
                <a:lnTo>
                  <a:pt x="1022369" y="2414989"/>
                </a:lnTo>
                <a:lnTo>
                  <a:pt x="1061234" y="2446882"/>
                </a:lnTo>
                <a:lnTo>
                  <a:pt x="1099173" y="2479761"/>
                </a:lnTo>
                <a:lnTo>
                  <a:pt x="1135986" y="2513771"/>
                </a:lnTo>
                <a:lnTo>
                  <a:pt x="1172652" y="2549226"/>
                </a:lnTo>
                <a:lnTo>
                  <a:pt x="1208985" y="2585032"/>
                </a:lnTo>
                <a:lnTo>
                  <a:pt x="1245041" y="2621131"/>
                </a:lnTo>
                <a:lnTo>
                  <a:pt x="1280871" y="2657467"/>
                </a:lnTo>
                <a:lnTo>
                  <a:pt x="1316531" y="2693983"/>
                </a:lnTo>
                <a:lnTo>
                  <a:pt x="1499085" y="2882283"/>
                </a:lnTo>
                <a:lnTo>
                  <a:pt x="1502435" y="2888849"/>
                </a:lnTo>
                <a:lnTo>
                  <a:pt x="1507817" y="2896545"/>
                </a:lnTo>
                <a:lnTo>
                  <a:pt x="1469431" y="2923989"/>
                </a:lnTo>
                <a:lnTo>
                  <a:pt x="1096281" y="3167026"/>
                </a:lnTo>
                <a:lnTo>
                  <a:pt x="930064" y="3274452"/>
                </a:lnTo>
                <a:lnTo>
                  <a:pt x="762198" y="3381556"/>
                </a:lnTo>
                <a:lnTo>
                  <a:pt x="719647" y="3409051"/>
                </a:lnTo>
                <a:lnTo>
                  <a:pt x="677325" y="3436826"/>
                </a:lnTo>
                <a:lnTo>
                  <a:pt x="635264" y="3464921"/>
                </a:lnTo>
                <a:lnTo>
                  <a:pt x="593494" y="3493374"/>
                </a:lnTo>
                <a:lnTo>
                  <a:pt x="552046" y="3522227"/>
                </a:lnTo>
                <a:lnTo>
                  <a:pt x="510950" y="3551518"/>
                </a:lnTo>
                <a:lnTo>
                  <a:pt x="470237" y="3581287"/>
                </a:lnTo>
                <a:lnTo>
                  <a:pt x="429937" y="3611575"/>
                </a:lnTo>
                <a:lnTo>
                  <a:pt x="390081" y="3642421"/>
                </a:lnTo>
                <a:lnTo>
                  <a:pt x="350700" y="3673864"/>
                </a:lnTo>
                <a:lnTo>
                  <a:pt x="311823" y="3705945"/>
                </a:lnTo>
                <a:lnTo>
                  <a:pt x="273482" y="3738702"/>
                </a:lnTo>
                <a:lnTo>
                  <a:pt x="235707" y="3772177"/>
                </a:lnTo>
                <a:lnTo>
                  <a:pt x="198529" y="3806409"/>
                </a:lnTo>
                <a:lnTo>
                  <a:pt x="161979" y="3841436"/>
                </a:lnTo>
                <a:lnTo>
                  <a:pt x="126086" y="3877300"/>
                </a:lnTo>
                <a:lnTo>
                  <a:pt x="90881" y="3914040"/>
                </a:lnTo>
                <a:lnTo>
                  <a:pt x="56396" y="3951696"/>
                </a:lnTo>
                <a:lnTo>
                  <a:pt x="43334" y="3964712"/>
                </a:lnTo>
                <a:lnTo>
                  <a:pt x="29148" y="3976713"/>
                </a:lnTo>
                <a:lnTo>
                  <a:pt x="14486" y="3988287"/>
                </a:lnTo>
                <a:lnTo>
                  <a:pt x="0" y="4000019"/>
                </a:lnTo>
                <a:lnTo>
                  <a:pt x="0" y="4078205"/>
                </a:lnTo>
                <a:lnTo>
                  <a:pt x="40318" y="4108179"/>
                </a:lnTo>
                <a:lnTo>
                  <a:pt x="82697" y="4125276"/>
                </a:lnTo>
                <a:lnTo>
                  <a:pt x="126938" y="4130990"/>
                </a:lnTo>
                <a:lnTo>
                  <a:pt x="172843" y="4126812"/>
                </a:lnTo>
                <a:lnTo>
                  <a:pt x="220213" y="4114235"/>
                </a:lnTo>
                <a:lnTo>
                  <a:pt x="268468" y="4097990"/>
                </a:lnTo>
                <a:lnTo>
                  <a:pt x="461740" y="4033748"/>
                </a:lnTo>
                <a:lnTo>
                  <a:pt x="558202" y="4001129"/>
                </a:lnTo>
                <a:lnTo>
                  <a:pt x="1522885" y="3668595"/>
                </a:lnTo>
                <a:lnTo>
                  <a:pt x="1568481" y="3652397"/>
                </a:lnTo>
                <a:lnTo>
                  <a:pt x="1614339" y="3635487"/>
                </a:lnTo>
                <a:lnTo>
                  <a:pt x="1709068" y="3600125"/>
                </a:lnTo>
                <a:lnTo>
                  <a:pt x="1722355" y="3648462"/>
                </a:lnTo>
                <a:lnTo>
                  <a:pt x="1733193" y="3694112"/>
                </a:lnTo>
                <a:lnTo>
                  <a:pt x="1741312" y="3740150"/>
                </a:lnTo>
                <a:lnTo>
                  <a:pt x="1748897" y="3786285"/>
                </a:lnTo>
                <a:lnTo>
                  <a:pt x="1756234" y="3832462"/>
                </a:lnTo>
                <a:lnTo>
                  <a:pt x="1804845" y="4133177"/>
                </a:lnTo>
                <a:lnTo>
                  <a:pt x="1853252" y="4442257"/>
                </a:lnTo>
                <a:lnTo>
                  <a:pt x="1877658" y="4593506"/>
                </a:lnTo>
                <a:lnTo>
                  <a:pt x="1910863" y="4793731"/>
                </a:lnTo>
                <a:lnTo>
                  <a:pt x="1926720" y="4891995"/>
                </a:lnTo>
                <a:lnTo>
                  <a:pt x="1934905" y="4941073"/>
                </a:lnTo>
                <a:lnTo>
                  <a:pt x="1943558" y="4990047"/>
                </a:lnTo>
                <a:lnTo>
                  <a:pt x="1952901" y="5038868"/>
                </a:lnTo>
                <a:lnTo>
                  <a:pt x="1963154" y="5087483"/>
                </a:lnTo>
                <a:lnTo>
                  <a:pt x="1986159" y="5190141"/>
                </a:lnTo>
                <a:lnTo>
                  <a:pt x="1997964" y="5241431"/>
                </a:lnTo>
                <a:lnTo>
                  <a:pt x="2010108" y="5292639"/>
                </a:lnTo>
                <a:lnTo>
                  <a:pt x="2022693" y="5343726"/>
                </a:lnTo>
                <a:lnTo>
                  <a:pt x="2035822" y="5394649"/>
                </a:lnTo>
                <a:lnTo>
                  <a:pt x="2049597" y="5445370"/>
                </a:lnTo>
                <a:lnTo>
                  <a:pt x="2064121" y="5495845"/>
                </a:lnTo>
                <a:lnTo>
                  <a:pt x="2079496" y="5546035"/>
                </a:lnTo>
                <a:lnTo>
                  <a:pt x="2095048" y="5592447"/>
                </a:lnTo>
                <a:lnTo>
                  <a:pt x="2111989" y="5638423"/>
                </a:lnTo>
                <a:lnTo>
                  <a:pt x="2130050" y="5684045"/>
                </a:lnTo>
                <a:lnTo>
                  <a:pt x="2148964" y="5729390"/>
                </a:lnTo>
                <a:lnTo>
                  <a:pt x="2168463" y="5774540"/>
                </a:lnTo>
                <a:lnTo>
                  <a:pt x="2208141" y="5864567"/>
                </a:lnTo>
                <a:lnTo>
                  <a:pt x="2227785" y="5909605"/>
                </a:lnTo>
                <a:lnTo>
                  <a:pt x="2242908" y="5937280"/>
                </a:lnTo>
                <a:lnTo>
                  <a:pt x="2263298" y="5960085"/>
                </a:lnTo>
                <a:lnTo>
                  <a:pt x="2289180" y="5975091"/>
                </a:lnTo>
                <a:lnTo>
                  <a:pt x="2320777" y="5979372"/>
                </a:lnTo>
                <a:lnTo>
                  <a:pt x="2370512" y="5966970"/>
                </a:lnTo>
                <a:lnTo>
                  <a:pt x="2408268" y="5938316"/>
                </a:lnTo>
                <a:lnTo>
                  <a:pt x="2432542" y="5896343"/>
                </a:lnTo>
                <a:lnTo>
                  <a:pt x="2441831" y="5843984"/>
                </a:lnTo>
                <a:lnTo>
                  <a:pt x="2442811" y="5812431"/>
                </a:lnTo>
                <a:lnTo>
                  <a:pt x="2444269" y="5780889"/>
                </a:lnTo>
                <a:lnTo>
                  <a:pt x="2446126" y="5749366"/>
                </a:lnTo>
                <a:lnTo>
                  <a:pt x="2451841" y="5670434"/>
                </a:lnTo>
                <a:lnTo>
                  <a:pt x="2466544" y="5480721"/>
                </a:lnTo>
                <a:lnTo>
                  <a:pt x="2477131" y="5339080"/>
                </a:lnTo>
                <a:lnTo>
                  <a:pt x="2486891" y="5198726"/>
                </a:lnTo>
                <a:lnTo>
                  <a:pt x="2495923" y="5057103"/>
                </a:lnTo>
                <a:lnTo>
                  <a:pt x="2517717" y="4684057"/>
                </a:lnTo>
                <a:lnTo>
                  <a:pt x="2519671" y="4655790"/>
                </a:lnTo>
                <a:lnTo>
                  <a:pt x="2523358" y="4606819"/>
                </a:lnTo>
                <a:lnTo>
                  <a:pt x="2545648" y="4323973"/>
                </a:lnTo>
                <a:lnTo>
                  <a:pt x="2549521" y="4280521"/>
                </a:lnTo>
                <a:lnTo>
                  <a:pt x="2554184" y="4237164"/>
                </a:lnTo>
                <a:lnTo>
                  <a:pt x="2561048" y="4183524"/>
                </a:lnTo>
                <a:lnTo>
                  <a:pt x="2568581" y="4129961"/>
                </a:lnTo>
                <a:lnTo>
                  <a:pt x="2604360" y="3887007"/>
                </a:lnTo>
                <a:lnTo>
                  <a:pt x="2648562" y="3906690"/>
                </a:lnTo>
                <a:lnTo>
                  <a:pt x="2734059" y="3944418"/>
                </a:lnTo>
                <a:lnTo>
                  <a:pt x="2775530" y="3963457"/>
                </a:lnTo>
                <a:lnTo>
                  <a:pt x="2816270" y="3983276"/>
                </a:lnTo>
                <a:lnTo>
                  <a:pt x="2955850" y="4054105"/>
                </a:lnTo>
                <a:lnTo>
                  <a:pt x="3373766" y="4268234"/>
                </a:lnTo>
                <a:lnTo>
                  <a:pt x="3878335" y="4524192"/>
                </a:lnTo>
                <a:lnTo>
                  <a:pt x="4198605" y="4687548"/>
                </a:lnTo>
                <a:lnTo>
                  <a:pt x="4226869" y="4699785"/>
                </a:lnTo>
                <a:lnTo>
                  <a:pt x="4255318" y="4707505"/>
                </a:lnTo>
                <a:lnTo>
                  <a:pt x="4284249" y="4710780"/>
                </a:lnTo>
                <a:lnTo>
                  <a:pt x="4313962" y="4709683"/>
                </a:lnTo>
                <a:lnTo>
                  <a:pt x="4333789" y="4706843"/>
                </a:lnTo>
                <a:lnTo>
                  <a:pt x="4353651" y="4702985"/>
                </a:lnTo>
                <a:lnTo>
                  <a:pt x="4394274" y="4694354"/>
                </a:lnTo>
                <a:lnTo>
                  <a:pt x="4381095" y="4650547"/>
                </a:lnTo>
                <a:lnTo>
                  <a:pt x="4366163" y="4608189"/>
                </a:lnTo>
                <a:lnTo>
                  <a:pt x="4347460" y="4567884"/>
                </a:lnTo>
                <a:lnTo>
                  <a:pt x="4322973" y="4530235"/>
                </a:lnTo>
                <a:lnTo>
                  <a:pt x="4290686" y="4495847"/>
                </a:lnTo>
                <a:lnTo>
                  <a:pt x="4250388" y="4459547"/>
                </a:lnTo>
                <a:lnTo>
                  <a:pt x="4210681" y="4422574"/>
                </a:lnTo>
                <a:lnTo>
                  <a:pt x="4171413" y="4385100"/>
                </a:lnTo>
                <a:lnTo>
                  <a:pt x="4132433" y="4347298"/>
                </a:lnTo>
                <a:lnTo>
                  <a:pt x="4054727" y="4271408"/>
                </a:lnTo>
                <a:lnTo>
                  <a:pt x="4015699" y="4233666"/>
                </a:lnTo>
                <a:lnTo>
                  <a:pt x="3722734" y="3952544"/>
                </a:lnTo>
                <a:lnTo>
                  <a:pt x="3281774" y="3525154"/>
                </a:lnTo>
                <a:lnTo>
                  <a:pt x="3276915" y="3520819"/>
                </a:lnTo>
                <a:lnTo>
                  <a:pt x="3233463" y="3476199"/>
                </a:lnTo>
                <a:lnTo>
                  <a:pt x="3194149" y="3436557"/>
                </a:lnTo>
                <a:lnTo>
                  <a:pt x="3155185" y="3396630"/>
                </a:lnTo>
                <a:lnTo>
                  <a:pt x="3117271" y="3355842"/>
                </a:lnTo>
                <a:lnTo>
                  <a:pt x="3081110" y="3313621"/>
                </a:lnTo>
                <a:lnTo>
                  <a:pt x="3052817" y="3276157"/>
                </a:lnTo>
                <a:lnTo>
                  <a:pt x="3026421" y="3236828"/>
                </a:lnTo>
                <a:lnTo>
                  <a:pt x="3000963" y="3196100"/>
                </a:lnTo>
                <a:lnTo>
                  <a:pt x="2975489" y="3154442"/>
                </a:lnTo>
                <a:lnTo>
                  <a:pt x="2949041" y="3112318"/>
                </a:lnTo>
                <a:lnTo>
                  <a:pt x="3043866" y="3083829"/>
                </a:lnTo>
                <a:lnTo>
                  <a:pt x="3874462" y="2839702"/>
                </a:lnTo>
                <a:lnTo>
                  <a:pt x="4170133" y="2753612"/>
                </a:lnTo>
                <a:lnTo>
                  <a:pt x="4268543" y="2724455"/>
                </a:lnTo>
                <a:lnTo>
                  <a:pt x="4366748" y="2694663"/>
                </a:lnTo>
                <a:lnTo>
                  <a:pt x="4415748" y="2679452"/>
                </a:lnTo>
                <a:lnTo>
                  <a:pt x="4464667" y="2663991"/>
                </a:lnTo>
                <a:lnTo>
                  <a:pt x="4513496" y="2648249"/>
                </a:lnTo>
                <a:lnTo>
                  <a:pt x="4558882" y="2632583"/>
                </a:lnTo>
                <a:lnTo>
                  <a:pt x="4603821" y="2615536"/>
                </a:lnTo>
                <a:lnTo>
                  <a:pt x="4648413" y="2597415"/>
                </a:lnTo>
                <a:lnTo>
                  <a:pt x="4692756" y="2578526"/>
                </a:lnTo>
                <a:lnTo>
                  <a:pt x="4825283" y="2520308"/>
                </a:lnTo>
                <a:lnTo>
                  <a:pt x="4869621" y="2501405"/>
                </a:lnTo>
                <a:lnTo>
                  <a:pt x="4869621" y="2475343"/>
                </a:lnTo>
                <a:lnTo>
                  <a:pt x="4846783" y="2463318"/>
                </a:lnTo>
                <a:lnTo>
                  <a:pt x="4835641" y="2456965"/>
                </a:lnTo>
                <a:lnTo>
                  <a:pt x="4825287" y="2449637"/>
                </a:lnTo>
                <a:lnTo>
                  <a:pt x="4793392" y="2429742"/>
                </a:lnTo>
                <a:lnTo>
                  <a:pt x="4759542" y="2419033"/>
                </a:lnTo>
                <a:lnTo>
                  <a:pt x="4724092" y="2415514"/>
                </a:lnTo>
                <a:lnTo>
                  <a:pt x="4687396" y="2417188"/>
                </a:lnTo>
                <a:lnTo>
                  <a:pt x="4655362" y="2420337"/>
                </a:lnTo>
                <a:lnTo>
                  <a:pt x="4623304" y="2423125"/>
                </a:lnTo>
                <a:lnTo>
                  <a:pt x="4529083" y="2429430"/>
                </a:lnTo>
                <a:lnTo>
                  <a:pt x="4497716" y="2431952"/>
                </a:lnTo>
                <a:lnTo>
                  <a:pt x="4173506" y="2462045"/>
                </a:lnTo>
                <a:lnTo>
                  <a:pt x="4123354" y="2466346"/>
                </a:lnTo>
                <a:lnTo>
                  <a:pt x="4023007" y="2474454"/>
                </a:lnTo>
                <a:lnTo>
                  <a:pt x="3972856" y="2478725"/>
                </a:lnTo>
                <a:lnTo>
                  <a:pt x="3922749" y="2483447"/>
                </a:lnTo>
                <a:lnTo>
                  <a:pt x="3868219" y="2489096"/>
                </a:lnTo>
                <a:lnTo>
                  <a:pt x="3813720" y="2495066"/>
                </a:lnTo>
                <a:lnTo>
                  <a:pt x="3759250" y="2501323"/>
                </a:lnTo>
                <a:lnTo>
                  <a:pt x="3704811" y="2507838"/>
                </a:lnTo>
                <a:lnTo>
                  <a:pt x="3650401" y="2514577"/>
                </a:lnTo>
                <a:lnTo>
                  <a:pt x="3547219" y="2527870"/>
                </a:lnTo>
                <a:lnTo>
                  <a:pt x="3340973" y="2555388"/>
                </a:lnTo>
                <a:lnTo>
                  <a:pt x="2909314" y="2612156"/>
                </a:lnTo>
                <a:lnTo>
                  <a:pt x="2842078" y="2619415"/>
                </a:lnTo>
                <a:lnTo>
                  <a:pt x="2774638" y="2624490"/>
                </a:lnTo>
                <a:lnTo>
                  <a:pt x="2727558" y="2626253"/>
                </a:lnTo>
                <a:lnTo>
                  <a:pt x="2704012" y="2625917"/>
                </a:lnTo>
                <a:lnTo>
                  <a:pt x="2651085" y="2615199"/>
                </a:lnTo>
                <a:lnTo>
                  <a:pt x="2615187" y="2563261"/>
                </a:lnTo>
                <a:lnTo>
                  <a:pt x="2610527" y="2523017"/>
                </a:lnTo>
                <a:lnTo>
                  <a:pt x="2611444" y="2480888"/>
                </a:lnTo>
                <a:lnTo>
                  <a:pt x="2615130" y="2396629"/>
                </a:lnTo>
                <a:lnTo>
                  <a:pt x="2616224" y="2354488"/>
                </a:lnTo>
                <a:lnTo>
                  <a:pt x="2622905" y="1561321"/>
                </a:lnTo>
                <a:lnTo>
                  <a:pt x="2635165" y="560941"/>
                </a:lnTo>
                <a:lnTo>
                  <a:pt x="2635746" y="464029"/>
                </a:lnTo>
                <a:lnTo>
                  <a:pt x="2636118" y="173277"/>
                </a:lnTo>
                <a:lnTo>
                  <a:pt x="2635969" y="158569"/>
                </a:lnTo>
                <a:lnTo>
                  <a:pt x="2636165" y="151247"/>
                </a:lnTo>
                <a:lnTo>
                  <a:pt x="2636904" y="144011"/>
                </a:lnTo>
                <a:lnTo>
                  <a:pt x="2637032" y="102214"/>
                </a:lnTo>
                <a:lnTo>
                  <a:pt x="2624910" y="64208"/>
                </a:lnTo>
                <a:lnTo>
                  <a:pt x="2601592" y="31828"/>
                </a:lnTo>
                <a:lnTo>
                  <a:pt x="2568131" y="6905"/>
                </a:lnTo>
                <a:lnTo>
                  <a:pt x="2554420" y="1307"/>
                </a:lnTo>
                <a:lnTo>
                  <a:pt x="2541528" y="0"/>
                </a:lnTo>
                <a:close/>
              </a:path>
            </a:pathLst>
          </a:custGeom>
          <a:solidFill>
            <a:srgbClr val="98CACB"/>
          </a:solidFill>
        </p:spPr>
        <p:txBody>
          <a:bodyPr wrap="square" lIns="0" tIns="0" rIns="0" bIns="0" rtlCol="0"/>
          <a:lstStyle/>
          <a:p>
            <a:endParaRPr/>
          </a:p>
        </p:txBody>
      </p:sp>
      <p:sp>
        <p:nvSpPr>
          <p:cNvPr id="7" name="object 7"/>
          <p:cNvSpPr txBox="1">
            <a:spLocks noGrp="1"/>
          </p:cNvSpPr>
          <p:nvPr>
            <p:ph type="title"/>
          </p:nvPr>
        </p:nvSpPr>
        <p:spPr>
          <a:xfrm>
            <a:off x="7756258" y="4579743"/>
            <a:ext cx="4547235" cy="1580515"/>
          </a:xfrm>
          <a:prstGeom prst="rect">
            <a:avLst/>
          </a:prstGeom>
        </p:spPr>
        <p:txBody>
          <a:bodyPr vert="horz" wrap="square" lIns="0" tIns="12700" rIns="0" bIns="0" rtlCol="0">
            <a:spAutoFit/>
          </a:bodyPr>
          <a:lstStyle/>
          <a:p>
            <a:pPr marL="12700">
              <a:lnSpc>
                <a:spcPct val="100000"/>
              </a:lnSpc>
              <a:spcBef>
                <a:spcPts val="100"/>
              </a:spcBef>
            </a:pPr>
            <a:r>
              <a:rPr sz="10200" dirty="0">
                <a:latin typeface="+mn-lt"/>
              </a:rPr>
              <a:t>GRAZIE!</a:t>
            </a:r>
          </a:p>
        </p:txBody>
      </p:sp>
      <p:sp>
        <p:nvSpPr>
          <p:cNvPr id="8" name="object 8"/>
          <p:cNvSpPr txBox="1">
            <a:spLocks noGrp="1"/>
          </p:cNvSpPr>
          <p:nvPr>
            <p:ph type="sldNum" sz="quarter" idx="7"/>
          </p:nvPr>
        </p:nvSpPr>
        <p:spPr>
          <a:prstGeom prst="rect">
            <a:avLst/>
          </a:prstGeom>
        </p:spPr>
        <p:txBody>
          <a:bodyPr vert="horz" wrap="square" lIns="0" tIns="8255" rIns="0" bIns="0" rtlCol="0">
            <a:spAutoFit/>
          </a:bodyPr>
          <a:lstStyle/>
          <a:p>
            <a:pPr marL="38100">
              <a:lnSpc>
                <a:spcPct val="100000"/>
              </a:lnSpc>
              <a:spcBef>
                <a:spcPts val="65"/>
              </a:spcBef>
            </a:pPr>
            <a:fld id="{81D60167-4931-47E6-BA6A-407CBD079E47}" type="slidenum">
              <a:rPr spc="-25" dirty="0"/>
              <a:t>25</a:t>
            </a:fld>
            <a:endParaRPr spc="-25"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2451100" cy="7189470"/>
          </a:xfrm>
          <a:custGeom>
            <a:avLst/>
            <a:gdLst/>
            <a:ahLst/>
            <a:cxnLst/>
            <a:rect l="l" t="t" r="r" b="b"/>
            <a:pathLst>
              <a:path w="2451100" h="7189470">
                <a:moveTo>
                  <a:pt x="718692" y="0"/>
                </a:moveTo>
                <a:lnTo>
                  <a:pt x="0" y="0"/>
                </a:lnTo>
                <a:lnTo>
                  <a:pt x="0" y="7189191"/>
                </a:lnTo>
                <a:lnTo>
                  <a:pt x="78941" y="7158258"/>
                </a:lnTo>
                <a:lnTo>
                  <a:pt x="125160" y="7139023"/>
                </a:lnTo>
                <a:lnTo>
                  <a:pt x="171175" y="7119071"/>
                </a:lnTo>
                <a:lnTo>
                  <a:pt x="216986" y="7098405"/>
                </a:lnTo>
                <a:lnTo>
                  <a:pt x="262594" y="7077023"/>
                </a:lnTo>
                <a:lnTo>
                  <a:pt x="307722" y="7055023"/>
                </a:lnTo>
                <a:lnTo>
                  <a:pt x="352440" y="7032342"/>
                </a:lnTo>
                <a:lnTo>
                  <a:pt x="396752" y="7008988"/>
                </a:lnTo>
                <a:lnTo>
                  <a:pt x="440661" y="6984970"/>
                </a:lnTo>
                <a:lnTo>
                  <a:pt x="484171" y="6960297"/>
                </a:lnTo>
                <a:lnTo>
                  <a:pt x="527286" y="6934977"/>
                </a:lnTo>
                <a:lnTo>
                  <a:pt x="570011" y="6909019"/>
                </a:lnTo>
                <a:lnTo>
                  <a:pt x="612349" y="6882430"/>
                </a:lnTo>
                <a:lnTo>
                  <a:pt x="654303" y="6855220"/>
                </a:lnTo>
                <a:lnTo>
                  <a:pt x="695879" y="6827397"/>
                </a:lnTo>
                <a:lnTo>
                  <a:pt x="737080" y="6798969"/>
                </a:lnTo>
                <a:lnTo>
                  <a:pt x="777909" y="6769945"/>
                </a:lnTo>
                <a:lnTo>
                  <a:pt x="818372" y="6740334"/>
                </a:lnTo>
                <a:lnTo>
                  <a:pt x="858471" y="6710144"/>
                </a:lnTo>
                <a:lnTo>
                  <a:pt x="899314" y="6678490"/>
                </a:lnTo>
                <a:lnTo>
                  <a:pt x="939635" y="6646302"/>
                </a:lnTo>
                <a:lnTo>
                  <a:pt x="979441" y="6613587"/>
                </a:lnTo>
                <a:lnTo>
                  <a:pt x="1018737" y="6580352"/>
                </a:lnTo>
                <a:lnTo>
                  <a:pt x="1057532" y="6546602"/>
                </a:lnTo>
                <a:lnTo>
                  <a:pt x="1095831" y="6512345"/>
                </a:lnTo>
                <a:lnTo>
                  <a:pt x="1133642" y="6477587"/>
                </a:lnTo>
                <a:lnTo>
                  <a:pt x="1170970" y="6442334"/>
                </a:lnTo>
                <a:lnTo>
                  <a:pt x="1207824" y="6406594"/>
                </a:lnTo>
                <a:lnTo>
                  <a:pt x="1244209" y="6370373"/>
                </a:lnTo>
                <a:lnTo>
                  <a:pt x="1280133" y="6333677"/>
                </a:lnTo>
                <a:lnTo>
                  <a:pt x="1315602" y="6296513"/>
                </a:lnTo>
                <a:lnTo>
                  <a:pt x="1350624" y="6258887"/>
                </a:lnTo>
                <a:lnTo>
                  <a:pt x="1385204" y="6220807"/>
                </a:lnTo>
                <a:lnTo>
                  <a:pt x="1419349" y="6182279"/>
                </a:lnTo>
                <a:lnTo>
                  <a:pt x="1453067" y="6143308"/>
                </a:lnTo>
                <a:lnTo>
                  <a:pt x="1486364" y="6103903"/>
                </a:lnTo>
                <a:lnTo>
                  <a:pt x="1519246" y="6064069"/>
                </a:lnTo>
                <a:lnTo>
                  <a:pt x="1550190" y="6025752"/>
                </a:lnTo>
                <a:lnTo>
                  <a:pt x="1580723" y="5987144"/>
                </a:lnTo>
                <a:lnTo>
                  <a:pt x="1610841" y="5948246"/>
                </a:lnTo>
                <a:lnTo>
                  <a:pt x="1640540" y="5909056"/>
                </a:lnTo>
                <a:lnTo>
                  <a:pt x="1669815" y="5869571"/>
                </a:lnTo>
                <a:lnTo>
                  <a:pt x="1698663" y="5829793"/>
                </a:lnTo>
                <a:lnTo>
                  <a:pt x="1727079" y="5789718"/>
                </a:lnTo>
                <a:lnTo>
                  <a:pt x="1755060" y="5749346"/>
                </a:lnTo>
                <a:lnTo>
                  <a:pt x="1782600" y="5708675"/>
                </a:lnTo>
                <a:lnTo>
                  <a:pt x="1809697" y="5667704"/>
                </a:lnTo>
                <a:lnTo>
                  <a:pt x="1836345" y="5626433"/>
                </a:lnTo>
                <a:lnTo>
                  <a:pt x="1862541" y="5584859"/>
                </a:lnTo>
                <a:lnTo>
                  <a:pt x="1888280" y="5542981"/>
                </a:lnTo>
                <a:lnTo>
                  <a:pt x="1913559" y="5500799"/>
                </a:lnTo>
                <a:lnTo>
                  <a:pt x="1937528" y="5459283"/>
                </a:lnTo>
                <a:lnTo>
                  <a:pt x="1960708" y="5417283"/>
                </a:lnTo>
                <a:lnTo>
                  <a:pt x="1983205" y="5374874"/>
                </a:lnTo>
                <a:lnTo>
                  <a:pt x="2005124" y="5332131"/>
                </a:lnTo>
                <a:lnTo>
                  <a:pt x="2026574" y="5289127"/>
                </a:lnTo>
                <a:lnTo>
                  <a:pt x="2047660" y="5245938"/>
                </a:lnTo>
                <a:lnTo>
                  <a:pt x="2068488" y="5202638"/>
                </a:lnTo>
                <a:lnTo>
                  <a:pt x="2089166" y="5159301"/>
                </a:lnTo>
                <a:lnTo>
                  <a:pt x="2112506" y="5109665"/>
                </a:lnTo>
                <a:lnTo>
                  <a:pt x="2135310" y="5059741"/>
                </a:lnTo>
                <a:lnTo>
                  <a:pt x="2157468" y="5009515"/>
                </a:lnTo>
                <a:lnTo>
                  <a:pt x="2178868" y="4958975"/>
                </a:lnTo>
                <a:lnTo>
                  <a:pt x="2199400" y="4908108"/>
                </a:lnTo>
                <a:lnTo>
                  <a:pt x="2218953" y="4856902"/>
                </a:lnTo>
                <a:lnTo>
                  <a:pt x="2236038" y="4810038"/>
                </a:lnTo>
                <a:lnTo>
                  <a:pt x="2252606" y="4762995"/>
                </a:lnTo>
                <a:lnTo>
                  <a:pt x="2268584" y="4715759"/>
                </a:lnTo>
                <a:lnTo>
                  <a:pt x="2283903" y="4668313"/>
                </a:lnTo>
                <a:lnTo>
                  <a:pt x="2298491" y="4620643"/>
                </a:lnTo>
                <a:lnTo>
                  <a:pt x="2312278" y="4572734"/>
                </a:lnTo>
                <a:lnTo>
                  <a:pt x="2325193" y="4524569"/>
                </a:lnTo>
                <a:lnTo>
                  <a:pt x="2337164" y="4476134"/>
                </a:lnTo>
                <a:lnTo>
                  <a:pt x="2348122" y="4427414"/>
                </a:lnTo>
                <a:lnTo>
                  <a:pt x="2357996" y="4378393"/>
                </a:lnTo>
                <a:lnTo>
                  <a:pt x="2367985" y="4327627"/>
                </a:lnTo>
                <a:lnTo>
                  <a:pt x="2378359" y="4276892"/>
                </a:lnTo>
                <a:lnTo>
                  <a:pt x="2388573" y="4226134"/>
                </a:lnTo>
                <a:lnTo>
                  <a:pt x="2398088" y="4175299"/>
                </a:lnTo>
                <a:lnTo>
                  <a:pt x="2406362" y="4124331"/>
                </a:lnTo>
                <a:lnTo>
                  <a:pt x="2412853" y="4073177"/>
                </a:lnTo>
                <a:lnTo>
                  <a:pt x="2418110" y="4022811"/>
                </a:lnTo>
                <a:lnTo>
                  <a:pt x="2423185" y="3972400"/>
                </a:lnTo>
                <a:lnTo>
                  <a:pt x="2428016" y="3921950"/>
                </a:lnTo>
                <a:lnTo>
                  <a:pt x="2432543" y="3871466"/>
                </a:lnTo>
                <a:lnTo>
                  <a:pt x="2436703" y="3820953"/>
                </a:lnTo>
                <a:lnTo>
                  <a:pt x="2440435" y="3770418"/>
                </a:lnTo>
                <a:lnTo>
                  <a:pt x="2443678" y="3719865"/>
                </a:lnTo>
                <a:lnTo>
                  <a:pt x="2446370" y="3669300"/>
                </a:lnTo>
                <a:lnTo>
                  <a:pt x="2448450" y="3618728"/>
                </a:lnTo>
                <a:lnTo>
                  <a:pt x="2449857" y="3568156"/>
                </a:lnTo>
                <a:lnTo>
                  <a:pt x="2450551" y="3517492"/>
                </a:lnTo>
                <a:lnTo>
                  <a:pt x="2450542" y="3466890"/>
                </a:lnTo>
                <a:lnTo>
                  <a:pt x="2449840" y="3416352"/>
                </a:lnTo>
                <a:lnTo>
                  <a:pt x="2448454" y="3365875"/>
                </a:lnTo>
                <a:lnTo>
                  <a:pt x="2446393" y="3315461"/>
                </a:lnTo>
                <a:lnTo>
                  <a:pt x="2443667" y="3265110"/>
                </a:lnTo>
                <a:lnTo>
                  <a:pt x="2440286" y="3214820"/>
                </a:lnTo>
                <a:lnTo>
                  <a:pt x="2436260" y="3164593"/>
                </a:lnTo>
                <a:lnTo>
                  <a:pt x="2431597" y="3114428"/>
                </a:lnTo>
                <a:lnTo>
                  <a:pt x="2426308" y="3064326"/>
                </a:lnTo>
                <a:lnTo>
                  <a:pt x="2420402" y="3014285"/>
                </a:lnTo>
                <a:lnTo>
                  <a:pt x="2413888" y="2964306"/>
                </a:lnTo>
                <a:lnTo>
                  <a:pt x="2406777" y="2914389"/>
                </a:lnTo>
                <a:lnTo>
                  <a:pt x="2399077" y="2864534"/>
                </a:lnTo>
                <a:lnTo>
                  <a:pt x="2390799" y="2814741"/>
                </a:lnTo>
                <a:lnTo>
                  <a:pt x="2381952" y="2765009"/>
                </a:lnTo>
                <a:lnTo>
                  <a:pt x="2372545" y="2715340"/>
                </a:lnTo>
                <a:lnTo>
                  <a:pt x="2362589" y="2665731"/>
                </a:lnTo>
                <a:lnTo>
                  <a:pt x="2352092" y="2616185"/>
                </a:lnTo>
                <a:lnTo>
                  <a:pt x="2341064" y="2566699"/>
                </a:lnTo>
                <a:lnTo>
                  <a:pt x="2329688" y="2517780"/>
                </a:lnTo>
                <a:lnTo>
                  <a:pt x="2317928" y="2469014"/>
                </a:lnTo>
                <a:lnTo>
                  <a:pt x="2305777" y="2420402"/>
                </a:lnTo>
                <a:lnTo>
                  <a:pt x="2293230" y="2371948"/>
                </a:lnTo>
                <a:lnTo>
                  <a:pt x="2280282" y="2323654"/>
                </a:lnTo>
                <a:lnTo>
                  <a:pt x="2266925" y="2275521"/>
                </a:lnTo>
                <a:lnTo>
                  <a:pt x="2253156" y="2227553"/>
                </a:lnTo>
                <a:lnTo>
                  <a:pt x="2238967" y="2179750"/>
                </a:lnTo>
                <a:lnTo>
                  <a:pt x="2224352" y="2132117"/>
                </a:lnTo>
                <a:lnTo>
                  <a:pt x="2209307" y="2084654"/>
                </a:lnTo>
                <a:lnTo>
                  <a:pt x="2193825" y="2037364"/>
                </a:lnTo>
                <a:lnTo>
                  <a:pt x="2177900" y="1990250"/>
                </a:lnTo>
                <a:lnTo>
                  <a:pt x="2161526" y="1943313"/>
                </a:lnTo>
                <a:lnTo>
                  <a:pt x="2144698" y="1896557"/>
                </a:lnTo>
                <a:lnTo>
                  <a:pt x="2127410" y="1849982"/>
                </a:lnTo>
                <a:lnTo>
                  <a:pt x="2109656" y="1803592"/>
                </a:lnTo>
                <a:lnTo>
                  <a:pt x="2091431" y="1757388"/>
                </a:lnTo>
                <a:lnTo>
                  <a:pt x="2072727" y="1711373"/>
                </a:lnTo>
                <a:lnTo>
                  <a:pt x="2053540" y="1665550"/>
                </a:lnTo>
                <a:lnTo>
                  <a:pt x="2033864" y="1619919"/>
                </a:lnTo>
                <a:lnTo>
                  <a:pt x="2013693" y="1574485"/>
                </a:lnTo>
                <a:lnTo>
                  <a:pt x="1993020" y="1529248"/>
                </a:lnTo>
                <a:lnTo>
                  <a:pt x="1971841" y="1484212"/>
                </a:lnTo>
                <a:lnTo>
                  <a:pt x="1950149" y="1439378"/>
                </a:lnTo>
                <a:lnTo>
                  <a:pt x="1927939" y="1394748"/>
                </a:lnTo>
                <a:lnTo>
                  <a:pt x="1905204" y="1350326"/>
                </a:lnTo>
                <a:lnTo>
                  <a:pt x="1881939" y="1306112"/>
                </a:lnTo>
                <a:lnTo>
                  <a:pt x="1858138" y="1262111"/>
                </a:lnTo>
                <a:lnTo>
                  <a:pt x="1833796" y="1218322"/>
                </a:lnTo>
                <a:lnTo>
                  <a:pt x="1808906" y="1174750"/>
                </a:lnTo>
                <a:lnTo>
                  <a:pt x="1783462" y="1131396"/>
                </a:lnTo>
                <a:lnTo>
                  <a:pt x="1757459" y="1088263"/>
                </a:lnTo>
                <a:lnTo>
                  <a:pt x="1730699" y="1045129"/>
                </a:lnTo>
                <a:lnTo>
                  <a:pt x="1703398" y="1002448"/>
                </a:lnTo>
                <a:lnTo>
                  <a:pt x="1675556" y="960221"/>
                </a:lnTo>
                <a:lnTo>
                  <a:pt x="1647170" y="918448"/>
                </a:lnTo>
                <a:lnTo>
                  <a:pt x="1618240" y="877130"/>
                </a:lnTo>
                <a:lnTo>
                  <a:pt x="1588765" y="836268"/>
                </a:lnTo>
                <a:lnTo>
                  <a:pt x="1558744" y="795862"/>
                </a:lnTo>
                <a:lnTo>
                  <a:pt x="1528175" y="755913"/>
                </a:lnTo>
                <a:lnTo>
                  <a:pt x="1497058" y="716423"/>
                </a:lnTo>
                <a:lnTo>
                  <a:pt x="1465392" y="677391"/>
                </a:lnTo>
                <a:lnTo>
                  <a:pt x="1433175" y="638818"/>
                </a:lnTo>
                <a:lnTo>
                  <a:pt x="1400406" y="600705"/>
                </a:lnTo>
                <a:lnTo>
                  <a:pt x="1367084" y="563053"/>
                </a:lnTo>
                <a:lnTo>
                  <a:pt x="1333209" y="525862"/>
                </a:lnTo>
                <a:lnTo>
                  <a:pt x="1298779" y="489134"/>
                </a:lnTo>
                <a:lnTo>
                  <a:pt x="1263793" y="452868"/>
                </a:lnTo>
                <a:lnTo>
                  <a:pt x="1228250" y="417066"/>
                </a:lnTo>
                <a:lnTo>
                  <a:pt x="1192148" y="381728"/>
                </a:lnTo>
                <a:lnTo>
                  <a:pt x="1155488" y="346855"/>
                </a:lnTo>
                <a:lnTo>
                  <a:pt x="1118267" y="312448"/>
                </a:lnTo>
                <a:lnTo>
                  <a:pt x="1080485" y="278507"/>
                </a:lnTo>
                <a:lnTo>
                  <a:pt x="1043390" y="246157"/>
                </a:lnTo>
                <a:lnTo>
                  <a:pt x="1005857" y="214410"/>
                </a:lnTo>
                <a:lnTo>
                  <a:pt x="967891" y="183259"/>
                </a:lnTo>
                <a:lnTo>
                  <a:pt x="929499" y="152697"/>
                </a:lnTo>
                <a:lnTo>
                  <a:pt x="890688" y="122715"/>
                </a:lnTo>
                <a:lnTo>
                  <a:pt x="851463" y="93306"/>
                </a:lnTo>
                <a:lnTo>
                  <a:pt x="811830" y="64463"/>
                </a:lnTo>
                <a:lnTo>
                  <a:pt x="771795" y="36178"/>
                </a:lnTo>
                <a:lnTo>
                  <a:pt x="731366" y="8443"/>
                </a:lnTo>
                <a:lnTo>
                  <a:pt x="718692" y="0"/>
                </a:lnTo>
                <a:close/>
              </a:path>
            </a:pathLst>
          </a:custGeom>
          <a:solidFill>
            <a:srgbClr val="FABA63"/>
          </a:solidFill>
        </p:spPr>
        <p:txBody>
          <a:bodyPr wrap="square" lIns="0" tIns="0" rIns="0" bIns="0" rtlCol="0"/>
          <a:lstStyle/>
          <a:p>
            <a:endParaRPr/>
          </a:p>
        </p:txBody>
      </p:sp>
      <p:sp>
        <p:nvSpPr>
          <p:cNvPr id="3" name="object 3"/>
          <p:cNvSpPr/>
          <p:nvPr/>
        </p:nvSpPr>
        <p:spPr>
          <a:xfrm>
            <a:off x="8679765" y="8858369"/>
            <a:ext cx="5859780" cy="2450465"/>
          </a:xfrm>
          <a:custGeom>
            <a:avLst/>
            <a:gdLst/>
            <a:ahLst/>
            <a:cxnLst/>
            <a:rect l="l" t="t" r="r" b="b"/>
            <a:pathLst>
              <a:path w="5859780" h="2450465">
                <a:moveTo>
                  <a:pt x="1979353" y="0"/>
                </a:moveTo>
                <a:lnTo>
                  <a:pt x="1901167" y="0"/>
                </a:lnTo>
                <a:lnTo>
                  <a:pt x="1871193" y="40318"/>
                </a:lnTo>
                <a:lnTo>
                  <a:pt x="1854096" y="82697"/>
                </a:lnTo>
                <a:lnTo>
                  <a:pt x="1848382" y="126938"/>
                </a:lnTo>
                <a:lnTo>
                  <a:pt x="1852560" y="172843"/>
                </a:lnTo>
                <a:lnTo>
                  <a:pt x="1865136" y="220213"/>
                </a:lnTo>
                <a:lnTo>
                  <a:pt x="1881382" y="268467"/>
                </a:lnTo>
                <a:lnTo>
                  <a:pt x="1945624" y="461736"/>
                </a:lnTo>
                <a:lnTo>
                  <a:pt x="1978243" y="558202"/>
                </a:lnTo>
                <a:lnTo>
                  <a:pt x="2310777" y="1522885"/>
                </a:lnTo>
                <a:lnTo>
                  <a:pt x="2326975" y="1568481"/>
                </a:lnTo>
                <a:lnTo>
                  <a:pt x="2343885" y="1614339"/>
                </a:lnTo>
                <a:lnTo>
                  <a:pt x="2379246" y="1709068"/>
                </a:lnTo>
                <a:lnTo>
                  <a:pt x="2330910" y="1722355"/>
                </a:lnTo>
                <a:lnTo>
                  <a:pt x="2285260" y="1733193"/>
                </a:lnTo>
                <a:lnTo>
                  <a:pt x="2239226" y="1741312"/>
                </a:lnTo>
                <a:lnTo>
                  <a:pt x="2193091" y="1748897"/>
                </a:lnTo>
                <a:lnTo>
                  <a:pt x="2146911" y="1756234"/>
                </a:lnTo>
                <a:lnTo>
                  <a:pt x="1846195" y="1804845"/>
                </a:lnTo>
                <a:lnTo>
                  <a:pt x="1537115" y="1853252"/>
                </a:lnTo>
                <a:lnTo>
                  <a:pt x="1385866" y="1877658"/>
                </a:lnTo>
                <a:lnTo>
                  <a:pt x="1185641" y="1910863"/>
                </a:lnTo>
                <a:lnTo>
                  <a:pt x="1087377" y="1926719"/>
                </a:lnTo>
                <a:lnTo>
                  <a:pt x="1038299" y="1934903"/>
                </a:lnTo>
                <a:lnTo>
                  <a:pt x="989325" y="1943554"/>
                </a:lnTo>
                <a:lnTo>
                  <a:pt x="940504" y="1952894"/>
                </a:lnTo>
                <a:lnTo>
                  <a:pt x="891889" y="1963144"/>
                </a:lnTo>
                <a:lnTo>
                  <a:pt x="789231" y="1986154"/>
                </a:lnTo>
                <a:lnTo>
                  <a:pt x="737941" y="1997961"/>
                </a:lnTo>
                <a:lnTo>
                  <a:pt x="686733" y="2010106"/>
                </a:lnTo>
                <a:lnTo>
                  <a:pt x="635646" y="2022692"/>
                </a:lnTo>
                <a:lnTo>
                  <a:pt x="584722" y="2035821"/>
                </a:lnTo>
                <a:lnTo>
                  <a:pt x="534002" y="2049597"/>
                </a:lnTo>
                <a:lnTo>
                  <a:pt x="483527" y="2064121"/>
                </a:lnTo>
                <a:lnTo>
                  <a:pt x="433337" y="2079496"/>
                </a:lnTo>
                <a:lnTo>
                  <a:pt x="386925" y="2095048"/>
                </a:lnTo>
                <a:lnTo>
                  <a:pt x="340949" y="2111989"/>
                </a:lnTo>
                <a:lnTo>
                  <a:pt x="295327" y="2130050"/>
                </a:lnTo>
                <a:lnTo>
                  <a:pt x="249981" y="2148964"/>
                </a:lnTo>
                <a:lnTo>
                  <a:pt x="204832" y="2168463"/>
                </a:lnTo>
                <a:lnTo>
                  <a:pt x="114804" y="2208141"/>
                </a:lnTo>
                <a:lnTo>
                  <a:pt x="69767" y="2227785"/>
                </a:lnTo>
                <a:lnTo>
                  <a:pt x="42091" y="2242908"/>
                </a:lnTo>
                <a:lnTo>
                  <a:pt x="19287" y="2263298"/>
                </a:lnTo>
                <a:lnTo>
                  <a:pt x="4280" y="2289180"/>
                </a:lnTo>
                <a:lnTo>
                  <a:pt x="0" y="2320777"/>
                </a:lnTo>
                <a:lnTo>
                  <a:pt x="12402" y="2370512"/>
                </a:lnTo>
                <a:lnTo>
                  <a:pt x="41056" y="2408268"/>
                </a:lnTo>
                <a:lnTo>
                  <a:pt x="83029" y="2432542"/>
                </a:lnTo>
                <a:lnTo>
                  <a:pt x="135388" y="2441831"/>
                </a:lnTo>
                <a:lnTo>
                  <a:pt x="166940" y="2442811"/>
                </a:lnTo>
                <a:lnTo>
                  <a:pt x="198483" y="2444269"/>
                </a:lnTo>
                <a:lnTo>
                  <a:pt x="230006" y="2446126"/>
                </a:lnTo>
                <a:lnTo>
                  <a:pt x="286762" y="2450187"/>
                </a:lnTo>
                <a:lnTo>
                  <a:pt x="5859684" y="2450187"/>
                </a:lnTo>
                <a:lnTo>
                  <a:pt x="5714632" y="2419471"/>
                </a:lnTo>
                <a:lnTo>
                  <a:pt x="5069991" y="2281165"/>
                </a:lnTo>
                <a:lnTo>
                  <a:pt x="4812855" y="2224446"/>
                </a:lnTo>
                <a:lnTo>
                  <a:pt x="4709908" y="2202184"/>
                </a:lnTo>
                <a:lnTo>
                  <a:pt x="4661877" y="2192117"/>
                </a:lnTo>
                <a:lnTo>
                  <a:pt x="4421363" y="2143506"/>
                </a:lnTo>
                <a:lnTo>
                  <a:pt x="4373332" y="2133442"/>
                </a:lnTo>
                <a:lnTo>
                  <a:pt x="3479213" y="1942495"/>
                </a:lnTo>
                <a:lnTo>
                  <a:pt x="3462298" y="1937137"/>
                </a:lnTo>
                <a:lnTo>
                  <a:pt x="3454500" y="1929620"/>
                </a:lnTo>
                <a:lnTo>
                  <a:pt x="3454365" y="1918928"/>
                </a:lnTo>
                <a:lnTo>
                  <a:pt x="3460439" y="1904046"/>
                </a:lnTo>
                <a:lnTo>
                  <a:pt x="3506130" y="1813655"/>
                </a:lnTo>
                <a:lnTo>
                  <a:pt x="3528683" y="1768316"/>
                </a:lnTo>
                <a:lnTo>
                  <a:pt x="3550593" y="1722694"/>
                </a:lnTo>
                <a:lnTo>
                  <a:pt x="3571524" y="1676650"/>
                </a:lnTo>
                <a:lnTo>
                  <a:pt x="3611629" y="1584779"/>
                </a:lnTo>
                <a:lnTo>
                  <a:pt x="3770379" y="1216573"/>
                </a:lnTo>
                <a:lnTo>
                  <a:pt x="3830473" y="1078750"/>
                </a:lnTo>
                <a:lnTo>
                  <a:pt x="3871086" y="987111"/>
                </a:lnTo>
                <a:lnTo>
                  <a:pt x="3885761" y="934075"/>
                </a:lnTo>
                <a:lnTo>
                  <a:pt x="3883206" y="885158"/>
                </a:lnTo>
                <a:lnTo>
                  <a:pt x="3868164" y="838727"/>
                </a:lnTo>
                <a:lnTo>
                  <a:pt x="3845380" y="793148"/>
                </a:lnTo>
                <a:lnTo>
                  <a:pt x="3800032" y="803120"/>
                </a:lnTo>
                <a:lnTo>
                  <a:pt x="3758362" y="818199"/>
                </a:lnTo>
                <a:lnTo>
                  <a:pt x="3720383" y="839201"/>
                </a:lnTo>
                <a:lnTo>
                  <a:pt x="3686109" y="866941"/>
                </a:lnTo>
                <a:lnTo>
                  <a:pt x="3655553" y="902234"/>
                </a:lnTo>
                <a:lnTo>
                  <a:pt x="3625771" y="942668"/>
                </a:lnTo>
                <a:lnTo>
                  <a:pt x="3595428" y="982780"/>
                </a:lnTo>
                <a:lnTo>
                  <a:pt x="3564382" y="1022369"/>
                </a:lnTo>
                <a:lnTo>
                  <a:pt x="3532490" y="1061234"/>
                </a:lnTo>
                <a:lnTo>
                  <a:pt x="3499610" y="1099173"/>
                </a:lnTo>
                <a:lnTo>
                  <a:pt x="3465601" y="1135986"/>
                </a:lnTo>
                <a:lnTo>
                  <a:pt x="3430146" y="1172652"/>
                </a:lnTo>
                <a:lnTo>
                  <a:pt x="3394340" y="1208985"/>
                </a:lnTo>
                <a:lnTo>
                  <a:pt x="3358241" y="1245041"/>
                </a:lnTo>
                <a:lnTo>
                  <a:pt x="3321905" y="1280871"/>
                </a:lnTo>
                <a:lnTo>
                  <a:pt x="3285389" y="1316531"/>
                </a:lnTo>
                <a:lnTo>
                  <a:pt x="3097088" y="1499085"/>
                </a:lnTo>
                <a:lnTo>
                  <a:pt x="3090523" y="1502435"/>
                </a:lnTo>
                <a:lnTo>
                  <a:pt x="3082827" y="1507817"/>
                </a:lnTo>
                <a:lnTo>
                  <a:pt x="3055383" y="1469431"/>
                </a:lnTo>
                <a:lnTo>
                  <a:pt x="2812345" y="1096281"/>
                </a:lnTo>
                <a:lnTo>
                  <a:pt x="2704920" y="930064"/>
                </a:lnTo>
                <a:lnTo>
                  <a:pt x="2597816" y="762198"/>
                </a:lnTo>
                <a:lnTo>
                  <a:pt x="2570321" y="719647"/>
                </a:lnTo>
                <a:lnTo>
                  <a:pt x="2542546" y="677325"/>
                </a:lnTo>
                <a:lnTo>
                  <a:pt x="2514451" y="635264"/>
                </a:lnTo>
                <a:lnTo>
                  <a:pt x="2485998" y="593494"/>
                </a:lnTo>
                <a:lnTo>
                  <a:pt x="2457145" y="552046"/>
                </a:lnTo>
                <a:lnTo>
                  <a:pt x="2427854" y="510950"/>
                </a:lnTo>
                <a:lnTo>
                  <a:pt x="2398084" y="470237"/>
                </a:lnTo>
                <a:lnTo>
                  <a:pt x="2367797" y="429937"/>
                </a:lnTo>
                <a:lnTo>
                  <a:pt x="2336951" y="390081"/>
                </a:lnTo>
                <a:lnTo>
                  <a:pt x="2305508" y="350700"/>
                </a:lnTo>
                <a:lnTo>
                  <a:pt x="2273427" y="311823"/>
                </a:lnTo>
                <a:lnTo>
                  <a:pt x="2240669" y="273482"/>
                </a:lnTo>
                <a:lnTo>
                  <a:pt x="2207195" y="235707"/>
                </a:lnTo>
                <a:lnTo>
                  <a:pt x="2172963" y="198529"/>
                </a:lnTo>
                <a:lnTo>
                  <a:pt x="2137936" y="161979"/>
                </a:lnTo>
                <a:lnTo>
                  <a:pt x="2102072" y="126086"/>
                </a:lnTo>
                <a:lnTo>
                  <a:pt x="2065332" y="90881"/>
                </a:lnTo>
                <a:lnTo>
                  <a:pt x="2027676" y="56396"/>
                </a:lnTo>
                <a:lnTo>
                  <a:pt x="2014660" y="43334"/>
                </a:lnTo>
                <a:lnTo>
                  <a:pt x="2002658" y="29148"/>
                </a:lnTo>
                <a:lnTo>
                  <a:pt x="1991085" y="14486"/>
                </a:lnTo>
                <a:lnTo>
                  <a:pt x="1979353" y="0"/>
                </a:lnTo>
                <a:close/>
              </a:path>
            </a:pathLst>
          </a:custGeom>
          <a:solidFill>
            <a:srgbClr val="98CACB"/>
          </a:solidFill>
        </p:spPr>
        <p:txBody>
          <a:bodyPr wrap="square" lIns="0" tIns="0" rIns="0" bIns="0" rtlCol="0"/>
          <a:lstStyle/>
          <a:p>
            <a:endParaRPr/>
          </a:p>
        </p:txBody>
      </p:sp>
      <p:sp>
        <p:nvSpPr>
          <p:cNvPr id="4" name="object 4"/>
          <p:cNvSpPr/>
          <p:nvPr/>
        </p:nvSpPr>
        <p:spPr>
          <a:xfrm>
            <a:off x="6251301" y="718262"/>
            <a:ext cx="8046084" cy="1821814"/>
          </a:xfrm>
          <a:custGeom>
            <a:avLst/>
            <a:gdLst/>
            <a:ahLst/>
            <a:cxnLst/>
            <a:rect l="l" t="t" r="r" b="b"/>
            <a:pathLst>
              <a:path w="8046084" h="1821814">
                <a:moveTo>
                  <a:pt x="5520964" y="0"/>
                </a:moveTo>
                <a:lnTo>
                  <a:pt x="5454361" y="15875"/>
                </a:lnTo>
                <a:lnTo>
                  <a:pt x="5419895" y="40380"/>
                </a:lnTo>
                <a:lnTo>
                  <a:pt x="5388877" y="69590"/>
                </a:lnTo>
                <a:lnTo>
                  <a:pt x="5320819" y="141600"/>
                </a:lnTo>
                <a:lnTo>
                  <a:pt x="5083285" y="395344"/>
                </a:lnTo>
                <a:lnTo>
                  <a:pt x="5048622" y="431738"/>
                </a:lnTo>
                <a:lnTo>
                  <a:pt x="5013743" y="467891"/>
                </a:lnTo>
                <a:lnTo>
                  <a:pt x="4978616" y="503765"/>
                </a:lnTo>
                <a:lnTo>
                  <a:pt x="4943208" y="539323"/>
                </a:lnTo>
                <a:lnTo>
                  <a:pt x="4907487" y="574528"/>
                </a:lnTo>
                <a:lnTo>
                  <a:pt x="4871421" y="609343"/>
                </a:lnTo>
                <a:lnTo>
                  <a:pt x="4834976" y="643732"/>
                </a:lnTo>
                <a:lnTo>
                  <a:pt x="4798121" y="677656"/>
                </a:lnTo>
                <a:lnTo>
                  <a:pt x="4760822" y="711081"/>
                </a:lnTo>
                <a:lnTo>
                  <a:pt x="4723048" y="743967"/>
                </a:lnTo>
                <a:lnTo>
                  <a:pt x="4684766" y="776279"/>
                </a:lnTo>
                <a:lnTo>
                  <a:pt x="4645943" y="807980"/>
                </a:lnTo>
                <a:lnTo>
                  <a:pt x="4606547" y="839032"/>
                </a:lnTo>
                <a:lnTo>
                  <a:pt x="4566546" y="869398"/>
                </a:lnTo>
                <a:lnTo>
                  <a:pt x="4524243" y="900613"/>
                </a:lnTo>
                <a:lnTo>
                  <a:pt x="4481666" y="931363"/>
                </a:lnTo>
                <a:lnTo>
                  <a:pt x="4438751" y="961528"/>
                </a:lnTo>
                <a:lnTo>
                  <a:pt x="4395435" y="990988"/>
                </a:lnTo>
                <a:lnTo>
                  <a:pt x="4351652" y="1019624"/>
                </a:lnTo>
                <a:lnTo>
                  <a:pt x="4307339" y="1047314"/>
                </a:lnTo>
                <a:lnTo>
                  <a:pt x="4262432" y="1073941"/>
                </a:lnTo>
                <a:lnTo>
                  <a:pt x="4216866" y="1099382"/>
                </a:lnTo>
                <a:lnTo>
                  <a:pt x="4170578" y="1123520"/>
                </a:lnTo>
                <a:lnTo>
                  <a:pt x="4123504" y="1146233"/>
                </a:lnTo>
                <a:lnTo>
                  <a:pt x="4075579" y="1167402"/>
                </a:lnTo>
                <a:lnTo>
                  <a:pt x="4026740" y="1186907"/>
                </a:lnTo>
                <a:lnTo>
                  <a:pt x="3981958" y="1203200"/>
                </a:lnTo>
                <a:lnTo>
                  <a:pt x="3936879" y="1218017"/>
                </a:lnTo>
                <a:lnTo>
                  <a:pt x="3891436" y="1230883"/>
                </a:lnTo>
                <a:lnTo>
                  <a:pt x="3845560" y="1241320"/>
                </a:lnTo>
                <a:lnTo>
                  <a:pt x="3799182" y="1248855"/>
                </a:lnTo>
                <a:lnTo>
                  <a:pt x="3752234" y="1253011"/>
                </a:lnTo>
                <a:lnTo>
                  <a:pt x="3704647" y="1253312"/>
                </a:lnTo>
                <a:lnTo>
                  <a:pt x="3656353" y="1249282"/>
                </a:lnTo>
                <a:lnTo>
                  <a:pt x="3601198" y="1238802"/>
                </a:lnTo>
                <a:lnTo>
                  <a:pt x="3548467" y="1222063"/>
                </a:lnTo>
                <a:lnTo>
                  <a:pt x="3498225" y="1199065"/>
                </a:lnTo>
                <a:lnTo>
                  <a:pt x="3450538" y="1169808"/>
                </a:lnTo>
                <a:lnTo>
                  <a:pt x="3409699" y="1138878"/>
                </a:lnTo>
                <a:lnTo>
                  <a:pt x="3371578" y="1105306"/>
                </a:lnTo>
                <a:lnTo>
                  <a:pt x="3335918" y="1069347"/>
                </a:lnTo>
                <a:lnTo>
                  <a:pt x="3302468" y="1031255"/>
                </a:lnTo>
                <a:lnTo>
                  <a:pt x="3270972" y="991286"/>
                </a:lnTo>
                <a:lnTo>
                  <a:pt x="3241177" y="949695"/>
                </a:lnTo>
                <a:lnTo>
                  <a:pt x="3212828" y="906738"/>
                </a:lnTo>
                <a:lnTo>
                  <a:pt x="3187231" y="862388"/>
                </a:lnTo>
                <a:lnTo>
                  <a:pt x="3165669" y="816788"/>
                </a:lnTo>
                <a:lnTo>
                  <a:pt x="3147636" y="770099"/>
                </a:lnTo>
                <a:lnTo>
                  <a:pt x="3132627" y="722484"/>
                </a:lnTo>
                <a:lnTo>
                  <a:pt x="3120136" y="674105"/>
                </a:lnTo>
                <a:lnTo>
                  <a:pt x="3109658" y="625124"/>
                </a:lnTo>
                <a:lnTo>
                  <a:pt x="3100686" y="575702"/>
                </a:lnTo>
                <a:lnTo>
                  <a:pt x="3092715" y="526002"/>
                </a:lnTo>
                <a:lnTo>
                  <a:pt x="3085240" y="476185"/>
                </a:lnTo>
                <a:lnTo>
                  <a:pt x="3078898" y="427328"/>
                </a:lnTo>
                <a:lnTo>
                  <a:pt x="3073924" y="378259"/>
                </a:lnTo>
                <a:lnTo>
                  <a:pt x="3065603" y="279860"/>
                </a:lnTo>
                <a:lnTo>
                  <a:pt x="3061021" y="230716"/>
                </a:lnTo>
                <a:lnTo>
                  <a:pt x="3052100" y="187002"/>
                </a:lnTo>
                <a:lnTo>
                  <a:pt x="3005992" y="131445"/>
                </a:lnTo>
                <a:lnTo>
                  <a:pt x="2965066" y="114636"/>
                </a:lnTo>
                <a:lnTo>
                  <a:pt x="2958951" y="112804"/>
                </a:lnTo>
                <a:lnTo>
                  <a:pt x="2952898" y="110458"/>
                </a:lnTo>
                <a:lnTo>
                  <a:pt x="2531299" y="38816"/>
                </a:lnTo>
                <a:lnTo>
                  <a:pt x="2487595" y="36516"/>
                </a:lnTo>
                <a:lnTo>
                  <a:pt x="2448767" y="45744"/>
                </a:lnTo>
                <a:lnTo>
                  <a:pt x="2414611" y="66927"/>
                </a:lnTo>
                <a:lnTo>
                  <a:pt x="2384926" y="100490"/>
                </a:lnTo>
                <a:lnTo>
                  <a:pt x="2368662" y="122185"/>
                </a:lnTo>
                <a:lnTo>
                  <a:pt x="2351137" y="142969"/>
                </a:lnTo>
                <a:lnTo>
                  <a:pt x="2333078" y="163366"/>
                </a:lnTo>
                <a:lnTo>
                  <a:pt x="2315211" y="183901"/>
                </a:lnTo>
                <a:lnTo>
                  <a:pt x="2123393" y="410870"/>
                </a:lnTo>
                <a:lnTo>
                  <a:pt x="2026907" y="526395"/>
                </a:lnTo>
                <a:lnTo>
                  <a:pt x="1993506" y="565450"/>
                </a:lnTo>
                <a:lnTo>
                  <a:pt x="1959619" y="604005"/>
                </a:lnTo>
                <a:lnTo>
                  <a:pt x="1925151" y="641972"/>
                </a:lnTo>
                <a:lnTo>
                  <a:pt x="1890005" y="679263"/>
                </a:lnTo>
                <a:lnTo>
                  <a:pt x="1854084" y="715789"/>
                </a:lnTo>
                <a:lnTo>
                  <a:pt x="1817294" y="751464"/>
                </a:lnTo>
                <a:lnTo>
                  <a:pt x="1779536" y="786197"/>
                </a:lnTo>
                <a:lnTo>
                  <a:pt x="1740715" y="819903"/>
                </a:lnTo>
                <a:lnTo>
                  <a:pt x="1701634" y="851953"/>
                </a:lnTo>
                <a:lnTo>
                  <a:pt x="1661941" y="882774"/>
                </a:lnTo>
                <a:lnTo>
                  <a:pt x="1621614" y="912327"/>
                </a:lnTo>
                <a:lnTo>
                  <a:pt x="1580635" y="940573"/>
                </a:lnTo>
                <a:lnTo>
                  <a:pt x="1538984" y="967475"/>
                </a:lnTo>
                <a:lnTo>
                  <a:pt x="1496640" y="992996"/>
                </a:lnTo>
                <a:lnTo>
                  <a:pt x="1453584" y="1017097"/>
                </a:lnTo>
                <a:lnTo>
                  <a:pt x="1409796" y="1039740"/>
                </a:lnTo>
                <a:lnTo>
                  <a:pt x="1365257" y="1060888"/>
                </a:lnTo>
                <a:lnTo>
                  <a:pt x="1319946" y="1080502"/>
                </a:lnTo>
                <a:lnTo>
                  <a:pt x="1273843" y="1098545"/>
                </a:lnTo>
                <a:lnTo>
                  <a:pt x="1226929" y="1114978"/>
                </a:lnTo>
                <a:lnTo>
                  <a:pt x="1179184" y="1129765"/>
                </a:lnTo>
                <a:lnTo>
                  <a:pt x="1130587" y="1142867"/>
                </a:lnTo>
                <a:lnTo>
                  <a:pt x="1083075" y="1153768"/>
                </a:lnTo>
                <a:lnTo>
                  <a:pt x="1035370" y="1162379"/>
                </a:lnTo>
                <a:lnTo>
                  <a:pt x="987441" y="1168101"/>
                </a:lnTo>
                <a:lnTo>
                  <a:pt x="939255" y="1170337"/>
                </a:lnTo>
                <a:lnTo>
                  <a:pt x="890778" y="1168487"/>
                </a:lnTo>
                <a:lnTo>
                  <a:pt x="841978" y="1161955"/>
                </a:lnTo>
                <a:lnTo>
                  <a:pt x="791242" y="1149322"/>
                </a:lnTo>
                <a:lnTo>
                  <a:pt x="744705" y="1131029"/>
                </a:lnTo>
                <a:lnTo>
                  <a:pt x="702342" y="1107119"/>
                </a:lnTo>
                <a:lnTo>
                  <a:pt x="664126" y="1077638"/>
                </a:lnTo>
                <a:lnTo>
                  <a:pt x="630032" y="1042630"/>
                </a:lnTo>
                <a:lnTo>
                  <a:pt x="600032" y="1002140"/>
                </a:lnTo>
                <a:lnTo>
                  <a:pt x="574102" y="956213"/>
                </a:lnTo>
                <a:lnTo>
                  <a:pt x="553525" y="907914"/>
                </a:lnTo>
                <a:lnTo>
                  <a:pt x="536302" y="858100"/>
                </a:lnTo>
                <a:lnTo>
                  <a:pt x="519931" y="807166"/>
                </a:lnTo>
                <a:lnTo>
                  <a:pt x="504293" y="756037"/>
                </a:lnTo>
                <a:lnTo>
                  <a:pt x="489623" y="704650"/>
                </a:lnTo>
                <a:lnTo>
                  <a:pt x="476160" y="652943"/>
                </a:lnTo>
                <a:lnTo>
                  <a:pt x="464141" y="600854"/>
                </a:lnTo>
                <a:lnTo>
                  <a:pt x="453803" y="548322"/>
                </a:lnTo>
                <a:lnTo>
                  <a:pt x="445383" y="495284"/>
                </a:lnTo>
                <a:lnTo>
                  <a:pt x="440344" y="459470"/>
                </a:lnTo>
                <a:lnTo>
                  <a:pt x="435061" y="423686"/>
                </a:lnTo>
                <a:lnTo>
                  <a:pt x="423216" y="352346"/>
                </a:lnTo>
                <a:lnTo>
                  <a:pt x="409613" y="305617"/>
                </a:lnTo>
                <a:lnTo>
                  <a:pt x="388038" y="271862"/>
                </a:lnTo>
                <a:lnTo>
                  <a:pt x="319675" y="242643"/>
                </a:lnTo>
                <a:lnTo>
                  <a:pt x="272237" y="246862"/>
                </a:lnTo>
                <a:lnTo>
                  <a:pt x="234874" y="254948"/>
                </a:lnTo>
                <a:lnTo>
                  <a:pt x="197688" y="263976"/>
                </a:lnTo>
                <a:lnTo>
                  <a:pt x="160625" y="273598"/>
                </a:lnTo>
                <a:lnTo>
                  <a:pt x="123634" y="283469"/>
                </a:lnTo>
                <a:lnTo>
                  <a:pt x="76688" y="304301"/>
                </a:lnTo>
                <a:lnTo>
                  <a:pt x="41191" y="336281"/>
                </a:lnTo>
                <a:lnTo>
                  <a:pt x="16803" y="375941"/>
                </a:lnTo>
                <a:lnTo>
                  <a:pt x="3186" y="419817"/>
                </a:lnTo>
                <a:lnTo>
                  <a:pt x="0" y="464442"/>
                </a:lnTo>
                <a:lnTo>
                  <a:pt x="6904" y="506352"/>
                </a:lnTo>
                <a:lnTo>
                  <a:pt x="14595" y="533523"/>
                </a:lnTo>
                <a:lnTo>
                  <a:pt x="21421" y="560985"/>
                </a:lnTo>
                <a:lnTo>
                  <a:pt x="27350" y="588661"/>
                </a:lnTo>
                <a:lnTo>
                  <a:pt x="32349" y="616474"/>
                </a:lnTo>
                <a:lnTo>
                  <a:pt x="38941" y="662958"/>
                </a:lnTo>
                <a:lnTo>
                  <a:pt x="44588" y="709610"/>
                </a:lnTo>
                <a:lnTo>
                  <a:pt x="50641" y="756164"/>
                </a:lnTo>
                <a:lnTo>
                  <a:pt x="58452" y="802353"/>
                </a:lnTo>
                <a:lnTo>
                  <a:pt x="69219" y="852533"/>
                </a:lnTo>
                <a:lnTo>
                  <a:pt x="81449" y="902093"/>
                </a:lnTo>
                <a:lnTo>
                  <a:pt x="95188" y="951009"/>
                </a:lnTo>
                <a:lnTo>
                  <a:pt x="110481" y="999253"/>
                </a:lnTo>
                <a:lnTo>
                  <a:pt x="127372" y="1046800"/>
                </a:lnTo>
                <a:lnTo>
                  <a:pt x="145908" y="1093625"/>
                </a:lnTo>
                <a:lnTo>
                  <a:pt x="166132" y="1139700"/>
                </a:lnTo>
                <a:lnTo>
                  <a:pt x="188091" y="1185000"/>
                </a:lnTo>
                <a:lnTo>
                  <a:pt x="211828" y="1229499"/>
                </a:lnTo>
                <a:lnTo>
                  <a:pt x="237389" y="1273170"/>
                </a:lnTo>
                <a:lnTo>
                  <a:pt x="264819" y="1315989"/>
                </a:lnTo>
                <a:lnTo>
                  <a:pt x="294163" y="1357928"/>
                </a:lnTo>
                <a:lnTo>
                  <a:pt x="325812" y="1399020"/>
                </a:lnTo>
                <a:lnTo>
                  <a:pt x="359143" y="1437862"/>
                </a:lnTo>
                <a:lnTo>
                  <a:pt x="394201" y="1474371"/>
                </a:lnTo>
                <a:lnTo>
                  <a:pt x="431034" y="1508468"/>
                </a:lnTo>
                <a:lnTo>
                  <a:pt x="469690" y="1540070"/>
                </a:lnTo>
                <a:lnTo>
                  <a:pt x="510215" y="1569097"/>
                </a:lnTo>
                <a:lnTo>
                  <a:pt x="552656" y="1595467"/>
                </a:lnTo>
                <a:lnTo>
                  <a:pt x="597061" y="1619099"/>
                </a:lnTo>
                <a:lnTo>
                  <a:pt x="643477" y="1639912"/>
                </a:lnTo>
                <a:lnTo>
                  <a:pt x="691952" y="1657825"/>
                </a:lnTo>
                <a:lnTo>
                  <a:pt x="741545" y="1673042"/>
                </a:lnTo>
                <a:lnTo>
                  <a:pt x="791257" y="1685819"/>
                </a:lnTo>
                <a:lnTo>
                  <a:pt x="841081" y="1696172"/>
                </a:lnTo>
                <a:lnTo>
                  <a:pt x="891010" y="1704115"/>
                </a:lnTo>
                <a:lnTo>
                  <a:pt x="941037" y="1709664"/>
                </a:lnTo>
                <a:lnTo>
                  <a:pt x="991156" y="1712835"/>
                </a:lnTo>
                <a:lnTo>
                  <a:pt x="1041360" y="1713642"/>
                </a:lnTo>
                <a:lnTo>
                  <a:pt x="1091643" y="1712100"/>
                </a:lnTo>
                <a:lnTo>
                  <a:pt x="1141998" y="1708226"/>
                </a:lnTo>
                <a:lnTo>
                  <a:pt x="1192419" y="1702033"/>
                </a:lnTo>
                <a:lnTo>
                  <a:pt x="1242899" y="1693538"/>
                </a:lnTo>
                <a:lnTo>
                  <a:pt x="1293431" y="1682756"/>
                </a:lnTo>
                <a:lnTo>
                  <a:pt x="1342740" y="1670143"/>
                </a:lnTo>
                <a:lnTo>
                  <a:pt x="1391228" y="1655799"/>
                </a:lnTo>
                <a:lnTo>
                  <a:pt x="1438921" y="1639789"/>
                </a:lnTo>
                <a:lnTo>
                  <a:pt x="1485846" y="1622174"/>
                </a:lnTo>
                <a:lnTo>
                  <a:pt x="1532027" y="1603018"/>
                </a:lnTo>
                <a:lnTo>
                  <a:pt x="1577491" y="1582382"/>
                </a:lnTo>
                <a:lnTo>
                  <a:pt x="1622265" y="1560330"/>
                </a:lnTo>
                <a:lnTo>
                  <a:pt x="1666373" y="1536925"/>
                </a:lnTo>
                <a:lnTo>
                  <a:pt x="1709842" y="1512228"/>
                </a:lnTo>
                <a:lnTo>
                  <a:pt x="1752698" y="1486303"/>
                </a:lnTo>
                <a:lnTo>
                  <a:pt x="1794966" y="1459213"/>
                </a:lnTo>
                <a:lnTo>
                  <a:pt x="1836674" y="1431020"/>
                </a:lnTo>
                <a:lnTo>
                  <a:pt x="1877846" y="1401787"/>
                </a:lnTo>
                <a:lnTo>
                  <a:pt x="1918508" y="1371577"/>
                </a:lnTo>
                <a:lnTo>
                  <a:pt x="1958688" y="1340452"/>
                </a:lnTo>
                <a:lnTo>
                  <a:pt x="2000313" y="1306861"/>
                </a:lnTo>
                <a:lnTo>
                  <a:pt x="2041326" y="1272411"/>
                </a:lnTo>
                <a:lnTo>
                  <a:pt x="2081747" y="1237187"/>
                </a:lnTo>
                <a:lnTo>
                  <a:pt x="2121592" y="1201271"/>
                </a:lnTo>
                <a:lnTo>
                  <a:pt x="2160878" y="1164746"/>
                </a:lnTo>
                <a:lnTo>
                  <a:pt x="2199623" y="1127694"/>
                </a:lnTo>
                <a:lnTo>
                  <a:pt x="2235909" y="1091918"/>
                </a:lnTo>
                <a:lnTo>
                  <a:pt x="2271675" y="1055579"/>
                </a:lnTo>
                <a:lnTo>
                  <a:pt x="2307040" y="1018810"/>
                </a:lnTo>
                <a:lnTo>
                  <a:pt x="2342125" y="981742"/>
                </a:lnTo>
                <a:lnTo>
                  <a:pt x="2446903" y="870058"/>
                </a:lnTo>
                <a:lnTo>
                  <a:pt x="2477042" y="837689"/>
                </a:lnTo>
                <a:lnTo>
                  <a:pt x="2507005" y="804811"/>
                </a:lnTo>
                <a:lnTo>
                  <a:pt x="2567821" y="737570"/>
                </a:lnTo>
                <a:lnTo>
                  <a:pt x="2576800" y="753521"/>
                </a:lnTo>
                <a:lnTo>
                  <a:pt x="2584271" y="767391"/>
                </a:lnTo>
                <a:lnTo>
                  <a:pt x="2676281" y="951492"/>
                </a:lnTo>
                <a:lnTo>
                  <a:pt x="2742948" y="1081519"/>
                </a:lnTo>
                <a:lnTo>
                  <a:pt x="2764788" y="1123512"/>
                </a:lnTo>
                <a:lnTo>
                  <a:pt x="2787174" y="1165193"/>
                </a:lnTo>
                <a:lnTo>
                  <a:pt x="2810401" y="1206392"/>
                </a:lnTo>
                <a:lnTo>
                  <a:pt x="2834763" y="1246939"/>
                </a:lnTo>
                <a:lnTo>
                  <a:pt x="2860556" y="1286663"/>
                </a:lnTo>
                <a:lnTo>
                  <a:pt x="2892025" y="1330973"/>
                </a:lnTo>
                <a:lnTo>
                  <a:pt x="2925273" y="1373562"/>
                </a:lnTo>
                <a:lnTo>
                  <a:pt x="2960330" y="1414349"/>
                </a:lnTo>
                <a:lnTo>
                  <a:pt x="2997228" y="1453256"/>
                </a:lnTo>
                <a:lnTo>
                  <a:pt x="3035998" y="1490203"/>
                </a:lnTo>
                <a:lnTo>
                  <a:pt x="3076672" y="1525111"/>
                </a:lnTo>
                <a:lnTo>
                  <a:pt x="3119281" y="1557901"/>
                </a:lnTo>
                <a:lnTo>
                  <a:pt x="3159540" y="1586043"/>
                </a:lnTo>
                <a:lnTo>
                  <a:pt x="3200540" y="1612429"/>
                </a:lnTo>
                <a:lnTo>
                  <a:pt x="3242278" y="1637041"/>
                </a:lnTo>
                <a:lnTo>
                  <a:pt x="3284756" y="1659864"/>
                </a:lnTo>
                <a:lnTo>
                  <a:pt x="3327970" y="1680881"/>
                </a:lnTo>
                <a:lnTo>
                  <a:pt x="3371921" y="1700075"/>
                </a:lnTo>
                <a:lnTo>
                  <a:pt x="3416607" y="1717429"/>
                </a:lnTo>
                <a:lnTo>
                  <a:pt x="3462028" y="1732928"/>
                </a:lnTo>
                <a:lnTo>
                  <a:pt x="3508182" y="1746554"/>
                </a:lnTo>
                <a:lnTo>
                  <a:pt x="3555068" y="1758290"/>
                </a:lnTo>
                <a:lnTo>
                  <a:pt x="3602686" y="1768122"/>
                </a:lnTo>
                <a:lnTo>
                  <a:pt x="3651034" y="1776031"/>
                </a:lnTo>
                <a:lnTo>
                  <a:pt x="3702251" y="1781650"/>
                </a:lnTo>
                <a:lnTo>
                  <a:pt x="3753045" y="1783846"/>
                </a:lnTo>
                <a:lnTo>
                  <a:pt x="3803421" y="1782616"/>
                </a:lnTo>
                <a:lnTo>
                  <a:pt x="3853384" y="1777958"/>
                </a:lnTo>
                <a:lnTo>
                  <a:pt x="3902938" y="1769872"/>
                </a:lnTo>
                <a:lnTo>
                  <a:pt x="3952089" y="1758354"/>
                </a:lnTo>
                <a:lnTo>
                  <a:pt x="4000841" y="1743402"/>
                </a:lnTo>
                <a:lnTo>
                  <a:pt x="4049200" y="1725016"/>
                </a:lnTo>
                <a:lnTo>
                  <a:pt x="4095359" y="1704964"/>
                </a:lnTo>
                <a:lnTo>
                  <a:pt x="4140795" y="1683649"/>
                </a:lnTo>
                <a:lnTo>
                  <a:pt x="4185508" y="1661085"/>
                </a:lnTo>
                <a:lnTo>
                  <a:pt x="4229497" y="1637288"/>
                </a:lnTo>
                <a:lnTo>
                  <a:pt x="4272760" y="1612271"/>
                </a:lnTo>
                <a:lnTo>
                  <a:pt x="4315297" y="1586051"/>
                </a:lnTo>
                <a:lnTo>
                  <a:pt x="4357107" y="1558641"/>
                </a:lnTo>
                <a:lnTo>
                  <a:pt x="4398188" y="1530057"/>
                </a:lnTo>
                <a:lnTo>
                  <a:pt x="4438539" y="1500312"/>
                </a:lnTo>
                <a:lnTo>
                  <a:pt x="4478160" y="1469422"/>
                </a:lnTo>
                <a:lnTo>
                  <a:pt x="4517050" y="1437402"/>
                </a:lnTo>
                <a:lnTo>
                  <a:pt x="4556268" y="1404161"/>
                </a:lnTo>
                <a:lnTo>
                  <a:pt x="4673548" y="1303972"/>
                </a:lnTo>
                <a:lnTo>
                  <a:pt x="4790382" y="1203232"/>
                </a:lnTo>
                <a:lnTo>
                  <a:pt x="5255411" y="799096"/>
                </a:lnTo>
                <a:lnTo>
                  <a:pt x="5373830" y="695477"/>
                </a:lnTo>
                <a:lnTo>
                  <a:pt x="5379848" y="715132"/>
                </a:lnTo>
                <a:lnTo>
                  <a:pt x="5382052" y="723164"/>
                </a:lnTo>
                <a:lnTo>
                  <a:pt x="5383243" y="730743"/>
                </a:lnTo>
                <a:lnTo>
                  <a:pt x="5385581" y="765949"/>
                </a:lnTo>
                <a:lnTo>
                  <a:pt x="5389741" y="836404"/>
                </a:lnTo>
                <a:lnTo>
                  <a:pt x="5392332" y="871587"/>
                </a:lnTo>
                <a:lnTo>
                  <a:pt x="5397474" y="924140"/>
                </a:lnTo>
                <a:lnTo>
                  <a:pt x="5405358" y="976254"/>
                </a:lnTo>
                <a:lnTo>
                  <a:pt x="5416910" y="1026767"/>
                </a:lnTo>
                <a:lnTo>
                  <a:pt x="5431722" y="1075848"/>
                </a:lnTo>
                <a:lnTo>
                  <a:pt x="5449525" y="1123614"/>
                </a:lnTo>
                <a:lnTo>
                  <a:pt x="5470049" y="1170186"/>
                </a:lnTo>
                <a:lnTo>
                  <a:pt x="5493023" y="1215683"/>
                </a:lnTo>
                <a:lnTo>
                  <a:pt x="5518180" y="1260224"/>
                </a:lnTo>
                <a:lnTo>
                  <a:pt x="5545249" y="1303930"/>
                </a:lnTo>
                <a:lnTo>
                  <a:pt x="5573097" y="1345329"/>
                </a:lnTo>
                <a:lnTo>
                  <a:pt x="5602261" y="1385246"/>
                </a:lnTo>
                <a:lnTo>
                  <a:pt x="5632710" y="1423711"/>
                </a:lnTo>
                <a:lnTo>
                  <a:pt x="5664410" y="1460754"/>
                </a:lnTo>
                <a:lnTo>
                  <a:pt x="5697329" y="1496407"/>
                </a:lnTo>
                <a:lnTo>
                  <a:pt x="5731435" y="1530700"/>
                </a:lnTo>
                <a:lnTo>
                  <a:pt x="5766695" y="1563664"/>
                </a:lnTo>
                <a:lnTo>
                  <a:pt x="5803076" y="1595329"/>
                </a:lnTo>
                <a:lnTo>
                  <a:pt x="5840547" y="1625727"/>
                </a:lnTo>
                <a:lnTo>
                  <a:pt x="5879074" y="1654889"/>
                </a:lnTo>
                <a:lnTo>
                  <a:pt x="5918625" y="1682844"/>
                </a:lnTo>
                <a:lnTo>
                  <a:pt x="5959168" y="1709623"/>
                </a:lnTo>
                <a:lnTo>
                  <a:pt x="6000669" y="1735258"/>
                </a:lnTo>
                <a:lnTo>
                  <a:pt x="6043097" y="1759780"/>
                </a:lnTo>
                <a:lnTo>
                  <a:pt x="6085725" y="1781160"/>
                </a:lnTo>
                <a:lnTo>
                  <a:pt x="6129206" y="1798087"/>
                </a:lnTo>
                <a:lnTo>
                  <a:pt x="6173450" y="1810489"/>
                </a:lnTo>
                <a:lnTo>
                  <a:pt x="6218367" y="1818294"/>
                </a:lnTo>
                <a:lnTo>
                  <a:pt x="6263869" y="1821428"/>
                </a:lnTo>
                <a:lnTo>
                  <a:pt x="6309865" y="1819821"/>
                </a:lnTo>
                <a:lnTo>
                  <a:pt x="6356266" y="1813400"/>
                </a:lnTo>
                <a:lnTo>
                  <a:pt x="6402982" y="1802093"/>
                </a:lnTo>
                <a:lnTo>
                  <a:pt x="6443816" y="1788933"/>
                </a:lnTo>
                <a:lnTo>
                  <a:pt x="6484159" y="1773928"/>
                </a:lnTo>
                <a:lnTo>
                  <a:pt x="6524032" y="1757530"/>
                </a:lnTo>
                <a:lnTo>
                  <a:pt x="6563459" y="1740189"/>
                </a:lnTo>
                <a:lnTo>
                  <a:pt x="6611200" y="1718272"/>
                </a:lnTo>
                <a:lnTo>
                  <a:pt x="6658570" y="1695665"/>
                </a:lnTo>
                <a:lnTo>
                  <a:pt x="6705544" y="1672325"/>
                </a:lnTo>
                <a:lnTo>
                  <a:pt x="6752099" y="1648209"/>
                </a:lnTo>
                <a:lnTo>
                  <a:pt x="6798211" y="1623272"/>
                </a:lnTo>
                <a:lnTo>
                  <a:pt x="6843854" y="1597471"/>
                </a:lnTo>
                <a:lnTo>
                  <a:pt x="6889004" y="1570763"/>
                </a:lnTo>
                <a:lnTo>
                  <a:pt x="6933638" y="1543104"/>
                </a:lnTo>
                <a:lnTo>
                  <a:pt x="6977731" y="1514451"/>
                </a:lnTo>
                <a:lnTo>
                  <a:pt x="7021259" y="1484760"/>
                </a:lnTo>
                <a:lnTo>
                  <a:pt x="7064197" y="1453988"/>
                </a:lnTo>
                <a:lnTo>
                  <a:pt x="7107670" y="1421419"/>
                </a:lnTo>
                <a:lnTo>
                  <a:pt x="7150373" y="1387870"/>
                </a:lnTo>
                <a:lnTo>
                  <a:pt x="7192036" y="1353114"/>
                </a:lnTo>
                <a:lnTo>
                  <a:pt x="7232391" y="1316922"/>
                </a:lnTo>
                <a:lnTo>
                  <a:pt x="7271167" y="1279065"/>
                </a:lnTo>
                <a:lnTo>
                  <a:pt x="7308096" y="1239314"/>
                </a:lnTo>
                <a:lnTo>
                  <a:pt x="7342080" y="1200280"/>
                </a:lnTo>
                <a:lnTo>
                  <a:pt x="7375664" y="1160878"/>
                </a:lnTo>
                <a:lnTo>
                  <a:pt x="7408914" y="1121167"/>
                </a:lnTo>
                <a:lnTo>
                  <a:pt x="7441891" y="1081207"/>
                </a:lnTo>
                <a:lnTo>
                  <a:pt x="7474661" y="1041057"/>
                </a:lnTo>
                <a:lnTo>
                  <a:pt x="7704124" y="756702"/>
                </a:lnTo>
                <a:lnTo>
                  <a:pt x="7802759" y="633184"/>
                </a:lnTo>
                <a:lnTo>
                  <a:pt x="7900894" y="509252"/>
                </a:lnTo>
                <a:lnTo>
                  <a:pt x="7932016" y="469499"/>
                </a:lnTo>
                <a:lnTo>
                  <a:pt x="7962654" y="429325"/>
                </a:lnTo>
                <a:lnTo>
                  <a:pt x="7992441" y="388528"/>
                </a:lnTo>
                <a:lnTo>
                  <a:pt x="8021006" y="346901"/>
                </a:lnTo>
                <a:lnTo>
                  <a:pt x="8044106" y="297852"/>
                </a:lnTo>
                <a:lnTo>
                  <a:pt x="8046006" y="252912"/>
                </a:lnTo>
                <a:lnTo>
                  <a:pt x="8026862" y="212162"/>
                </a:lnTo>
                <a:lnTo>
                  <a:pt x="7986829" y="175681"/>
                </a:lnTo>
                <a:lnTo>
                  <a:pt x="7930999" y="141676"/>
                </a:lnTo>
                <a:lnTo>
                  <a:pt x="7872696" y="112060"/>
                </a:lnTo>
                <a:lnTo>
                  <a:pt x="7825977" y="94609"/>
                </a:lnTo>
                <a:lnTo>
                  <a:pt x="7788369" y="93408"/>
                </a:lnTo>
                <a:lnTo>
                  <a:pt x="7753706" y="109367"/>
                </a:lnTo>
                <a:lnTo>
                  <a:pt x="7715821" y="143400"/>
                </a:lnTo>
                <a:lnTo>
                  <a:pt x="7712387" y="147274"/>
                </a:lnTo>
                <a:lnTo>
                  <a:pt x="7513893" y="368229"/>
                </a:lnTo>
                <a:lnTo>
                  <a:pt x="7203697" y="710951"/>
                </a:lnTo>
                <a:lnTo>
                  <a:pt x="6993446" y="941574"/>
                </a:lnTo>
                <a:lnTo>
                  <a:pt x="6957931" y="979066"/>
                </a:lnTo>
                <a:lnTo>
                  <a:pt x="6921280" y="1015047"/>
                </a:lnTo>
                <a:lnTo>
                  <a:pt x="6883335" y="1049286"/>
                </a:lnTo>
                <a:lnTo>
                  <a:pt x="6843940" y="1081553"/>
                </a:lnTo>
                <a:lnTo>
                  <a:pt x="6802937" y="1111616"/>
                </a:lnTo>
                <a:lnTo>
                  <a:pt x="6760171" y="1139246"/>
                </a:lnTo>
                <a:lnTo>
                  <a:pt x="6715485" y="1164210"/>
                </a:lnTo>
                <a:lnTo>
                  <a:pt x="6668722" y="1186279"/>
                </a:lnTo>
                <a:lnTo>
                  <a:pt x="6623087" y="1204396"/>
                </a:lnTo>
                <a:lnTo>
                  <a:pt x="6577089" y="1219663"/>
                </a:lnTo>
                <a:lnTo>
                  <a:pt x="6530731" y="1231994"/>
                </a:lnTo>
                <a:lnTo>
                  <a:pt x="6484011" y="1241304"/>
                </a:lnTo>
                <a:lnTo>
                  <a:pt x="6436932" y="1247507"/>
                </a:lnTo>
                <a:lnTo>
                  <a:pt x="6389495" y="1250518"/>
                </a:lnTo>
                <a:lnTo>
                  <a:pt x="6341700" y="1250252"/>
                </a:lnTo>
                <a:lnTo>
                  <a:pt x="6293547" y="1246622"/>
                </a:lnTo>
                <a:lnTo>
                  <a:pt x="6245039" y="1239544"/>
                </a:lnTo>
                <a:lnTo>
                  <a:pt x="6199537" y="1228856"/>
                </a:lnTo>
                <a:lnTo>
                  <a:pt x="6156123" y="1213658"/>
                </a:lnTo>
                <a:lnTo>
                  <a:pt x="6114932" y="1193962"/>
                </a:lnTo>
                <a:lnTo>
                  <a:pt x="6076099" y="1169779"/>
                </a:lnTo>
                <a:lnTo>
                  <a:pt x="6039761" y="1141120"/>
                </a:lnTo>
                <a:lnTo>
                  <a:pt x="6006051" y="1107998"/>
                </a:lnTo>
                <a:lnTo>
                  <a:pt x="5973044" y="1068023"/>
                </a:lnTo>
                <a:lnTo>
                  <a:pt x="5944704" y="1025511"/>
                </a:lnTo>
                <a:lnTo>
                  <a:pt x="5920944" y="980624"/>
                </a:lnTo>
                <a:lnTo>
                  <a:pt x="5901676" y="933523"/>
                </a:lnTo>
                <a:lnTo>
                  <a:pt x="5886812" y="884370"/>
                </a:lnTo>
                <a:lnTo>
                  <a:pt x="5876265" y="833326"/>
                </a:lnTo>
                <a:lnTo>
                  <a:pt x="5868395" y="778192"/>
                </a:lnTo>
                <a:lnTo>
                  <a:pt x="5862045" y="722799"/>
                </a:lnTo>
                <a:lnTo>
                  <a:pt x="5850496" y="611825"/>
                </a:lnTo>
                <a:lnTo>
                  <a:pt x="5846201" y="558496"/>
                </a:lnTo>
                <a:lnTo>
                  <a:pt x="5845133" y="505264"/>
                </a:lnTo>
                <a:lnTo>
                  <a:pt x="5846981" y="452118"/>
                </a:lnTo>
                <a:lnTo>
                  <a:pt x="5851435" y="399045"/>
                </a:lnTo>
                <a:lnTo>
                  <a:pt x="5858182" y="346032"/>
                </a:lnTo>
                <a:lnTo>
                  <a:pt x="5867835" y="278233"/>
                </a:lnTo>
                <a:lnTo>
                  <a:pt x="5876788" y="210340"/>
                </a:lnTo>
                <a:lnTo>
                  <a:pt x="5868995" y="165013"/>
                </a:lnTo>
                <a:lnTo>
                  <a:pt x="5834015" y="135306"/>
                </a:lnTo>
                <a:lnTo>
                  <a:pt x="5686192" y="64485"/>
                </a:lnTo>
                <a:lnTo>
                  <a:pt x="5636826" y="41091"/>
                </a:lnTo>
                <a:lnTo>
                  <a:pt x="5587268" y="18136"/>
                </a:lnTo>
                <a:lnTo>
                  <a:pt x="5554422" y="5866"/>
                </a:lnTo>
                <a:lnTo>
                  <a:pt x="5520964" y="0"/>
                </a:lnTo>
                <a:close/>
              </a:path>
            </a:pathLst>
          </a:custGeom>
          <a:solidFill>
            <a:srgbClr val="B1CC9E"/>
          </a:solidFill>
        </p:spPr>
        <p:txBody>
          <a:bodyPr wrap="square" lIns="0" tIns="0" rIns="0" bIns="0" rtlCol="0"/>
          <a:lstStyle/>
          <a:p>
            <a:endParaRPr/>
          </a:p>
        </p:txBody>
      </p:sp>
      <p:sp>
        <p:nvSpPr>
          <p:cNvPr id="5" name="object 5"/>
          <p:cNvSpPr/>
          <p:nvPr/>
        </p:nvSpPr>
        <p:spPr>
          <a:xfrm>
            <a:off x="16346064" y="5613"/>
            <a:ext cx="3758565" cy="5003800"/>
          </a:xfrm>
          <a:custGeom>
            <a:avLst/>
            <a:gdLst/>
            <a:ahLst/>
            <a:cxnLst/>
            <a:rect l="l" t="t" r="r" b="b"/>
            <a:pathLst>
              <a:path w="3758565" h="5003800">
                <a:moveTo>
                  <a:pt x="3727802" y="4991100"/>
                </a:moveTo>
                <a:lnTo>
                  <a:pt x="3148458" y="4991100"/>
                </a:lnTo>
                <a:lnTo>
                  <a:pt x="3200495" y="5003800"/>
                </a:lnTo>
                <a:lnTo>
                  <a:pt x="3674567" y="5003800"/>
                </a:lnTo>
                <a:lnTo>
                  <a:pt x="3727802" y="4991100"/>
                </a:lnTo>
                <a:close/>
              </a:path>
              <a:path w="3758565" h="5003800">
                <a:moveTo>
                  <a:pt x="693994" y="0"/>
                </a:moveTo>
                <a:lnTo>
                  <a:pt x="157833" y="0"/>
                </a:lnTo>
                <a:lnTo>
                  <a:pt x="141468" y="50800"/>
                </a:lnTo>
                <a:lnTo>
                  <a:pt x="127598" y="101600"/>
                </a:lnTo>
                <a:lnTo>
                  <a:pt x="114192" y="152400"/>
                </a:lnTo>
                <a:lnTo>
                  <a:pt x="101518" y="203200"/>
                </a:lnTo>
                <a:lnTo>
                  <a:pt x="89839" y="241300"/>
                </a:lnTo>
                <a:lnTo>
                  <a:pt x="79421" y="292100"/>
                </a:lnTo>
                <a:lnTo>
                  <a:pt x="69398" y="342900"/>
                </a:lnTo>
                <a:lnTo>
                  <a:pt x="60086" y="393700"/>
                </a:lnTo>
                <a:lnTo>
                  <a:pt x="51478" y="444500"/>
                </a:lnTo>
                <a:lnTo>
                  <a:pt x="43564" y="495300"/>
                </a:lnTo>
                <a:lnTo>
                  <a:pt x="36338" y="546100"/>
                </a:lnTo>
                <a:lnTo>
                  <a:pt x="29791" y="596900"/>
                </a:lnTo>
                <a:lnTo>
                  <a:pt x="23915" y="647700"/>
                </a:lnTo>
                <a:lnTo>
                  <a:pt x="18702" y="698500"/>
                </a:lnTo>
                <a:lnTo>
                  <a:pt x="14143" y="749300"/>
                </a:lnTo>
                <a:lnTo>
                  <a:pt x="10232" y="800100"/>
                </a:lnTo>
                <a:lnTo>
                  <a:pt x="6960" y="850900"/>
                </a:lnTo>
                <a:lnTo>
                  <a:pt x="4318" y="914400"/>
                </a:lnTo>
                <a:lnTo>
                  <a:pt x="2300" y="965200"/>
                </a:lnTo>
                <a:lnTo>
                  <a:pt x="896" y="1016000"/>
                </a:lnTo>
                <a:lnTo>
                  <a:pt x="99" y="1066800"/>
                </a:lnTo>
                <a:lnTo>
                  <a:pt x="0" y="1130300"/>
                </a:lnTo>
                <a:lnTo>
                  <a:pt x="294" y="1168400"/>
                </a:lnTo>
                <a:lnTo>
                  <a:pt x="1269" y="1219200"/>
                </a:lnTo>
                <a:lnTo>
                  <a:pt x="2820" y="1270000"/>
                </a:lnTo>
                <a:lnTo>
                  <a:pt x="4936" y="1320800"/>
                </a:lnTo>
                <a:lnTo>
                  <a:pt x="7612" y="1358900"/>
                </a:lnTo>
                <a:lnTo>
                  <a:pt x="10838" y="1409700"/>
                </a:lnTo>
                <a:lnTo>
                  <a:pt x="14606" y="1460500"/>
                </a:lnTo>
                <a:lnTo>
                  <a:pt x="19074" y="1524000"/>
                </a:lnTo>
                <a:lnTo>
                  <a:pt x="24186" y="1574800"/>
                </a:lnTo>
                <a:lnTo>
                  <a:pt x="29939" y="1625600"/>
                </a:lnTo>
                <a:lnTo>
                  <a:pt x="36330" y="1676400"/>
                </a:lnTo>
                <a:lnTo>
                  <a:pt x="43354" y="1727200"/>
                </a:lnTo>
                <a:lnTo>
                  <a:pt x="51010" y="1778000"/>
                </a:lnTo>
                <a:lnTo>
                  <a:pt x="59292" y="1828800"/>
                </a:lnTo>
                <a:lnTo>
                  <a:pt x="68198" y="1866900"/>
                </a:lnTo>
                <a:lnTo>
                  <a:pt x="77724" y="1917700"/>
                </a:lnTo>
                <a:lnTo>
                  <a:pt x="87867" y="1968500"/>
                </a:lnTo>
                <a:lnTo>
                  <a:pt x="98623" y="2019300"/>
                </a:lnTo>
                <a:lnTo>
                  <a:pt x="109988" y="2070100"/>
                </a:lnTo>
                <a:lnTo>
                  <a:pt x="121960" y="2120900"/>
                </a:lnTo>
                <a:lnTo>
                  <a:pt x="134535" y="2171700"/>
                </a:lnTo>
                <a:lnTo>
                  <a:pt x="147708" y="2209800"/>
                </a:lnTo>
                <a:lnTo>
                  <a:pt x="161478" y="2260600"/>
                </a:lnTo>
                <a:lnTo>
                  <a:pt x="175840" y="2311400"/>
                </a:lnTo>
                <a:lnTo>
                  <a:pt x="190790" y="2362200"/>
                </a:lnTo>
                <a:lnTo>
                  <a:pt x="206326" y="2400300"/>
                </a:lnTo>
                <a:lnTo>
                  <a:pt x="222444" y="2451100"/>
                </a:lnTo>
                <a:lnTo>
                  <a:pt x="239140" y="2501900"/>
                </a:lnTo>
                <a:lnTo>
                  <a:pt x="256411" y="2540000"/>
                </a:lnTo>
                <a:lnTo>
                  <a:pt x="274253" y="2590800"/>
                </a:lnTo>
                <a:lnTo>
                  <a:pt x="292663" y="2628900"/>
                </a:lnTo>
                <a:lnTo>
                  <a:pt x="311638" y="2679700"/>
                </a:lnTo>
                <a:lnTo>
                  <a:pt x="331173" y="2730500"/>
                </a:lnTo>
                <a:lnTo>
                  <a:pt x="351266" y="2768600"/>
                </a:lnTo>
                <a:lnTo>
                  <a:pt x="373420" y="2819400"/>
                </a:lnTo>
                <a:lnTo>
                  <a:pt x="396074" y="2870200"/>
                </a:lnTo>
                <a:lnTo>
                  <a:pt x="419228" y="2908300"/>
                </a:lnTo>
                <a:lnTo>
                  <a:pt x="442880" y="2959100"/>
                </a:lnTo>
                <a:lnTo>
                  <a:pt x="467030" y="3009900"/>
                </a:lnTo>
                <a:lnTo>
                  <a:pt x="491676" y="3048000"/>
                </a:lnTo>
                <a:lnTo>
                  <a:pt x="516819" y="3098800"/>
                </a:lnTo>
                <a:lnTo>
                  <a:pt x="542456" y="3136900"/>
                </a:lnTo>
                <a:lnTo>
                  <a:pt x="568587" y="3187700"/>
                </a:lnTo>
                <a:lnTo>
                  <a:pt x="595211" y="3225800"/>
                </a:lnTo>
                <a:lnTo>
                  <a:pt x="622327" y="3276600"/>
                </a:lnTo>
                <a:lnTo>
                  <a:pt x="649934" y="3314700"/>
                </a:lnTo>
                <a:lnTo>
                  <a:pt x="678031" y="3352800"/>
                </a:lnTo>
                <a:lnTo>
                  <a:pt x="706618" y="3403600"/>
                </a:lnTo>
                <a:lnTo>
                  <a:pt x="735692" y="3441700"/>
                </a:lnTo>
                <a:lnTo>
                  <a:pt x="765255" y="3479800"/>
                </a:lnTo>
                <a:lnTo>
                  <a:pt x="795303" y="3517900"/>
                </a:lnTo>
                <a:lnTo>
                  <a:pt x="825837" y="3568700"/>
                </a:lnTo>
                <a:lnTo>
                  <a:pt x="856856" y="3606800"/>
                </a:lnTo>
                <a:lnTo>
                  <a:pt x="888359" y="3644900"/>
                </a:lnTo>
                <a:lnTo>
                  <a:pt x="920344" y="3683000"/>
                </a:lnTo>
                <a:lnTo>
                  <a:pt x="952811" y="3721100"/>
                </a:lnTo>
                <a:lnTo>
                  <a:pt x="985759" y="3759200"/>
                </a:lnTo>
                <a:lnTo>
                  <a:pt x="1019186" y="3797300"/>
                </a:lnTo>
                <a:lnTo>
                  <a:pt x="1053093" y="3835400"/>
                </a:lnTo>
                <a:lnTo>
                  <a:pt x="1087478" y="3873500"/>
                </a:lnTo>
                <a:lnTo>
                  <a:pt x="1122340" y="3911600"/>
                </a:lnTo>
                <a:lnTo>
                  <a:pt x="1157678" y="3937000"/>
                </a:lnTo>
                <a:lnTo>
                  <a:pt x="1193492" y="3975100"/>
                </a:lnTo>
                <a:lnTo>
                  <a:pt x="1230820" y="4013200"/>
                </a:lnTo>
                <a:lnTo>
                  <a:pt x="1306414" y="4089400"/>
                </a:lnTo>
                <a:lnTo>
                  <a:pt x="1344686" y="4114800"/>
                </a:lnTo>
                <a:lnTo>
                  <a:pt x="1422200" y="4191000"/>
                </a:lnTo>
                <a:lnTo>
                  <a:pt x="1461448" y="4216400"/>
                </a:lnTo>
                <a:lnTo>
                  <a:pt x="1540943" y="4292600"/>
                </a:lnTo>
                <a:lnTo>
                  <a:pt x="1620972" y="4343400"/>
                </a:lnTo>
                <a:lnTo>
                  <a:pt x="1661345" y="4381500"/>
                </a:lnTo>
                <a:lnTo>
                  <a:pt x="1743591" y="4432300"/>
                </a:lnTo>
                <a:lnTo>
                  <a:pt x="1785315" y="4470400"/>
                </a:lnTo>
                <a:lnTo>
                  <a:pt x="2040571" y="4622800"/>
                </a:lnTo>
                <a:lnTo>
                  <a:pt x="2172849" y="4699000"/>
                </a:lnTo>
                <a:lnTo>
                  <a:pt x="2217661" y="4711700"/>
                </a:lnTo>
                <a:lnTo>
                  <a:pt x="2262779" y="4737100"/>
                </a:lnTo>
                <a:lnTo>
                  <a:pt x="2309448" y="4762500"/>
                </a:lnTo>
                <a:lnTo>
                  <a:pt x="2356316" y="4775200"/>
                </a:lnTo>
                <a:lnTo>
                  <a:pt x="2403427" y="4800600"/>
                </a:lnTo>
                <a:lnTo>
                  <a:pt x="2450824" y="4813300"/>
                </a:lnTo>
                <a:lnTo>
                  <a:pt x="2498552" y="4838700"/>
                </a:lnTo>
                <a:lnTo>
                  <a:pt x="2546654" y="4851400"/>
                </a:lnTo>
                <a:lnTo>
                  <a:pt x="2595174" y="4876800"/>
                </a:lnTo>
                <a:lnTo>
                  <a:pt x="2944280" y="4965700"/>
                </a:lnTo>
                <a:lnTo>
                  <a:pt x="2994807" y="4965700"/>
                </a:lnTo>
                <a:lnTo>
                  <a:pt x="3096565" y="4991100"/>
                </a:lnTo>
                <a:lnTo>
                  <a:pt x="3758035" y="4991100"/>
                </a:lnTo>
                <a:lnTo>
                  <a:pt x="3758035" y="4432300"/>
                </a:lnTo>
                <a:lnTo>
                  <a:pt x="3365835" y="4432300"/>
                </a:lnTo>
                <a:lnTo>
                  <a:pt x="3312986" y="4419600"/>
                </a:lnTo>
                <a:lnTo>
                  <a:pt x="3260326" y="4419600"/>
                </a:lnTo>
                <a:lnTo>
                  <a:pt x="3207875" y="4406900"/>
                </a:lnTo>
                <a:lnTo>
                  <a:pt x="3155655" y="4406900"/>
                </a:lnTo>
                <a:lnTo>
                  <a:pt x="2635532" y="4279900"/>
                </a:lnTo>
                <a:lnTo>
                  <a:pt x="2590113" y="4254500"/>
                </a:lnTo>
                <a:lnTo>
                  <a:pt x="2544960" y="4241800"/>
                </a:lnTo>
                <a:lnTo>
                  <a:pt x="2500126" y="4216400"/>
                </a:lnTo>
                <a:lnTo>
                  <a:pt x="2455668" y="4203700"/>
                </a:lnTo>
                <a:lnTo>
                  <a:pt x="2411641" y="4178300"/>
                </a:lnTo>
                <a:lnTo>
                  <a:pt x="2368099" y="4165600"/>
                </a:lnTo>
                <a:lnTo>
                  <a:pt x="2282692" y="4114800"/>
                </a:lnTo>
                <a:lnTo>
                  <a:pt x="2240938" y="4089400"/>
                </a:lnTo>
                <a:lnTo>
                  <a:pt x="2199891" y="4064000"/>
                </a:lnTo>
                <a:lnTo>
                  <a:pt x="1999993" y="3937000"/>
                </a:lnTo>
                <a:lnTo>
                  <a:pt x="1960528" y="3898900"/>
                </a:lnTo>
                <a:lnTo>
                  <a:pt x="1882800" y="3848100"/>
                </a:lnTo>
                <a:lnTo>
                  <a:pt x="1844708" y="3822700"/>
                </a:lnTo>
                <a:lnTo>
                  <a:pt x="1803863" y="3784600"/>
                </a:lnTo>
                <a:lnTo>
                  <a:pt x="1763828" y="3746500"/>
                </a:lnTo>
                <a:lnTo>
                  <a:pt x="1724536" y="3721100"/>
                </a:lnTo>
                <a:lnTo>
                  <a:pt x="1685918" y="3683000"/>
                </a:lnTo>
                <a:lnTo>
                  <a:pt x="1647907" y="3644900"/>
                </a:lnTo>
                <a:lnTo>
                  <a:pt x="1610436" y="3606800"/>
                </a:lnTo>
                <a:lnTo>
                  <a:pt x="1573438" y="3568700"/>
                </a:lnTo>
                <a:lnTo>
                  <a:pt x="1539113" y="3530600"/>
                </a:lnTo>
                <a:lnTo>
                  <a:pt x="1505162" y="3492500"/>
                </a:lnTo>
                <a:lnTo>
                  <a:pt x="1471591" y="3454400"/>
                </a:lnTo>
                <a:lnTo>
                  <a:pt x="1438407" y="3416300"/>
                </a:lnTo>
                <a:lnTo>
                  <a:pt x="1405617" y="3378200"/>
                </a:lnTo>
                <a:lnTo>
                  <a:pt x="1373228" y="3340100"/>
                </a:lnTo>
                <a:lnTo>
                  <a:pt x="1341246" y="3302000"/>
                </a:lnTo>
                <a:lnTo>
                  <a:pt x="1309677" y="3263900"/>
                </a:lnTo>
                <a:lnTo>
                  <a:pt x="1278529" y="3225800"/>
                </a:lnTo>
                <a:lnTo>
                  <a:pt x="1247808" y="3187700"/>
                </a:lnTo>
                <a:lnTo>
                  <a:pt x="1217521" y="3149600"/>
                </a:lnTo>
                <a:lnTo>
                  <a:pt x="1187674" y="3098800"/>
                </a:lnTo>
                <a:lnTo>
                  <a:pt x="1158273" y="3060700"/>
                </a:lnTo>
                <a:lnTo>
                  <a:pt x="1129326" y="3022600"/>
                </a:lnTo>
                <a:lnTo>
                  <a:pt x="1100840" y="2984500"/>
                </a:lnTo>
                <a:lnTo>
                  <a:pt x="1072820" y="2933700"/>
                </a:lnTo>
                <a:lnTo>
                  <a:pt x="1045273" y="2895600"/>
                </a:lnTo>
                <a:lnTo>
                  <a:pt x="1018206" y="2857500"/>
                </a:lnTo>
                <a:lnTo>
                  <a:pt x="991627" y="2806700"/>
                </a:lnTo>
                <a:lnTo>
                  <a:pt x="965540" y="2768600"/>
                </a:lnTo>
                <a:lnTo>
                  <a:pt x="939953" y="2717800"/>
                </a:lnTo>
                <a:lnTo>
                  <a:pt x="914873" y="2679700"/>
                </a:lnTo>
                <a:lnTo>
                  <a:pt x="890306" y="2628900"/>
                </a:lnTo>
                <a:lnTo>
                  <a:pt x="866259" y="2590800"/>
                </a:lnTo>
                <a:lnTo>
                  <a:pt x="842738" y="2540000"/>
                </a:lnTo>
                <a:lnTo>
                  <a:pt x="819750" y="2489200"/>
                </a:lnTo>
                <a:lnTo>
                  <a:pt x="797302" y="2451100"/>
                </a:lnTo>
                <a:lnTo>
                  <a:pt x="775400" y="2400300"/>
                </a:lnTo>
                <a:lnTo>
                  <a:pt x="755326" y="2349500"/>
                </a:lnTo>
                <a:lnTo>
                  <a:pt x="735942" y="2311400"/>
                </a:lnTo>
                <a:lnTo>
                  <a:pt x="717256" y="2260600"/>
                </a:lnTo>
                <a:lnTo>
                  <a:pt x="699278" y="2209800"/>
                </a:lnTo>
                <a:lnTo>
                  <a:pt x="682016" y="2171700"/>
                </a:lnTo>
                <a:lnTo>
                  <a:pt x="665477" y="2120900"/>
                </a:lnTo>
                <a:lnTo>
                  <a:pt x="649671" y="2070100"/>
                </a:lnTo>
                <a:lnTo>
                  <a:pt x="634605" y="2019300"/>
                </a:lnTo>
                <a:lnTo>
                  <a:pt x="620289" y="1981200"/>
                </a:lnTo>
                <a:lnTo>
                  <a:pt x="606730" y="1930400"/>
                </a:lnTo>
                <a:lnTo>
                  <a:pt x="593937" y="1879600"/>
                </a:lnTo>
                <a:lnTo>
                  <a:pt x="581919" y="1828800"/>
                </a:lnTo>
                <a:lnTo>
                  <a:pt x="570683" y="1778000"/>
                </a:lnTo>
                <a:lnTo>
                  <a:pt x="560239" y="1727200"/>
                </a:lnTo>
                <a:lnTo>
                  <a:pt x="550595" y="1676400"/>
                </a:lnTo>
                <a:lnTo>
                  <a:pt x="541759" y="1625600"/>
                </a:lnTo>
                <a:lnTo>
                  <a:pt x="533739" y="1574800"/>
                </a:lnTo>
                <a:lnTo>
                  <a:pt x="526544" y="1524000"/>
                </a:lnTo>
                <a:lnTo>
                  <a:pt x="520183" y="1473200"/>
                </a:lnTo>
                <a:lnTo>
                  <a:pt x="514884" y="1422400"/>
                </a:lnTo>
                <a:lnTo>
                  <a:pt x="510384" y="1384300"/>
                </a:lnTo>
                <a:lnTo>
                  <a:pt x="506693" y="1333500"/>
                </a:lnTo>
                <a:lnTo>
                  <a:pt x="503819" y="1282700"/>
                </a:lnTo>
                <a:lnTo>
                  <a:pt x="501769" y="1231900"/>
                </a:lnTo>
                <a:lnTo>
                  <a:pt x="500554" y="1181100"/>
                </a:lnTo>
                <a:lnTo>
                  <a:pt x="500181" y="1130300"/>
                </a:lnTo>
                <a:lnTo>
                  <a:pt x="500660" y="1079500"/>
                </a:lnTo>
                <a:lnTo>
                  <a:pt x="501998" y="1028700"/>
                </a:lnTo>
                <a:lnTo>
                  <a:pt x="504205" y="977900"/>
                </a:lnTo>
                <a:lnTo>
                  <a:pt x="507289" y="927100"/>
                </a:lnTo>
                <a:lnTo>
                  <a:pt x="511259" y="876300"/>
                </a:lnTo>
                <a:lnTo>
                  <a:pt x="516124" y="825500"/>
                </a:lnTo>
                <a:lnTo>
                  <a:pt x="521892" y="774700"/>
                </a:lnTo>
                <a:lnTo>
                  <a:pt x="528571" y="723900"/>
                </a:lnTo>
                <a:lnTo>
                  <a:pt x="536172" y="673100"/>
                </a:lnTo>
                <a:lnTo>
                  <a:pt x="544746" y="622300"/>
                </a:lnTo>
                <a:lnTo>
                  <a:pt x="553957" y="571500"/>
                </a:lnTo>
                <a:lnTo>
                  <a:pt x="563727" y="520700"/>
                </a:lnTo>
                <a:lnTo>
                  <a:pt x="573977" y="457200"/>
                </a:lnTo>
                <a:lnTo>
                  <a:pt x="584629" y="406400"/>
                </a:lnTo>
                <a:lnTo>
                  <a:pt x="595606" y="355600"/>
                </a:lnTo>
                <a:lnTo>
                  <a:pt x="606830" y="304800"/>
                </a:lnTo>
                <a:lnTo>
                  <a:pt x="618221" y="254000"/>
                </a:lnTo>
                <a:lnTo>
                  <a:pt x="628955" y="215900"/>
                </a:lnTo>
                <a:lnTo>
                  <a:pt x="641092" y="165100"/>
                </a:lnTo>
                <a:lnTo>
                  <a:pt x="654311" y="127000"/>
                </a:lnTo>
                <a:lnTo>
                  <a:pt x="668294" y="76200"/>
                </a:lnTo>
                <a:lnTo>
                  <a:pt x="682722" y="38100"/>
                </a:lnTo>
                <a:lnTo>
                  <a:pt x="693994" y="0"/>
                </a:lnTo>
                <a:close/>
              </a:path>
            </a:pathLst>
          </a:custGeom>
          <a:solidFill>
            <a:srgbClr val="F3B68C"/>
          </a:solidFill>
        </p:spPr>
        <p:txBody>
          <a:bodyPr wrap="square" lIns="0" tIns="0" rIns="0" bIns="0" rtlCol="0"/>
          <a:lstStyle/>
          <a:p>
            <a:endParaRPr/>
          </a:p>
        </p:txBody>
      </p:sp>
      <p:sp>
        <p:nvSpPr>
          <p:cNvPr id="6" name="object 6"/>
          <p:cNvSpPr/>
          <p:nvPr/>
        </p:nvSpPr>
        <p:spPr>
          <a:xfrm>
            <a:off x="0" y="9240345"/>
            <a:ext cx="4636770" cy="1035050"/>
          </a:xfrm>
          <a:custGeom>
            <a:avLst/>
            <a:gdLst/>
            <a:ahLst/>
            <a:cxnLst/>
            <a:rect l="l" t="t" r="r" b="b"/>
            <a:pathLst>
              <a:path w="4636770" h="1035050">
                <a:moveTo>
                  <a:pt x="0" y="0"/>
                </a:moveTo>
                <a:lnTo>
                  <a:pt x="0" y="824832"/>
                </a:lnTo>
                <a:lnTo>
                  <a:pt x="478186" y="857327"/>
                </a:lnTo>
                <a:lnTo>
                  <a:pt x="632256" y="866832"/>
                </a:lnTo>
                <a:lnTo>
                  <a:pt x="734995" y="872662"/>
                </a:lnTo>
                <a:lnTo>
                  <a:pt x="1142007" y="894053"/>
                </a:lnTo>
                <a:lnTo>
                  <a:pt x="1650880" y="918805"/>
                </a:lnTo>
                <a:lnTo>
                  <a:pt x="2261647" y="945966"/>
                </a:lnTo>
                <a:lnTo>
                  <a:pt x="2867566" y="970348"/>
                </a:lnTo>
                <a:lnTo>
                  <a:pt x="4326174" y="1022395"/>
                </a:lnTo>
                <a:lnTo>
                  <a:pt x="4418894" y="1026113"/>
                </a:lnTo>
                <a:lnTo>
                  <a:pt x="4605558" y="1034500"/>
                </a:lnTo>
                <a:lnTo>
                  <a:pt x="4636510" y="325568"/>
                </a:lnTo>
                <a:lnTo>
                  <a:pt x="4585972" y="321974"/>
                </a:lnTo>
                <a:lnTo>
                  <a:pt x="1454339" y="92048"/>
                </a:lnTo>
                <a:lnTo>
                  <a:pt x="848135" y="51330"/>
                </a:lnTo>
                <a:lnTo>
                  <a:pt x="393356" y="22868"/>
                </a:lnTo>
                <a:lnTo>
                  <a:pt x="0" y="0"/>
                </a:lnTo>
                <a:close/>
              </a:path>
            </a:pathLst>
          </a:custGeom>
          <a:solidFill>
            <a:srgbClr val="EF796A"/>
          </a:solidFill>
        </p:spPr>
        <p:txBody>
          <a:bodyPr wrap="square" lIns="0" tIns="0" rIns="0" bIns="0" rtlCol="0"/>
          <a:lstStyle/>
          <a:p>
            <a:endParaRPr/>
          </a:p>
        </p:txBody>
      </p:sp>
      <p:pic>
        <p:nvPicPr>
          <p:cNvPr id="7" name="object 7"/>
          <p:cNvPicPr/>
          <p:nvPr/>
        </p:nvPicPr>
        <p:blipFill>
          <a:blip r:embed="rId2" cstate="print"/>
          <a:stretch>
            <a:fillRect/>
          </a:stretch>
        </p:blipFill>
        <p:spPr>
          <a:xfrm>
            <a:off x="4910275" y="3292872"/>
            <a:ext cx="7792509" cy="1841589"/>
          </a:xfrm>
          <a:prstGeom prst="rect">
            <a:avLst/>
          </a:prstGeom>
        </p:spPr>
      </p:pic>
      <p:sp>
        <p:nvSpPr>
          <p:cNvPr id="8" name="object 8"/>
          <p:cNvSpPr txBox="1"/>
          <p:nvPr/>
        </p:nvSpPr>
        <p:spPr>
          <a:xfrm>
            <a:off x="16008309" y="8324967"/>
            <a:ext cx="3072130" cy="263525"/>
          </a:xfrm>
          <a:prstGeom prst="rect">
            <a:avLst/>
          </a:prstGeom>
        </p:spPr>
        <p:txBody>
          <a:bodyPr vert="horz" wrap="square" lIns="0" tIns="13970" rIns="0" bIns="0" rtlCol="0">
            <a:spAutoFit/>
          </a:bodyPr>
          <a:lstStyle/>
          <a:p>
            <a:pPr marL="12700">
              <a:lnSpc>
                <a:spcPct val="100000"/>
              </a:lnSpc>
              <a:spcBef>
                <a:spcPts val="110"/>
              </a:spcBef>
            </a:pPr>
            <a:r>
              <a:rPr sz="1550" spc="-130" dirty="0">
                <a:latin typeface="Arial"/>
                <a:cs typeface="Arial"/>
              </a:rPr>
              <a:t>Con</a:t>
            </a:r>
            <a:r>
              <a:rPr sz="1550" spc="-15" dirty="0">
                <a:latin typeface="Arial"/>
                <a:cs typeface="Arial"/>
              </a:rPr>
              <a:t> </a:t>
            </a:r>
            <a:r>
              <a:rPr sz="1550" dirty="0">
                <a:latin typeface="Arial"/>
                <a:cs typeface="Arial"/>
              </a:rPr>
              <a:t>il</a:t>
            </a:r>
            <a:r>
              <a:rPr sz="1550" spc="-15" dirty="0">
                <a:latin typeface="Arial"/>
                <a:cs typeface="Arial"/>
              </a:rPr>
              <a:t> </a:t>
            </a:r>
            <a:r>
              <a:rPr sz="1550" spc="-30" dirty="0">
                <a:latin typeface="Arial"/>
                <a:cs typeface="Arial"/>
              </a:rPr>
              <a:t>supporto</a:t>
            </a:r>
            <a:r>
              <a:rPr sz="1550" spc="-10" dirty="0">
                <a:latin typeface="Arial"/>
                <a:cs typeface="Arial"/>
              </a:rPr>
              <a:t> </a:t>
            </a:r>
            <a:r>
              <a:rPr sz="1550" spc="-60" dirty="0">
                <a:latin typeface="Arial"/>
                <a:cs typeface="Arial"/>
              </a:rPr>
              <a:t>non</a:t>
            </a:r>
            <a:r>
              <a:rPr sz="1550" spc="-15" dirty="0">
                <a:latin typeface="Arial"/>
                <a:cs typeface="Arial"/>
              </a:rPr>
              <a:t> </a:t>
            </a:r>
            <a:r>
              <a:rPr sz="1550" spc="-55" dirty="0">
                <a:latin typeface="Arial"/>
                <a:cs typeface="Arial"/>
              </a:rPr>
              <a:t>condizionante</a:t>
            </a:r>
            <a:r>
              <a:rPr sz="1550" spc="-10" dirty="0">
                <a:latin typeface="Arial"/>
                <a:cs typeface="Arial"/>
              </a:rPr>
              <a:t> </a:t>
            </a:r>
            <a:r>
              <a:rPr sz="1550" spc="-25" dirty="0">
                <a:latin typeface="Arial"/>
                <a:cs typeface="Arial"/>
              </a:rPr>
              <a:t>di:</a:t>
            </a:r>
            <a:endParaRPr sz="1550">
              <a:latin typeface="Arial"/>
              <a:cs typeface="Arial"/>
            </a:endParaRPr>
          </a:p>
        </p:txBody>
      </p:sp>
      <p:grpSp>
        <p:nvGrpSpPr>
          <p:cNvPr id="9" name="object 9"/>
          <p:cNvGrpSpPr/>
          <p:nvPr/>
        </p:nvGrpSpPr>
        <p:grpSpPr>
          <a:xfrm>
            <a:off x="16017278" y="8963906"/>
            <a:ext cx="1299845" cy="1299845"/>
            <a:chOff x="16017278" y="8963906"/>
            <a:chExt cx="1299845" cy="1299845"/>
          </a:xfrm>
        </p:grpSpPr>
        <p:sp>
          <p:nvSpPr>
            <p:cNvPr id="10" name="object 10"/>
            <p:cNvSpPr/>
            <p:nvPr/>
          </p:nvSpPr>
          <p:spPr>
            <a:xfrm>
              <a:off x="16017278" y="8963906"/>
              <a:ext cx="1299845" cy="1299845"/>
            </a:xfrm>
            <a:custGeom>
              <a:avLst/>
              <a:gdLst/>
              <a:ahLst/>
              <a:cxnLst/>
              <a:rect l="l" t="t" r="r" b="b"/>
              <a:pathLst>
                <a:path w="1299844" h="1299845">
                  <a:moveTo>
                    <a:pt x="649770" y="0"/>
                  </a:moveTo>
                  <a:lnTo>
                    <a:pt x="601349" y="1785"/>
                  </a:lnTo>
                  <a:lnTo>
                    <a:pt x="553882" y="7058"/>
                  </a:lnTo>
                  <a:lnTo>
                    <a:pt x="507496" y="15690"/>
                  </a:lnTo>
                  <a:lnTo>
                    <a:pt x="462318" y="27557"/>
                  </a:lnTo>
                  <a:lnTo>
                    <a:pt x="418475" y="42530"/>
                  </a:lnTo>
                  <a:lnTo>
                    <a:pt x="376093" y="60484"/>
                  </a:lnTo>
                  <a:lnTo>
                    <a:pt x="335298" y="81292"/>
                  </a:lnTo>
                  <a:lnTo>
                    <a:pt x="296218" y="104827"/>
                  </a:lnTo>
                  <a:lnTo>
                    <a:pt x="258979" y="130962"/>
                  </a:lnTo>
                  <a:lnTo>
                    <a:pt x="223707" y="159571"/>
                  </a:lnTo>
                  <a:lnTo>
                    <a:pt x="190529" y="190528"/>
                  </a:lnTo>
                  <a:lnTo>
                    <a:pt x="159572" y="223705"/>
                  </a:lnTo>
                  <a:lnTo>
                    <a:pt x="130963" y="258976"/>
                  </a:lnTo>
                  <a:lnTo>
                    <a:pt x="104827" y="296215"/>
                  </a:lnTo>
                  <a:lnTo>
                    <a:pt x="81292" y="335295"/>
                  </a:lnTo>
                  <a:lnTo>
                    <a:pt x="60484" y="376089"/>
                  </a:lnTo>
                  <a:lnTo>
                    <a:pt x="42530" y="418470"/>
                  </a:lnTo>
                  <a:lnTo>
                    <a:pt x="27557" y="462313"/>
                  </a:lnTo>
                  <a:lnTo>
                    <a:pt x="15690" y="507489"/>
                  </a:lnTo>
                  <a:lnTo>
                    <a:pt x="7058" y="553874"/>
                  </a:lnTo>
                  <a:lnTo>
                    <a:pt x="1785" y="601340"/>
                  </a:lnTo>
                  <a:lnTo>
                    <a:pt x="0" y="649760"/>
                  </a:lnTo>
                  <a:lnTo>
                    <a:pt x="1725" y="696561"/>
                  </a:lnTo>
                  <a:lnTo>
                    <a:pt x="7058" y="745648"/>
                  </a:lnTo>
                  <a:lnTo>
                    <a:pt x="15690" y="792033"/>
                  </a:lnTo>
                  <a:lnTo>
                    <a:pt x="27557" y="837211"/>
                  </a:lnTo>
                  <a:lnTo>
                    <a:pt x="42530" y="881054"/>
                  </a:lnTo>
                  <a:lnTo>
                    <a:pt x="60484" y="923436"/>
                  </a:lnTo>
                  <a:lnTo>
                    <a:pt x="81292" y="964229"/>
                  </a:lnTo>
                  <a:lnTo>
                    <a:pt x="104827" y="1003309"/>
                  </a:lnTo>
                  <a:lnTo>
                    <a:pt x="130963" y="1040548"/>
                  </a:lnTo>
                  <a:lnTo>
                    <a:pt x="159572" y="1075819"/>
                  </a:lnTo>
                  <a:lnTo>
                    <a:pt x="190529" y="1108996"/>
                  </a:lnTo>
                  <a:lnTo>
                    <a:pt x="223707" y="1139952"/>
                  </a:lnTo>
                  <a:lnTo>
                    <a:pt x="258979" y="1168561"/>
                  </a:lnTo>
                  <a:lnTo>
                    <a:pt x="296218" y="1194696"/>
                  </a:lnTo>
                  <a:lnTo>
                    <a:pt x="335298" y="1218230"/>
                  </a:lnTo>
                  <a:lnTo>
                    <a:pt x="376093" y="1239037"/>
                  </a:lnTo>
                  <a:lnTo>
                    <a:pt x="418475" y="1256991"/>
                  </a:lnTo>
                  <a:lnTo>
                    <a:pt x="462318" y="1271964"/>
                  </a:lnTo>
                  <a:lnTo>
                    <a:pt x="507496" y="1283830"/>
                  </a:lnTo>
                  <a:lnTo>
                    <a:pt x="553882" y="1292462"/>
                  </a:lnTo>
                  <a:lnTo>
                    <a:pt x="601349" y="1297735"/>
                  </a:lnTo>
                  <a:lnTo>
                    <a:pt x="649770" y="1299520"/>
                  </a:lnTo>
                  <a:lnTo>
                    <a:pt x="698192" y="1297735"/>
                  </a:lnTo>
                  <a:lnTo>
                    <a:pt x="745659" y="1292462"/>
                  </a:lnTo>
                  <a:lnTo>
                    <a:pt x="792044" y="1283830"/>
                  </a:lnTo>
                  <a:lnTo>
                    <a:pt x="837221" y="1271964"/>
                  </a:lnTo>
                  <a:lnTo>
                    <a:pt x="881064" y="1256991"/>
                  </a:lnTo>
                  <a:lnTo>
                    <a:pt x="898745" y="1249501"/>
                  </a:lnTo>
                  <a:lnTo>
                    <a:pt x="649770" y="1249501"/>
                  </a:lnTo>
                  <a:lnTo>
                    <a:pt x="602969" y="1247693"/>
                  </a:lnTo>
                  <a:lnTo>
                    <a:pt x="557141" y="1242359"/>
                  </a:lnTo>
                  <a:lnTo>
                    <a:pt x="512420" y="1233634"/>
                  </a:lnTo>
                  <a:lnTo>
                    <a:pt x="468941" y="1221651"/>
                  </a:lnTo>
                  <a:lnTo>
                    <a:pt x="426839" y="1206545"/>
                  </a:lnTo>
                  <a:lnTo>
                    <a:pt x="386247" y="1188450"/>
                  </a:lnTo>
                  <a:lnTo>
                    <a:pt x="347301" y="1167502"/>
                  </a:lnTo>
                  <a:lnTo>
                    <a:pt x="310133" y="1143833"/>
                  </a:lnTo>
                  <a:lnTo>
                    <a:pt x="274880" y="1117579"/>
                  </a:lnTo>
                  <a:lnTo>
                    <a:pt x="241674" y="1088873"/>
                  </a:lnTo>
                  <a:lnTo>
                    <a:pt x="210651" y="1057851"/>
                  </a:lnTo>
                  <a:lnTo>
                    <a:pt x="181945" y="1024646"/>
                  </a:lnTo>
                  <a:lnTo>
                    <a:pt x="155690" y="989394"/>
                  </a:lnTo>
                  <a:lnTo>
                    <a:pt x="132021" y="952227"/>
                  </a:lnTo>
                  <a:lnTo>
                    <a:pt x="111071" y="913281"/>
                  </a:lnTo>
                  <a:lnTo>
                    <a:pt x="92976" y="872690"/>
                  </a:lnTo>
                  <a:lnTo>
                    <a:pt x="77870" y="830588"/>
                  </a:lnTo>
                  <a:lnTo>
                    <a:pt x="65887" y="787109"/>
                  </a:lnTo>
                  <a:lnTo>
                    <a:pt x="57161" y="742389"/>
                  </a:lnTo>
                  <a:lnTo>
                    <a:pt x="51827" y="696561"/>
                  </a:lnTo>
                  <a:lnTo>
                    <a:pt x="50019" y="649760"/>
                  </a:lnTo>
                  <a:lnTo>
                    <a:pt x="51827" y="602960"/>
                  </a:lnTo>
                  <a:lnTo>
                    <a:pt x="57161" y="557133"/>
                  </a:lnTo>
                  <a:lnTo>
                    <a:pt x="65887" y="512414"/>
                  </a:lnTo>
                  <a:lnTo>
                    <a:pt x="77870" y="468936"/>
                  </a:lnTo>
                  <a:lnTo>
                    <a:pt x="92976" y="426834"/>
                  </a:lnTo>
                  <a:lnTo>
                    <a:pt x="111071" y="386243"/>
                  </a:lnTo>
                  <a:lnTo>
                    <a:pt x="132021" y="347297"/>
                  </a:lnTo>
                  <a:lnTo>
                    <a:pt x="155690" y="310131"/>
                  </a:lnTo>
                  <a:lnTo>
                    <a:pt x="181945" y="274878"/>
                  </a:lnTo>
                  <a:lnTo>
                    <a:pt x="210651" y="241673"/>
                  </a:lnTo>
                  <a:lnTo>
                    <a:pt x="241674" y="210650"/>
                  </a:lnTo>
                  <a:lnTo>
                    <a:pt x="274880" y="181944"/>
                  </a:lnTo>
                  <a:lnTo>
                    <a:pt x="310133" y="155689"/>
                  </a:lnTo>
                  <a:lnTo>
                    <a:pt x="347301" y="132020"/>
                  </a:lnTo>
                  <a:lnTo>
                    <a:pt x="386247" y="111071"/>
                  </a:lnTo>
                  <a:lnTo>
                    <a:pt x="426839" y="92976"/>
                  </a:lnTo>
                  <a:lnTo>
                    <a:pt x="468941" y="77870"/>
                  </a:lnTo>
                  <a:lnTo>
                    <a:pt x="512420" y="65887"/>
                  </a:lnTo>
                  <a:lnTo>
                    <a:pt x="557141" y="57161"/>
                  </a:lnTo>
                  <a:lnTo>
                    <a:pt x="602969" y="51827"/>
                  </a:lnTo>
                  <a:lnTo>
                    <a:pt x="649770" y="50019"/>
                  </a:lnTo>
                  <a:lnTo>
                    <a:pt x="898742" y="50019"/>
                  </a:lnTo>
                  <a:lnTo>
                    <a:pt x="881064" y="42530"/>
                  </a:lnTo>
                  <a:lnTo>
                    <a:pt x="837221" y="27557"/>
                  </a:lnTo>
                  <a:lnTo>
                    <a:pt x="792044" y="15690"/>
                  </a:lnTo>
                  <a:lnTo>
                    <a:pt x="745659" y="7058"/>
                  </a:lnTo>
                  <a:lnTo>
                    <a:pt x="698192" y="1785"/>
                  </a:lnTo>
                  <a:lnTo>
                    <a:pt x="649770" y="0"/>
                  </a:lnTo>
                  <a:close/>
                </a:path>
                <a:path w="1299844" h="1299845">
                  <a:moveTo>
                    <a:pt x="898742" y="50019"/>
                  </a:moveTo>
                  <a:lnTo>
                    <a:pt x="649770" y="50019"/>
                  </a:lnTo>
                  <a:lnTo>
                    <a:pt x="696572" y="51827"/>
                  </a:lnTo>
                  <a:lnTo>
                    <a:pt x="742400" y="57161"/>
                  </a:lnTo>
                  <a:lnTo>
                    <a:pt x="787120" y="65887"/>
                  </a:lnTo>
                  <a:lnTo>
                    <a:pt x="830598" y="77870"/>
                  </a:lnTo>
                  <a:lnTo>
                    <a:pt x="872700" y="92976"/>
                  </a:lnTo>
                  <a:lnTo>
                    <a:pt x="913291" y="111071"/>
                  </a:lnTo>
                  <a:lnTo>
                    <a:pt x="952237" y="132020"/>
                  </a:lnTo>
                  <a:lnTo>
                    <a:pt x="989404" y="155689"/>
                  </a:lnTo>
                  <a:lnTo>
                    <a:pt x="1024657" y="181944"/>
                  </a:lnTo>
                  <a:lnTo>
                    <a:pt x="1057862" y="210650"/>
                  </a:lnTo>
                  <a:lnTo>
                    <a:pt x="1088884" y="241673"/>
                  </a:lnTo>
                  <a:lnTo>
                    <a:pt x="1117589" y="274878"/>
                  </a:lnTo>
                  <a:lnTo>
                    <a:pt x="1143843" y="310131"/>
                  </a:lnTo>
                  <a:lnTo>
                    <a:pt x="1167512" y="347297"/>
                  </a:lnTo>
                  <a:lnTo>
                    <a:pt x="1188461" y="386243"/>
                  </a:lnTo>
                  <a:lnTo>
                    <a:pt x="1206555" y="426834"/>
                  </a:lnTo>
                  <a:lnTo>
                    <a:pt x="1221661" y="468936"/>
                  </a:lnTo>
                  <a:lnTo>
                    <a:pt x="1233644" y="512414"/>
                  </a:lnTo>
                  <a:lnTo>
                    <a:pt x="1242370" y="557133"/>
                  </a:lnTo>
                  <a:lnTo>
                    <a:pt x="1247703" y="602960"/>
                  </a:lnTo>
                  <a:lnTo>
                    <a:pt x="1249511" y="649760"/>
                  </a:lnTo>
                  <a:lnTo>
                    <a:pt x="1247703" y="696561"/>
                  </a:lnTo>
                  <a:lnTo>
                    <a:pt x="1242370" y="742389"/>
                  </a:lnTo>
                  <a:lnTo>
                    <a:pt x="1233644" y="787109"/>
                  </a:lnTo>
                  <a:lnTo>
                    <a:pt x="1221661" y="830588"/>
                  </a:lnTo>
                  <a:lnTo>
                    <a:pt x="1206555" y="872690"/>
                  </a:lnTo>
                  <a:lnTo>
                    <a:pt x="1188461" y="913281"/>
                  </a:lnTo>
                  <a:lnTo>
                    <a:pt x="1167512" y="952227"/>
                  </a:lnTo>
                  <a:lnTo>
                    <a:pt x="1143843" y="989394"/>
                  </a:lnTo>
                  <a:lnTo>
                    <a:pt x="1117589" y="1024646"/>
                  </a:lnTo>
                  <a:lnTo>
                    <a:pt x="1088884" y="1057851"/>
                  </a:lnTo>
                  <a:lnTo>
                    <a:pt x="1057862" y="1088873"/>
                  </a:lnTo>
                  <a:lnTo>
                    <a:pt x="1024657" y="1117579"/>
                  </a:lnTo>
                  <a:lnTo>
                    <a:pt x="989404" y="1143833"/>
                  </a:lnTo>
                  <a:lnTo>
                    <a:pt x="952237" y="1167502"/>
                  </a:lnTo>
                  <a:lnTo>
                    <a:pt x="913291" y="1188450"/>
                  </a:lnTo>
                  <a:lnTo>
                    <a:pt x="872700" y="1206545"/>
                  </a:lnTo>
                  <a:lnTo>
                    <a:pt x="830598" y="1221651"/>
                  </a:lnTo>
                  <a:lnTo>
                    <a:pt x="787120" y="1233634"/>
                  </a:lnTo>
                  <a:lnTo>
                    <a:pt x="742400" y="1242359"/>
                  </a:lnTo>
                  <a:lnTo>
                    <a:pt x="696572" y="1247693"/>
                  </a:lnTo>
                  <a:lnTo>
                    <a:pt x="649770" y="1249501"/>
                  </a:lnTo>
                  <a:lnTo>
                    <a:pt x="898745" y="1249501"/>
                  </a:lnTo>
                  <a:lnTo>
                    <a:pt x="964240" y="1218230"/>
                  </a:lnTo>
                  <a:lnTo>
                    <a:pt x="1003320" y="1194696"/>
                  </a:lnTo>
                  <a:lnTo>
                    <a:pt x="1040558" y="1168561"/>
                  </a:lnTo>
                  <a:lnTo>
                    <a:pt x="1075829" y="1139952"/>
                  </a:lnTo>
                  <a:lnTo>
                    <a:pt x="1109006" y="1108996"/>
                  </a:lnTo>
                  <a:lnTo>
                    <a:pt x="1139963" y="1075819"/>
                  </a:lnTo>
                  <a:lnTo>
                    <a:pt x="1168571" y="1040548"/>
                  </a:lnTo>
                  <a:lnTo>
                    <a:pt x="1194706" y="1003309"/>
                  </a:lnTo>
                  <a:lnTo>
                    <a:pt x="1218241" y="964229"/>
                  </a:lnTo>
                  <a:lnTo>
                    <a:pt x="1239048" y="923436"/>
                  </a:lnTo>
                  <a:lnTo>
                    <a:pt x="1257001" y="881054"/>
                  </a:lnTo>
                  <a:lnTo>
                    <a:pt x="1271974" y="837211"/>
                  </a:lnTo>
                  <a:lnTo>
                    <a:pt x="1283840" y="792033"/>
                  </a:lnTo>
                  <a:lnTo>
                    <a:pt x="1292473" y="745648"/>
                  </a:lnTo>
                  <a:lnTo>
                    <a:pt x="1297745" y="698181"/>
                  </a:lnTo>
                  <a:lnTo>
                    <a:pt x="1299531" y="649760"/>
                  </a:lnTo>
                  <a:lnTo>
                    <a:pt x="1297805" y="602960"/>
                  </a:lnTo>
                  <a:lnTo>
                    <a:pt x="1292473" y="553874"/>
                  </a:lnTo>
                  <a:lnTo>
                    <a:pt x="1283840" y="507489"/>
                  </a:lnTo>
                  <a:lnTo>
                    <a:pt x="1271974" y="462313"/>
                  </a:lnTo>
                  <a:lnTo>
                    <a:pt x="1257001" y="418470"/>
                  </a:lnTo>
                  <a:lnTo>
                    <a:pt x="1239048" y="376089"/>
                  </a:lnTo>
                  <a:lnTo>
                    <a:pt x="1218241" y="335295"/>
                  </a:lnTo>
                  <a:lnTo>
                    <a:pt x="1194706" y="296215"/>
                  </a:lnTo>
                  <a:lnTo>
                    <a:pt x="1168571" y="258976"/>
                  </a:lnTo>
                  <a:lnTo>
                    <a:pt x="1139963" y="223705"/>
                  </a:lnTo>
                  <a:lnTo>
                    <a:pt x="1109006" y="190528"/>
                  </a:lnTo>
                  <a:lnTo>
                    <a:pt x="1075829" y="159571"/>
                  </a:lnTo>
                  <a:lnTo>
                    <a:pt x="1040558" y="130962"/>
                  </a:lnTo>
                  <a:lnTo>
                    <a:pt x="1003320" y="104827"/>
                  </a:lnTo>
                  <a:lnTo>
                    <a:pt x="964240" y="81292"/>
                  </a:lnTo>
                  <a:lnTo>
                    <a:pt x="923446" y="60484"/>
                  </a:lnTo>
                  <a:lnTo>
                    <a:pt x="898742" y="50019"/>
                  </a:lnTo>
                  <a:close/>
                </a:path>
              </a:pathLst>
            </a:custGeom>
            <a:solidFill>
              <a:srgbClr val="812628"/>
            </a:solidFill>
          </p:spPr>
          <p:txBody>
            <a:bodyPr wrap="square" lIns="0" tIns="0" rIns="0" bIns="0" rtlCol="0"/>
            <a:lstStyle/>
            <a:p>
              <a:endParaRPr/>
            </a:p>
          </p:txBody>
        </p:sp>
        <p:pic>
          <p:nvPicPr>
            <p:cNvPr id="11" name="object 11"/>
            <p:cNvPicPr/>
            <p:nvPr/>
          </p:nvPicPr>
          <p:blipFill>
            <a:blip r:embed="rId3" cstate="print"/>
            <a:stretch>
              <a:fillRect/>
            </a:stretch>
          </p:blipFill>
          <p:spPr>
            <a:xfrm>
              <a:off x="16730951" y="9770980"/>
              <a:ext cx="177125" cy="161852"/>
            </a:xfrm>
            <a:prstGeom prst="rect">
              <a:avLst/>
            </a:prstGeom>
          </p:spPr>
        </p:pic>
        <p:pic>
          <p:nvPicPr>
            <p:cNvPr id="12" name="object 12"/>
            <p:cNvPicPr/>
            <p:nvPr/>
          </p:nvPicPr>
          <p:blipFill>
            <a:blip r:embed="rId4" cstate="print"/>
            <a:stretch>
              <a:fillRect/>
            </a:stretch>
          </p:blipFill>
          <p:spPr>
            <a:xfrm>
              <a:off x="16393948" y="9775768"/>
              <a:ext cx="157123" cy="84606"/>
            </a:xfrm>
            <a:prstGeom prst="rect">
              <a:avLst/>
            </a:prstGeom>
          </p:spPr>
        </p:pic>
        <p:pic>
          <p:nvPicPr>
            <p:cNvPr id="13" name="object 13"/>
            <p:cNvPicPr/>
            <p:nvPr/>
          </p:nvPicPr>
          <p:blipFill>
            <a:blip r:embed="rId5" cstate="print"/>
            <a:stretch>
              <a:fillRect/>
            </a:stretch>
          </p:blipFill>
          <p:spPr>
            <a:xfrm>
              <a:off x="16169600" y="9320046"/>
              <a:ext cx="427664" cy="393699"/>
            </a:xfrm>
            <a:prstGeom prst="rect">
              <a:avLst/>
            </a:prstGeom>
          </p:spPr>
        </p:pic>
        <p:pic>
          <p:nvPicPr>
            <p:cNvPr id="14" name="object 14"/>
            <p:cNvPicPr/>
            <p:nvPr/>
          </p:nvPicPr>
          <p:blipFill>
            <a:blip r:embed="rId6" cstate="print"/>
            <a:stretch>
              <a:fillRect/>
            </a:stretch>
          </p:blipFill>
          <p:spPr>
            <a:xfrm>
              <a:off x="16364023" y="9412394"/>
              <a:ext cx="67609" cy="134079"/>
            </a:xfrm>
            <a:prstGeom prst="rect">
              <a:avLst/>
            </a:prstGeom>
          </p:spPr>
        </p:pic>
        <p:pic>
          <p:nvPicPr>
            <p:cNvPr id="15" name="object 15"/>
            <p:cNvPicPr/>
            <p:nvPr/>
          </p:nvPicPr>
          <p:blipFill>
            <a:blip r:embed="rId7" cstate="print"/>
            <a:stretch>
              <a:fillRect/>
            </a:stretch>
          </p:blipFill>
          <p:spPr>
            <a:xfrm>
              <a:off x="16233573" y="9348374"/>
              <a:ext cx="56097" cy="59171"/>
            </a:xfrm>
            <a:prstGeom prst="rect">
              <a:avLst/>
            </a:prstGeom>
          </p:spPr>
        </p:pic>
        <p:pic>
          <p:nvPicPr>
            <p:cNvPr id="16" name="object 16"/>
            <p:cNvPicPr/>
            <p:nvPr/>
          </p:nvPicPr>
          <p:blipFill>
            <a:blip r:embed="rId8" cstate="print"/>
            <a:stretch>
              <a:fillRect/>
            </a:stretch>
          </p:blipFill>
          <p:spPr>
            <a:xfrm>
              <a:off x="16263654" y="9362783"/>
              <a:ext cx="109479" cy="113085"/>
            </a:xfrm>
            <a:prstGeom prst="rect">
              <a:avLst/>
            </a:prstGeom>
          </p:spPr>
        </p:pic>
        <p:pic>
          <p:nvPicPr>
            <p:cNvPr id="17" name="object 17"/>
            <p:cNvPicPr/>
            <p:nvPr/>
          </p:nvPicPr>
          <p:blipFill>
            <a:blip r:embed="rId9" cstate="print"/>
            <a:stretch>
              <a:fillRect/>
            </a:stretch>
          </p:blipFill>
          <p:spPr>
            <a:xfrm>
              <a:off x="16514198" y="9339035"/>
              <a:ext cx="70100" cy="179031"/>
            </a:xfrm>
            <a:prstGeom prst="rect">
              <a:avLst/>
            </a:prstGeom>
          </p:spPr>
        </p:pic>
        <p:pic>
          <p:nvPicPr>
            <p:cNvPr id="18" name="object 18"/>
            <p:cNvPicPr/>
            <p:nvPr/>
          </p:nvPicPr>
          <p:blipFill>
            <a:blip r:embed="rId10" cstate="print"/>
            <a:stretch>
              <a:fillRect/>
            </a:stretch>
          </p:blipFill>
          <p:spPr>
            <a:xfrm>
              <a:off x="16503443" y="9532159"/>
              <a:ext cx="45556" cy="80940"/>
            </a:xfrm>
            <a:prstGeom prst="rect">
              <a:avLst/>
            </a:prstGeom>
          </p:spPr>
        </p:pic>
        <p:pic>
          <p:nvPicPr>
            <p:cNvPr id="19" name="object 19"/>
            <p:cNvPicPr/>
            <p:nvPr/>
          </p:nvPicPr>
          <p:blipFill>
            <a:blip r:embed="rId11" cstate="print"/>
            <a:stretch>
              <a:fillRect/>
            </a:stretch>
          </p:blipFill>
          <p:spPr>
            <a:xfrm>
              <a:off x="16574070" y="9349506"/>
              <a:ext cx="1990" cy="2910"/>
            </a:xfrm>
            <a:prstGeom prst="rect">
              <a:avLst/>
            </a:prstGeom>
          </p:spPr>
        </p:pic>
        <p:pic>
          <p:nvPicPr>
            <p:cNvPr id="20" name="object 20"/>
            <p:cNvPicPr/>
            <p:nvPr/>
          </p:nvPicPr>
          <p:blipFill>
            <a:blip r:embed="rId12" cstate="print"/>
            <a:stretch>
              <a:fillRect/>
            </a:stretch>
          </p:blipFill>
          <p:spPr>
            <a:xfrm>
              <a:off x="16508490" y="9484036"/>
              <a:ext cx="51118" cy="78070"/>
            </a:xfrm>
            <a:prstGeom prst="rect">
              <a:avLst/>
            </a:prstGeom>
          </p:spPr>
        </p:pic>
        <p:pic>
          <p:nvPicPr>
            <p:cNvPr id="21" name="object 21"/>
            <p:cNvPicPr/>
            <p:nvPr/>
          </p:nvPicPr>
          <p:blipFill>
            <a:blip r:embed="rId13" cstate="print"/>
            <a:stretch>
              <a:fillRect/>
            </a:stretch>
          </p:blipFill>
          <p:spPr>
            <a:xfrm>
              <a:off x="16184010" y="9585456"/>
              <a:ext cx="271258" cy="61914"/>
            </a:xfrm>
            <a:prstGeom prst="rect">
              <a:avLst/>
            </a:prstGeom>
          </p:spPr>
        </p:pic>
        <p:pic>
          <p:nvPicPr>
            <p:cNvPr id="22" name="object 22"/>
            <p:cNvPicPr/>
            <p:nvPr/>
          </p:nvPicPr>
          <p:blipFill>
            <a:blip r:embed="rId14" cstate="print"/>
            <a:stretch>
              <a:fillRect/>
            </a:stretch>
          </p:blipFill>
          <p:spPr>
            <a:xfrm>
              <a:off x="16169596" y="9320052"/>
              <a:ext cx="427665" cy="393700"/>
            </a:xfrm>
            <a:prstGeom prst="rect">
              <a:avLst/>
            </a:prstGeom>
          </p:spPr>
        </p:pic>
        <p:pic>
          <p:nvPicPr>
            <p:cNvPr id="23" name="object 23"/>
            <p:cNvPicPr/>
            <p:nvPr/>
          </p:nvPicPr>
          <p:blipFill>
            <a:blip r:embed="rId15" cstate="print"/>
            <a:stretch>
              <a:fillRect/>
            </a:stretch>
          </p:blipFill>
          <p:spPr>
            <a:xfrm>
              <a:off x="16703489" y="9247604"/>
              <a:ext cx="452195" cy="474979"/>
            </a:xfrm>
            <a:prstGeom prst="rect">
              <a:avLst/>
            </a:prstGeom>
          </p:spPr>
        </p:pic>
        <p:sp>
          <p:nvSpPr>
            <p:cNvPr id="24" name="object 24"/>
            <p:cNvSpPr/>
            <p:nvPr/>
          </p:nvSpPr>
          <p:spPr>
            <a:xfrm>
              <a:off x="16900856" y="9311180"/>
              <a:ext cx="635" cy="635"/>
            </a:xfrm>
            <a:custGeom>
              <a:avLst/>
              <a:gdLst/>
              <a:ahLst/>
              <a:cxnLst/>
              <a:rect l="l" t="t" r="r" b="b"/>
              <a:pathLst>
                <a:path w="634" h="634">
                  <a:moveTo>
                    <a:pt x="0" y="0"/>
                  </a:moveTo>
                  <a:close/>
                </a:path>
              </a:pathLst>
            </a:custGeom>
            <a:solidFill>
              <a:srgbClr val="231F20"/>
            </a:solidFill>
          </p:spPr>
          <p:txBody>
            <a:bodyPr wrap="square" lIns="0" tIns="0" rIns="0" bIns="0" rtlCol="0"/>
            <a:lstStyle/>
            <a:p>
              <a:endParaRPr/>
            </a:p>
          </p:txBody>
        </p:sp>
        <p:pic>
          <p:nvPicPr>
            <p:cNvPr id="25" name="object 25"/>
            <p:cNvPicPr/>
            <p:nvPr/>
          </p:nvPicPr>
          <p:blipFill>
            <a:blip r:embed="rId16" cstate="print"/>
            <a:stretch>
              <a:fillRect/>
            </a:stretch>
          </p:blipFill>
          <p:spPr>
            <a:xfrm>
              <a:off x="16997889" y="9546338"/>
              <a:ext cx="156550" cy="65026"/>
            </a:xfrm>
            <a:prstGeom prst="rect">
              <a:avLst/>
            </a:prstGeom>
          </p:spPr>
        </p:pic>
        <p:pic>
          <p:nvPicPr>
            <p:cNvPr id="26" name="object 26"/>
            <p:cNvPicPr/>
            <p:nvPr/>
          </p:nvPicPr>
          <p:blipFill>
            <a:blip r:embed="rId17" cstate="print"/>
            <a:stretch>
              <a:fillRect/>
            </a:stretch>
          </p:blipFill>
          <p:spPr>
            <a:xfrm>
              <a:off x="17007697" y="9279623"/>
              <a:ext cx="7384" cy="5748"/>
            </a:xfrm>
            <a:prstGeom prst="rect">
              <a:avLst/>
            </a:prstGeom>
          </p:spPr>
        </p:pic>
        <p:pic>
          <p:nvPicPr>
            <p:cNvPr id="27" name="object 27"/>
            <p:cNvPicPr/>
            <p:nvPr/>
          </p:nvPicPr>
          <p:blipFill>
            <a:blip r:embed="rId18" cstate="print"/>
            <a:stretch>
              <a:fillRect/>
            </a:stretch>
          </p:blipFill>
          <p:spPr>
            <a:xfrm>
              <a:off x="16945178" y="9255320"/>
              <a:ext cx="104205" cy="98237"/>
            </a:xfrm>
            <a:prstGeom prst="rect">
              <a:avLst/>
            </a:prstGeom>
          </p:spPr>
        </p:pic>
        <p:pic>
          <p:nvPicPr>
            <p:cNvPr id="28" name="object 28"/>
            <p:cNvPicPr/>
            <p:nvPr/>
          </p:nvPicPr>
          <p:blipFill>
            <a:blip r:embed="rId19" cstate="print"/>
            <a:stretch>
              <a:fillRect/>
            </a:stretch>
          </p:blipFill>
          <p:spPr>
            <a:xfrm>
              <a:off x="16851423" y="9400509"/>
              <a:ext cx="24303" cy="130676"/>
            </a:xfrm>
            <a:prstGeom prst="rect">
              <a:avLst/>
            </a:prstGeom>
          </p:spPr>
        </p:pic>
        <p:pic>
          <p:nvPicPr>
            <p:cNvPr id="29" name="object 29"/>
            <p:cNvPicPr/>
            <p:nvPr/>
          </p:nvPicPr>
          <p:blipFill>
            <a:blip r:embed="rId20" cstate="print"/>
            <a:stretch>
              <a:fillRect/>
            </a:stretch>
          </p:blipFill>
          <p:spPr>
            <a:xfrm>
              <a:off x="16860804" y="9284691"/>
              <a:ext cx="96103" cy="203795"/>
            </a:xfrm>
            <a:prstGeom prst="rect">
              <a:avLst/>
            </a:prstGeom>
          </p:spPr>
        </p:pic>
        <p:pic>
          <p:nvPicPr>
            <p:cNvPr id="30" name="object 30"/>
            <p:cNvPicPr/>
            <p:nvPr/>
          </p:nvPicPr>
          <p:blipFill>
            <a:blip r:embed="rId21" cstate="print"/>
            <a:stretch>
              <a:fillRect/>
            </a:stretch>
          </p:blipFill>
          <p:spPr>
            <a:xfrm>
              <a:off x="17000496" y="9256817"/>
              <a:ext cx="47341" cy="31894"/>
            </a:xfrm>
            <a:prstGeom prst="rect">
              <a:avLst/>
            </a:prstGeom>
          </p:spPr>
        </p:pic>
        <p:pic>
          <p:nvPicPr>
            <p:cNvPr id="31" name="object 31"/>
            <p:cNvPicPr/>
            <p:nvPr/>
          </p:nvPicPr>
          <p:blipFill>
            <a:blip r:embed="rId22" cstate="print"/>
            <a:stretch>
              <a:fillRect/>
            </a:stretch>
          </p:blipFill>
          <p:spPr>
            <a:xfrm>
              <a:off x="17000090" y="9544473"/>
              <a:ext cx="15462" cy="1109"/>
            </a:xfrm>
            <a:prstGeom prst="rect">
              <a:avLst/>
            </a:prstGeom>
          </p:spPr>
        </p:pic>
        <p:pic>
          <p:nvPicPr>
            <p:cNvPr id="32" name="object 32"/>
            <p:cNvPicPr/>
            <p:nvPr/>
          </p:nvPicPr>
          <p:blipFill>
            <a:blip r:embed="rId23" cstate="print"/>
            <a:stretch>
              <a:fillRect/>
            </a:stretch>
          </p:blipFill>
          <p:spPr>
            <a:xfrm>
              <a:off x="16864207" y="9493899"/>
              <a:ext cx="118886" cy="73673"/>
            </a:xfrm>
            <a:prstGeom prst="rect">
              <a:avLst/>
            </a:prstGeom>
          </p:spPr>
        </p:pic>
        <p:pic>
          <p:nvPicPr>
            <p:cNvPr id="33" name="object 33"/>
            <p:cNvPicPr/>
            <p:nvPr/>
          </p:nvPicPr>
          <p:blipFill>
            <a:blip r:embed="rId24" cstate="print"/>
            <a:stretch>
              <a:fillRect/>
            </a:stretch>
          </p:blipFill>
          <p:spPr>
            <a:xfrm>
              <a:off x="16920248" y="9491438"/>
              <a:ext cx="229699" cy="68270"/>
            </a:xfrm>
            <a:prstGeom prst="rect">
              <a:avLst/>
            </a:prstGeom>
          </p:spPr>
        </p:pic>
        <p:pic>
          <p:nvPicPr>
            <p:cNvPr id="34" name="object 34"/>
            <p:cNvPicPr/>
            <p:nvPr/>
          </p:nvPicPr>
          <p:blipFill>
            <a:blip r:embed="rId25" cstate="print"/>
            <a:stretch>
              <a:fillRect/>
            </a:stretch>
          </p:blipFill>
          <p:spPr>
            <a:xfrm>
              <a:off x="16703470" y="9246337"/>
              <a:ext cx="458770" cy="476250"/>
            </a:xfrm>
            <a:prstGeom prst="rect">
              <a:avLst/>
            </a:prstGeom>
          </p:spPr>
        </p:pic>
        <p:pic>
          <p:nvPicPr>
            <p:cNvPr id="35" name="object 35"/>
            <p:cNvPicPr/>
            <p:nvPr/>
          </p:nvPicPr>
          <p:blipFill>
            <a:blip r:embed="rId26" cstate="print"/>
            <a:stretch>
              <a:fillRect/>
            </a:stretch>
          </p:blipFill>
          <p:spPr>
            <a:xfrm>
              <a:off x="16736504" y="9630156"/>
              <a:ext cx="212313" cy="104886"/>
            </a:xfrm>
            <a:prstGeom prst="rect">
              <a:avLst/>
            </a:prstGeom>
          </p:spPr>
        </p:pic>
        <p:pic>
          <p:nvPicPr>
            <p:cNvPr id="36" name="object 36"/>
            <p:cNvPicPr/>
            <p:nvPr/>
          </p:nvPicPr>
          <p:blipFill>
            <a:blip r:embed="rId27" cstate="print"/>
            <a:stretch>
              <a:fillRect/>
            </a:stretch>
          </p:blipFill>
          <p:spPr>
            <a:xfrm>
              <a:off x="16503370" y="9785440"/>
              <a:ext cx="317665" cy="327749"/>
            </a:xfrm>
            <a:prstGeom prst="rect">
              <a:avLst/>
            </a:prstGeom>
          </p:spPr>
        </p:pic>
        <p:sp>
          <p:nvSpPr>
            <p:cNvPr id="37" name="object 37"/>
            <p:cNvSpPr/>
            <p:nvPr/>
          </p:nvSpPr>
          <p:spPr>
            <a:xfrm>
              <a:off x="16502722" y="9785877"/>
              <a:ext cx="318770" cy="327660"/>
            </a:xfrm>
            <a:custGeom>
              <a:avLst/>
              <a:gdLst/>
              <a:ahLst/>
              <a:cxnLst/>
              <a:rect l="l" t="t" r="r" b="b"/>
              <a:pathLst>
                <a:path w="318769" h="327659">
                  <a:moveTo>
                    <a:pt x="40487" y="274053"/>
                  </a:moveTo>
                  <a:lnTo>
                    <a:pt x="40208" y="273291"/>
                  </a:lnTo>
                  <a:lnTo>
                    <a:pt x="40119" y="269316"/>
                  </a:lnTo>
                  <a:lnTo>
                    <a:pt x="39077" y="271703"/>
                  </a:lnTo>
                  <a:lnTo>
                    <a:pt x="38950" y="271995"/>
                  </a:lnTo>
                  <a:lnTo>
                    <a:pt x="40487" y="274053"/>
                  </a:lnTo>
                  <a:close/>
                </a:path>
                <a:path w="318769" h="327659">
                  <a:moveTo>
                    <a:pt x="41008" y="274751"/>
                  </a:moveTo>
                  <a:lnTo>
                    <a:pt x="40487" y="274053"/>
                  </a:lnTo>
                  <a:lnTo>
                    <a:pt x="40741" y="274751"/>
                  </a:lnTo>
                  <a:lnTo>
                    <a:pt x="41008" y="274751"/>
                  </a:lnTo>
                  <a:close/>
                </a:path>
                <a:path w="318769" h="327659">
                  <a:moveTo>
                    <a:pt x="41059" y="241998"/>
                  </a:moveTo>
                  <a:lnTo>
                    <a:pt x="39725" y="242341"/>
                  </a:lnTo>
                  <a:lnTo>
                    <a:pt x="38277" y="243598"/>
                  </a:lnTo>
                  <a:lnTo>
                    <a:pt x="34988" y="246443"/>
                  </a:lnTo>
                  <a:lnTo>
                    <a:pt x="34861" y="249643"/>
                  </a:lnTo>
                  <a:lnTo>
                    <a:pt x="33337" y="260070"/>
                  </a:lnTo>
                  <a:lnTo>
                    <a:pt x="30721" y="265747"/>
                  </a:lnTo>
                  <a:lnTo>
                    <a:pt x="27686" y="273380"/>
                  </a:lnTo>
                  <a:lnTo>
                    <a:pt x="28498" y="272173"/>
                  </a:lnTo>
                  <a:lnTo>
                    <a:pt x="30822" y="266319"/>
                  </a:lnTo>
                  <a:lnTo>
                    <a:pt x="34137" y="262521"/>
                  </a:lnTo>
                  <a:lnTo>
                    <a:pt x="37617" y="253961"/>
                  </a:lnTo>
                  <a:lnTo>
                    <a:pt x="36055" y="246329"/>
                  </a:lnTo>
                  <a:lnTo>
                    <a:pt x="41059" y="241998"/>
                  </a:lnTo>
                  <a:close/>
                </a:path>
                <a:path w="318769" h="327659">
                  <a:moveTo>
                    <a:pt x="42252" y="262267"/>
                  </a:moveTo>
                  <a:lnTo>
                    <a:pt x="40195" y="266522"/>
                  </a:lnTo>
                  <a:lnTo>
                    <a:pt x="40119" y="269316"/>
                  </a:lnTo>
                  <a:lnTo>
                    <a:pt x="41808" y="265442"/>
                  </a:lnTo>
                  <a:lnTo>
                    <a:pt x="42252" y="262267"/>
                  </a:lnTo>
                  <a:close/>
                </a:path>
                <a:path w="318769" h="327659">
                  <a:moveTo>
                    <a:pt x="56197" y="235153"/>
                  </a:moveTo>
                  <a:lnTo>
                    <a:pt x="55041" y="235331"/>
                  </a:lnTo>
                  <a:lnTo>
                    <a:pt x="54648" y="235470"/>
                  </a:lnTo>
                  <a:lnTo>
                    <a:pt x="46228" y="237490"/>
                  </a:lnTo>
                  <a:lnTo>
                    <a:pt x="37998" y="238620"/>
                  </a:lnTo>
                  <a:lnTo>
                    <a:pt x="29997" y="240474"/>
                  </a:lnTo>
                  <a:lnTo>
                    <a:pt x="24193" y="243624"/>
                  </a:lnTo>
                  <a:lnTo>
                    <a:pt x="24663" y="242570"/>
                  </a:lnTo>
                  <a:lnTo>
                    <a:pt x="25565" y="241300"/>
                  </a:lnTo>
                  <a:lnTo>
                    <a:pt x="28765" y="237172"/>
                  </a:lnTo>
                  <a:lnTo>
                    <a:pt x="22428" y="241300"/>
                  </a:lnTo>
                  <a:lnTo>
                    <a:pt x="21247" y="245110"/>
                  </a:lnTo>
                  <a:lnTo>
                    <a:pt x="18719" y="248920"/>
                  </a:lnTo>
                  <a:lnTo>
                    <a:pt x="15684" y="254000"/>
                  </a:lnTo>
                  <a:lnTo>
                    <a:pt x="15519" y="255270"/>
                  </a:lnTo>
                  <a:lnTo>
                    <a:pt x="7086" y="275590"/>
                  </a:lnTo>
                  <a:lnTo>
                    <a:pt x="5054" y="275590"/>
                  </a:lnTo>
                  <a:lnTo>
                    <a:pt x="0" y="287020"/>
                  </a:lnTo>
                  <a:lnTo>
                    <a:pt x="3886" y="295910"/>
                  </a:lnTo>
                  <a:lnTo>
                    <a:pt x="7924" y="298450"/>
                  </a:lnTo>
                  <a:lnTo>
                    <a:pt x="12649" y="300990"/>
                  </a:lnTo>
                  <a:lnTo>
                    <a:pt x="19240" y="300990"/>
                  </a:lnTo>
                  <a:lnTo>
                    <a:pt x="19215" y="301129"/>
                  </a:lnTo>
                  <a:lnTo>
                    <a:pt x="19443" y="300990"/>
                  </a:lnTo>
                  <a:lnTo>
                    <a:pt x="23101" y="300990"/>
                  </a:lnTo>
                  <a:lnTo>
                    <a:pt x="28829" y="302260"/>
                  </a:lnTo>
                  <a:lnTo>
                    <a:pt x="33553" y="300990"/>
                  </a:lnTo>
                  <a:lnTo>
                    <a:pt x="26974" y="300990"/>
                  </a:lnTo>
                  <a:lnTo>
                    <a:pt x="26733" y="300405"/>
                  </a:lnTo>
                  <a:lnTo>
                    <a:pt x="27533" y="300380"/>
                  </a:lnTo>
                  <a:lnTo>
                    <a:pt x="27292" y="298132"/>
                  </a:lnTo>
                  <a:lnTo>
                    <a:pt x="27216" y="292188"/>
                  </a:lnTo>
                  <a:lnTo>
                    <a:pt x="27355" y="289763"/>
                  </a:lnTo>
                  <a:lnTo>
                    <a:pt x="26466" y="294411"/>
                  </a:lnTo>
                  <a:lnTo>
                    <a:pt x="26428" y="295071"/>
                  </a:lnTo>
                  <a:lnTo>
                    <a:pt x="26339" y="296659"/>
                  </a:lnTo>
                  <a:lnTo>
                    <a:pt x="25857" y="297967"/>
                  </a:lnTo>
                  <a:lnTo>
                    <a:pt x="26035" y="299720"/>
                  </a:lnTo>
                  <a:lnTo>
                    <a:pt x="21005" y="299720"/>
                  </a:lnTo>
                  <a:lnTo>
                    <a:pt x="21971" y="295186"/>
                  </a:lnTo>
                  <a:lnTo>
                    <a:pt x="22809" y="288683"/>
                  </a:lnTo>
                  <a:lnTo>
                    <a:pt x="25107" y="282892"/>
                  </a:lnTo>
                  <a:lnTo>
                    <a:pt x="24066" y="284962"/>
                  </a:lnTo>
                  <a:lnTo>
                    <a:pt x="23609" y="286118"/>
                  </a:lnTo>
                  <a:lnTo>
                    <a:pt x="21856" y="290537"/>
                  </a:lnTo>
                  <a:lnTo>
                    <a:pt x="20485" y="295059"/>
                  </a:lnTo>
                  <a:lnTo>
                    <a:pt x="19519" y="299669"/>
                  </a:lnTo>
                  <a:lnTo>
                    <a:pt x="14262" y="299097"/>
                  </a:lnTo>
                  <a:lnTo>
                    <a:pt x="14706" y="293497"/>
                  </a:lnTo>
                  <a:lnTo>
                    <a:pt x="14351" y="289483"/>
                  </a:lnTo>
                  <a:lnTo>
                    <a:pt x="16840" y="283870"/>
                  </a:lnTo>
                  <a:lnTo>
                    <a:pt x="17068" y="280771"/>
                  </a:lnTo>
                  <a:lnTo>
                    <a:pt x="16370" y="282359"/>
                  </a:lnTo>
                  <a:lnTo>
                    <a:pt x="14173" y="287299"/>
                  </a:lnTo>
                  <a:lnTo>
                    <a:pt x="12852" y="292455"/>
                  </a:lnTo>
                  <a:lnTo>
                    <a:pt x="12344" y="298894"/>
                  </a:lnTo>
                  <a:lnTo>
                    <a:pt x="8280" y="298450"/>
                  </a:lnTo>
                  <a:lnTo>
                    <a:pt x="5905" y="295910"/>
                  </a:lnTo>
                  <a:lnTo>
                    <a:pt x="3530" y="290830"/>
                  </a:lnTo>
                  <a:lnTo>
                    <a:pt x="3200" y="288290"/>
                  </a:lnTo>
                  <a:lnTo>
                    <a:pt x="3327" y="284480"/>
                  </a:lnTo>
                  <a:lnTo>
                    <a:pt x="3365" y="283210"/>
                  </a:lnTo>
                  <a:lnTo>
                    <a:pt x="2019" y="284480"/>
                  </a:lnTo>
                  <a:lnTo>
                    <a:pt x="8420" y="274320"/>
                  </a:lnTo>
                  <a:lnTo>
                    <a:pt x="10960" y="267970"/>
                  </a:lnTo>
                  <a:lnTo>
                    <a:pt x="15341" y="259080"/>
                  </a:lnTo>
                  <a:lnTo>
                    <a:pt x="15849" y="256540"/>
                  </a:lnTo>
                  <a:lnTo>
                    <a:pt x="17538" y="255270"/>
                  </a:lnTo>
                  <a:lnTo>
                    <a:pt x="19215" y="254000"/>
                  </a:lnTo>
                  <a:lnTo>
                    <a:pt x="16471" y="255270"/>
                  </a:lnTo>
                  <a:lnTo>
                    <a:pt x="17703" y="251460"/>
                  </a:lnTo>
                  <a:lnTo>
                    <a:pt x="20408" y="248920"/>
                  </a:lnTo>
                  <a:lnTo>
                    <a:pt x="21742" y="246380"/>
                  </a:lnTo>
                  <a:lnTo>
                    <a:pt x="22936" y="245541"/>
                  </a:lnTo>
                  <a:lnTo>
                    <a:pt x="23114" y="245643"/>
                  </a:lnTo>
                  <a:lnTo>
                    <a:pt x="23456" y="245376"/>
                  </a:lnTo>
                  <a:lnTo>
                    <a:pt x="31089" y="241096"/>
                  </a:lnTo>
                  <a:lnTo>
                    <a:pt x="39090" y="238925"/>
                  </a:lnTo>
                  <a:lnTo>
                    <a:pt x="47320" y="237477"/>
                  </a:lnTo>
                  <a:lnTo>
                    <a:pt x="55638" y="235343"/>
                  </a:lnTo>
                  <a:lnTo>
                    <a:pt x="56197" y="235153"/>
                  </a:lnTo>
                  <a:close/>
                </a:path>
                <a:path w="318769" h="327659">
                  <a:moveTo>
                    <a:pt x="63068" y="298932"/>
                  </a:moveTo>
                  <a:lnTo>
                    <a:pt x="61404" y="300151"/>
                  </a:lnTo>
                  <a:lnTo>
                    <a:pt x="62814" y="300291"/>
                  </a:lnTo>
                  <a:lnTo>
                    <a:pt x="63068" y="298932"/>
                  </a:lnTo>
                  <a:close/>
                </a:path>
                <a:path w="318769" h="327659">
                  <a:moveTo>
                    <a:pt x="65824" y="199923"/>
                  </a:moveTo>
                  <a:lnTo>
                    <a:pt x="64579" y="200660"/>
                  </a:lnTo>
                  <a:lnTo>
                    <a:pt x="58724" y="205740"/>
                  </a:lnTo>
                  <a:lnTo>
                    <a:pt x="51701" y="213360"/>
                  </a:lnTo>
                  <a:lnTo>
                    <a:pt x="44970" y="222250"/>
                  </a:lnTo>
                  <a:lnTo>
                    <a:pt x="39966" y="227330"/>
                  </a:lnTo>
                  <a:lnTo>
                    <a:pt x="35077" y="231140"/>
                  </a:lnTo>
                  <a:lnTo>
                    <a:pt x="34163" y="233095"/>
                  </a:lnTo>
                  <a:lnTo>
                    <a:pt x="32829" y="233464"/>
                  </a:lnTo>
                  <a:lnTo>
                    <a:pt x="31407" y="233768"/>
                  </a:lnTo>
                  <a:lnTo>
                    <a:pt x="31648" y="234429"/>
                  </a:lnTo>
                  <a:lnTo>
                    <a:pt x="32473" y="234251"/>
                  </a:lnTo>
                  <a:lnTo>
                    <a:pt x="33629" y="233972"/>
                  </a:lnTo>
                  <a:lnTo>
                    <a:pt x="29502" y="236220"/>
                  </a:lnTo>
                  <a:lnTo>
                    <a:pt x="28765" y="237172"/>
                  </a:lnTo>
                  <a:lnTo>
                    <a:pt x="33680" y="233959"/>
                  </a:lnTo>
                  <a:lnTo>
                    <a:pt x="41363" y="232092"/>
                  </a:lnTo>
                  <a:lnTo>
                    <a:pt x="50114" y="228536"/>
                  </a:lnTo>
                  <a:lnTo>
                    <a:pt x="56476" y="222745"/>
                  </a:lnTo>
                  <a:lnTo>
                    <a:pt x="58166" y="213842"/>
                  </a:lnTo>
                  <a:lnTo>
                    <a:pt x="58102" y="213372"/>
                  </a:lnTo>
                  <a:lnTo>
                    <a:pt x="57213" y="211747"/>
                  </a:lnTo>
                  <a:lnTo>
                    <a:pt x="57289" y="212229"/>
                  </a:lnTo>
                  <a:lnTo>
                    <a:pt x="56057" y="220903"/>
                  </a:lnTo>
                  <a:lnTo>
                    <a:pt x="50419" y="226923"/>
                  </a:lnTo>
                  <a:lnTo>
                    <a:pt x="42113" y="230898"/>
                  </a:lnTo>
                  <a:lnTo>
                    <a:pt x="36296" y="232511"/>
                  </a:lnTo>
                  <a:lnTo>
                    <a:pt x="36474" y="232410"/>
                  </a:lnTo>
                  <a:lnTo>
                    <a:pt x="48158" y="220980"/>
                  </a:lnTo>
                  <a:lnTo>
                    <a:pt x="51650" y="214630"/>
                  </a:lnTo>
                  <a:lnTo>
                    <a:pt x="58839" y="208280"/>
                  </a:lnTo>
                  <a:lnTo>
                    <a:pt x="65824" y="199923"/>
                  </a:lnTo>
                  <a:close/>
                </a:path>
                <a:path w="318769" h="327659">
                  <a:moveTo>
                    <a:pt x="66878" y="283108"/>
                  </a:moveTo>
                  <a:lnTo>
                    <a:pt x="66052" y="285521"/>
                  </a:lnTo>
                  <a:lnTo>
                    <a:pt x="64592" y="290766"/>
                  </a:lnTo>
                  <a:lnTo>
                    <a:pt x="63068" y="298932"/>
                  </a:lnTo>
                  <a:lnTo>
                    <a:pt x="64554" y="297827"/>
                  </a:lnTo>
                  <a:lnTo>
                    <a:pt x="65328" y="288645"/>
                  </a:lnTo>
                  <a:lnTo>
                    <a:pt x="66878" y="283108"/>
                  </a:lnTo>
                  <a:close/>
                </a:path>
                <a:path w="318769" h="327659">
                  <a:moveTo>
                    <a:pt x="70993" y="196850"/>
                  </a:moveTo>
                  <a:lnTo>
                    <a:pt x="70713" y="194068"/>
                  </a:lnTo>
                  <a:lnTo>
                    <a:pt x="70523" y="195580"/>
                  </a:lnTo>
                  <a:lnTo>
                    <a:pt x="66268" y="199390"/>
                  </a:lnTo>
                  <a:lnTo>
                    <a:pt x="65824" y="199923"/>
                  </a:lnTo>
                  <a:lnTo>
                    <a:pt x="70993" y="196850"/>
                  </a:lnTo>
                  <a:close/>
                </a:path>
                <a:path w="318769" h="327659">
                  <a:moveTo>
                    <a:pt x="73215" y="291884"/>
                  </a:moveTo>
                  <a:lnTo>
                    <a:pt x="72491" y="290753"/>
                  </a:lnTo>
                  <a:lnTo>
                    <a:pt x="72656" y="291884"/>
                  </a:lnTo>
                  <a:lnTo>
                    <a:pt x="73215" y="291884"/>
                  </a:lnTo>
                  <a:close/>
                </a:path>
                <a:path w="318769" h="327659">
                  <a:moveTo>
                    <a:pt x="76352" y="297637"/>
                  </a:moveTo>
                  <a:lnTo>
                    <a:pt x="73634" y="304063"/>
                  </a:lnTo>
                  <a:lnTo>
                    <a:pt x="73507" y="304139"/>
                  </a:lnTo>
                  <a:lnTo>
                    <a:pt x="73901" y="302882"/>
                  </a:lnTo>
                  <a:lnTo>
                    <a:pt x="72313" y="303707"/>
                  </a:lnTo>
                  <a:lnTo>
                    <a:pt x="71894" y="305054"/>
                  </a:lnTo>
                  <a:lnTo>
                    <a:pt x="67919" y="307289"/>
                  </a:lnTo>
                  <a:lnTo>
                    <a:pt x="69938" y="307289"/>
                  </a:lnTo>
                  <a:lnTo>
                    <a:pt x="71462" y="306438"/>
                  </a:lnTo>
                  <a:lnTo>
                    <a:pt x="70637" y="308483"/>
                  </a:lnTo>
                  <a:lnTo>
                    <a:pt x="68719" y="311721"/>
                  </a:lnTo>
                  <a:lnTo>
                    <a:pt x="67614" y="312889"/>
                  </a:lnTo>
                  <a:lnTo>
                    <a:pt x="67754" y="315417"/>
                  </a:lnTo>
                  <a:lnTo>
                    <a:pt x="68097" y="320408"/>
                  </a:lnTo>
                  <a:lnTo>
                    <a:pt x="68122" y="316953"/>
                  </a:lnTo>
                  <a:lnTo>
                    <a:pt x="68376" y="315810"/>
                  </a:lnTo>
                  <a:lnTo>
                    <a:pt x="68287" y="314274"/>
                  </a:lnTo>
                  <a:lnTo>
                    <a:pt x="70637" y="311581"/>
                  </a:lnTo>
                  <a:lnTo>
                    <a:pt x="72085" y="308762"/>
                  </a:lnTo>
                  <a:lnTo>
                    <a:pt x="73088" y="305511"/>
                  </a:lnTo>
                  <a:lnTo>
                    <a:pt x="75641" y="304063"/>
                  </a:lnTo>
                  <a:lnTo>
                    <a:pt x="75857" y="304063"/>
                  </a:lnTo>
                  <a:lnTo>
                    <a:pt x="76352" y="297637"/>
                  </a:lnTo>
                  <a:close/>
                </a:path>
                <a:path w="318769" h="327659">
                  <a:moveTo>
                    <a:pt x="76415" y="296811"/>
                  </a:moveTo>
                  <a:lnTo>
                    <a:pt x="73329" y="292049"/>
                  </a:lnTo>
                  <a:lnTo>
                    <a:pt x="72758" y="292049"/>
                  </a:lnTo>
                  <a:lnTo>
                    <a:pt x="76377" y="297637"/>
                  </a:lnTo>
                  <a:lnTo>
                    <a:pt x="76415" y="296811"/>
                  </a:lnTo>
                  <a:close/>
                </a:path>
                <a:path w="318769" h="327659">
                  <a:moveTo>
                    <a:pt x="79349" y="310362"/>
                  </a:moveTo>
                  <a:lnTo>
                    <a:pt x="78600" y="311391"/>
                  </a:lnTo>
                  <a:lnTo>
                    <a:pt x="79349" y="312013"/>
                  </a:lnTo>
                  <a:lnTo>
                    <a:pt x="79349" y="310362"/>
                  </a:lnTo>
                  <a:close/>
                </a:path>
                <a:path w="318769" h="327659">
                  <a:moveTo>
                    <a:pt x="84975" y="300228"/>
                  </a:moveTo>
                  <a:lnTo>
                    <a:pt x="82537" y="287528"/>
                  </a:lnTo>
                  <a:lnTo>
                    <a:pt x="83121" y="296240"/>
                  </a:lnTo>
                  <a:lnTo>
                    <a:pt x="83007" y="301421"/>
                  </a:lnTo>
                  <a:lnTo>
                    <a:pt x="80784" y="302831"/>
                  </a:lnTo>
                  <a:lnTo>
                    <a:pt x="79451" y="306552"/>
                  </a:lnTo>
                  <a:lnTo>
                    <a:pt x="79349" y="310362"/>
                  </a:lnTo>
                  <a:lnTo>
                    <a:pt x="82156" y="306552"/>
                  </a:lnTo>
                  <a:lnTo>
                    <a:pt x="84340" y="302056"/>
                  </a:lnTo>
                  <a:lnTo>
                    <a:pt x="84975" y="300228"/>
                  </a:lnTo>
                  <a:close/>
                </a:path>
                <a:path w="318769" h="327659">
                  <a:moveTo>
                    <a:pt x="85369" y="215099"/>
                  </a:moveTo>
                  <a:lnTo>
                    <a:pt x="85191" y="213474"/>
                  </a:lnTo>
                  <a:lnTo>
                    <a:pt x="84899" y="214045"/>
                  </a:lnTo>
                  <a:lnTo>
                    <a:pt x="78320" y="222351"/>
                  </a:lnTo>
                  <a:lnTo>
                    <a:pt x="69583" y="227609"/>
                  </a:lnTo>
                  <a:lnTo>
                    <a:pt x="59563" y="230644"/>
                  </a:lnTo>
                  <a:lnTo>
                    <a:pt x="48539" y="232333"/>
                  </a:lnTo>
                  <a:lnTo>
                    <a:pt x="51600" y="232727"/>
                  </a:lnTo>
                  <a:lnTo>
                    <a:pt x="53454" y="232473"/>
                  </a:lnTo>
                  <a:lnTo>
                    <a:pt x="63334" y="231038"/>
                  </a:lnTo>
                  <a:lnTo>
                    <a:pt x="71958" y="228422"/>
                  </a:lnTo>
                  <a:lnTo>
                    <a:pt x="79260" y="223558"/>
                  </a:lnTo>
                  <a:lnTo>
                    <a:pt x="85369" y="215099"/>
                  </a:lnTo>
                  <a:close/>
                </a:path>
                <a:path w="318769" h="327659">
                  <a:moveTo>
                    <a:pt x="91478" y="275221"/>
                  </a:moveTo>
                  <a:lnTo>
                    <a:pt x="90728" y="275221"/>
                  </a:lnTo>
                  <a:lnTo>
                    <a:pt x="87985" y="282079"/>
                  </a:lnTo>
                  <a:lnTo>
                    <a:pt x="90144" y="289521"/>
                  </a:lnTo>
                  <a:lnTo>
                    <a:pt x="90284" y="289521"/>
                  </a:lnTo>
                  <a:lnTo>
                    <a:pt x="90424" y="285496"/>
                  </a:lnTo>
                  <a:lnTo>
                    <a:pt x="90728" y="278714"/>
                  </a:lnTo>
                  <a:lnTo>
                    <a:pt x="91478" y="275221"/>
                  </a:lnTo>
                  <a:close/>
                </a:path>
                <a:path w="318769" h="327659">
                  <a:moveTo>
                    <a:pt x="91986" y="272834"/>
                  </a:moveTo>
                  <a:lnTo>
                    <a:pt x="90843" y="274942"/>
                  </a:lnTo>
                  <a:lnTo>
                    <a:pt x="91541" y="274942"/>
                  </a:lnTo>
                  <a:lnTo>
                    <a:pt x="91986" y="272834"/>
                  </a:lnTo>
                  <a:close/>
                </a:path>
                <a:path w="318769" h="327659">
                  <a:moveTo>
                    <a:pt x="94729" y="102870"/>
                  </a:moveTo>
                  <a:lnTo>
                    <a:pt x="89115" y="64770"/>
                  </a:lnTo>
                  <a:lnTo>
                    <a:pt x="81597" y="52070"/>
                  </a:lnTo>
                  <a:lnTo>
                    <a:pt x="77901" y="45720"/>
                  </a:lnTo>
                  <a:lnTo>
                    <a:pt x="74625" y="39370"/>
                  </a:lnTo>
                  <a:lnTo>
                    <a:pt x="71450" y="33020"/>
                  </a:lnTo>
                  <a:lnTo>
                    <a:pt x="68453" y="27940"/>
                  </a:lnTo>
                  <a:lnTo>
                    <a:pt x="65747" y="24130"/>
                  </a:lnTo>
                  <a:lnTo>
                    <a:pt x="62382" y="19050"/>
                  </a:lnTo>
                  <a:lnTo>
                    <a:pt x="52603" y="8890"/>
                  </a:lnTo>
                  <a:lnTo>
                    <a:pt x="47993" y="3949"/>
                  </a:lnTo>
                  <a:lnTo>
                    <a:pt x="47853" y="3949"/>
                  </a:lnTo>
                  <a:lnTo>
                    <a:pt x="49060" y="6350"/>
                  </a:lnTo>
                  <a:lnTo>
                    <a:pt x="52578" y="11430"/>
                  </a:lnTo>
                  <a:lnTo>
                    <a:pt x="59296" y="19050"/>
                  </a:lnTo>
                  <a:lnTo>
                    <a:pt x="66459" y="26670"/>
                  </a:lnTo>
                  <a:lnTo>
                    <a:pt x="71323" y="35560"/>
                  </a:lnTo>
                  <a:lnTo>
                    <a:pt x="75361" y="43180"/>
                  </a:lnTo>
                  <a:lnTo>
                    <a:pt x="80848" y="54610"/>
                  </a:lnTo>
                  <a:lnTo>
                    <a:pt x="86207" y="63500"/>
                  </a:lnTo>
                  <a:lnTo>
                    <a:pt x="93472" y="102870"/>
                  </a:lnTo>
                  <a:lnTo>
                    <a:pt x="93560" y="109220"/>
                  </a:lnTo>
                  <a:lnTo>
                    <a:pt x="92227" y="123190"/>
                  </a:lnTo>
                  <a:lnTo>
                    <a:pt x="88569" y="137160"/>
                  </a:lnTo>
                  <a:lnTo>
                    <a:pt x="83210" y="153670"/>
                  </a:lnTo>
                  <a:lnTo>
                    <a:pt x="77724" y="168910"/>
                  </a:lnTo>
                  <a:lnTo>
                    <a:pt x="73685" y="177800"/>
                  </a:lnTo>
                  <a:lnTo>
                    <a:pt x="69977" y="186690"/>
                  </a:lnTo>
                  <a:lnTo>
                    <a:pt x="70713" y="194068"/>
                  </a:lnTo>
                  <a:lnTo>
                    <a:pt x="70993" y="191770"/>
                  </a:lnTo>
                  <a:lnTo>
                    <a:pt x="72326" y="185420"/>
                  </a:lnTo>
                  <a:lnTo>
                    <a:pt x="76377" y="172720"/>
                  </a:lnTo>
                  <a:lnTo>
                    <a:pt x="79971" y="165100"/>
                  </a:lnTo>
                  <a:lnTo>
                    <a:pt x="83235" y="157480"/>
                  </a:lnTo>
                  <a:lnTo>
                    <a:pt x="87134" y="146050"/>
                  </a:lnTo>
                  <a:lnTo>
                    <a:pt x="90868" y="133350"/>
                  </a:lnTo>
                  <a:lnTo>
                    <a:pt x="93687" y="118110"/>
                  </a:lnTo>
                  <a:lnTo>
                    <a:pt x="94678" y="105410"/>
                  </a:lnTo>
                  <a:lnTo>
                    <a:pt x="94729" y="102870"/>
                  </a:lnTo>
                  <a:close/>
                </a:path>
                <a:path w="318769" h="327659">
                  <a:moveTo>
                    <a:pt x="95516" y="241274"/>
                  </a:moveTo>
                  <a:lnTo>
                    <a:pt x="94665" y="249504"/>
                  </a:lnTo>
                  <a:lnTo>
                    <a:pt x="90220" y="260667"/>
                  </a:lnTo>
                  <a:lnTo>
                    <a:pt x="83261" y="270205"/>
                  </a:lnTo>
                  <a:lnTo>
                    <a:pt x="80810" y="273939"/>
                  </a:lnTo>
                  <a:lnTo>
                    <a:pt x="78054" y="279450"/>
                  </a:lnTo>
                  <a:lnTo>
                    <a:pt x="77546" y="281787"/>
                  </a:lnTo>
                  <a:lnTo>
                    <a:pt x="77711" y="281457"/>
                  </a:lnTo>
                  <a:lnTo>
                    <a:pt x="80619" y="275628"/>
                  </a:lnTo>
                  <a:lnTo>
                    <a:pt x="86029" y="271335"/>
                  </a:lnTo>
                  <a:lnTo>
                    <a:pt x="92417" y="261061"/>
                  </a:lnTo>
                  <a:lnTo>
                    <a:pt x="94297" y="256019"/>
                  </a:lnTo>
                  <a:lnTo>
                    <a:pt x="94945" y="249770"/>
                  </a:lnTo>
                  <a:lnTo>
                    <a:pt x="95516" y="241274"/>
                  </a:lnTo>
                  <a:close/>
                </a:path>
                <a:path w="318769" h="327659">
                  <a:moveTo>
                    <a:pt x="111569" y="322580"/>
                  </a:moveTo>
                  <a:lnTo>
                    <a:pt x="102184" y="321310"/>
                  </a:lnTo>
                  <a:lnTo>
                    <a:pt x="99923" y="319201"/>
                  </a:lnTo>
                  <a:lnTo>
                    <a:pt x="100253" y="318808"/>
                  </a:lnTo>
                  <a:lnTo>
                    <a:pt x="99783" y="317715"/>
                  </a:lnTo>
                  <a:lnTo>
                    <a:pt x="97891" y="313207"/>
                  </a:lnTo>
                  <a:lnTo>
                    <a:pt x="97040" y="305650"/>
                  </a:lnTo>
                  <a:lnTo>
                    <a:pt x="98145" y="299872"/>
                  </a:lnTo>
                  <a:lnTo>
                    <a:pt x="97218" y="301383"/>
                  </a:lnTo>
                  <a:lnTo>
                    <a:pt x="95910" y="308241"/>
                  </a:lnTo>
                  <a:lnTo>
                    <a:pt x="96520" y="313575"/>
                  </a:lnTo>
                  <a:lnTo>
                    <a:pt x="98755" y="318897"/>
                  </a:lnTo>
                  <a:lnTo>
                    <a:pt x="89052" y="318897"/>
                  </a:lnTo>
                  <a:lnTo>
                    <a:pt x="84480" y="316230"/>
                  </a:lnTo>
                  <a:lnTo>
                    <a:pt x="84251" y="314985"/>
                  </a:lnTo>
                  <a:lnTo>
                    <a:pt x="85712" y="311746"/>
                  </a:lnTo>
                  <a:lnTo>
                    <a:pt x="86093" y="307098"/>
                  </a:lnTo>
                  <a:lnTo>
                    <a:pt x="90220" y="296100"/>
                  </a:lnTo>
                  <a:lnTo>
                    <a:pt x="93929" y="289242"/>
                  </a:lnTo>
                  <a:lnTo>
                    <a:pt x="100749" y="277698"/>
                  </a:lnTo>
                  <a:lnTo>
                    <a:pt x="104254" y="272948"/>
                  </a:lnTo>
                  <a:lnTo>
                    <a:pt x="106413" y="261518"/>
                  </a:lnTo>
                  <a:lnTo>
                    <a:pt x="105333" y="255739"/>
                  </a:lnTo>
                  <a:lnTo>
                    <a:pt x="103708" y="247510"/>
                  </a:lnTo>
                  <a:lnTo>
                    <a:pt x="102933" y="245338"/>
                  </a:lnTo>
                  <a:lnTo>
                    <a:pt x="103276" y="247065"/>
                  </a:lnTo>
                  <a:lnTo>
                    <a:pt x="103492" y="248767"/>
                  </a:lnTo>
                  <a:lnTo>
                    <a:pt x="104292" y="255739"/>
                  </a:lnTo>
                  <a:lnTo>
                    <a:pt x="103924" y="261518"/>
                  </a:lnTo>
                  <a:lnTo>
                    <a:pt x="103860" y="262572"/>
                  </a:lnTo>
                  <a:lnTo>
                    <a:pt x="102158" y="269189"/>
                  </a:lnTo>
                  <a:lnTo>
                    <a:pt x="99136" y="275539"/>
                  </a:lnTo>
                  <a:lnTo>
                    <a:pt x="96862" y="279336"/>
                  </a:lnTo>
                  <a:lnTo>
                    <a:pt x="94564" y="283108"/>
                  </a:lnTo>
                  <a:lnTo>
                    <a:pt x="90220" y="291172"/>
                  </a:lnTo>
                  <a:lnTo>
                    <a:pt x="90271" y="289991"/>
                  </a:lnTo>
                  <a:lnTo>
                    <a:pt x="90131" y="289991"/>
                  </a:lnTo>
                  <a:lnTo>
                    <a:pt x="88493" y="294728"/>
                  </a:lnTo>
                  <a:lnTo>
                    <a:pt x="87833" y="296100"/>
                  </a:lnTo>
                  <a:lnTo>
                    <a:pt x="84747" y="304342"/>
                  </a:lnTo>
                  <a:lnTo>
                    <a:pt x="83972" y="313270"/>
                  </a:lnTo>
                  <a:lnTo>
                    <a:pt x="83794" y="312420"/>
                  </a:lnTo>
                  <a:lnTo>
                    <a:pt x="82105" y="312420"/>
                  </a:lnTo>
                  <a:lnTo>
                    <a:pt x="81927" y="314083"/>
                  </a:lnTo>
                  <a:lnTo>
                    <a:pt x="79349" y="312013"/>
                  </a:lnTo>
                  <a:lnTo>
                    <a:pt x="79324" y="315810"/>
                  </a:lnTo>
                  <a:lnTo>
                    <a:pt x="79743" y="318744"/>
                  </a:lnTo>
                  <a:lnTo>
                    <a:pt x="81508" y="318046"/>
                  </a:lnTo>
                  <a:lnTo>
                    <a:pt x="81432" y="318897"/>
                  </a:lnTo>
                  <a:lnTo>
                    <a:pt x="78066" y="320040"/>
                  </a:lnTo>
                  <a:lnTo>
                    <a:pt x="72339" y="320763"/>
                  </a:lnTo>
                  <a:lnTo>
                    <a:pt x="72491" y="319862"/>
                  </a:lnTo>
                  <a:lnTo>
                    <a:pt x="72263" y="315734"/>
                  </a:lnTo>
                  <a:lnTo>
                    <a:pt x="72478" y="314375"/>
                  </a:lnTo>
                  <a:lnTo>
                    <a:pt x="72110" y="315099"/>
                  </a:lnTo>
                  <a:lnTo>
                    <a:pt x="72110" y="320789"/>
                  </a:lnTo>
                  <a:lnTo>
                    <a:pt x="71907" y="320814"/>
                  </a:lnTo>
                  <a:lnTo>
                    <a:pt x="72110" y="320789"/>
                  </a:lnTo>
                  <a:lnTo>
                    <a:pt x="72110" y="315099"/>
                  </a:lnTo>
                  <a:lnTo>
                    <a:pt x="71335" y="316611"/>
                  </a:lnTo>
                  <a:lnTo>
                    <a:pt x="71120" y="318046"/>
                  </a:lnTo>
                  <a:lnTo>
                    <a:pt x="71056" y="319773"/>
                  </a:lnTo>
                  <a:lnTo>
                    <a:pt x="70866" y="320954"/>
                  </a:lnTo>
                  <a:lnTo>
                    <a:pt x="67957" y="321310"/>
                  </a:lnTo>
                  <a:lnTo>
                    <a:pt x="61112" y="320332"/>
                  </a:lnTo>
                  <a:lnTo>
                    <a:pt x="61087" y="319836"/>
                  </a:lnTo>
                  <a:lnTo>
                    <a:pt x="60858" y="318325"/>
                  </a:lnTo>
                  <a:lnTo>
                    <a:pt x="60502" y="314921"/>
                  </a:lnTo>
                  <a:lnTo>
                    <a:pt x="62623" y="313461"/>
                  </a:lnTo>
                  <a:lnTo>
                    <a:pt x="62014" y="313258"/>
                  </a:lnTo>
                  <a:lnTo>
                    <a:pt x="59321" y="315137"/>
                  </a:lnTo>
                  <a:lnTo>
                    <a:pt x="59436" y="317588"/>
                  </a:lnTo>
                  <a:lnTo>
                    <a:pt x="59804" y="320001"/>
                  </a:lnTo>
                  <a:lnTo>
                    <a:pt x="59829" y="320141"/>
                  </a:lnTo>
                  <a:lnTo>
                    <a:pt x="59182" y="320040"/>
                  </a:lnTo>
                  <a:lnTo>
                    <a:pt x="60020" y="321310"/>
                  </a:lnTo>
                  <a:lnTo>
                    <a:pt x="51422" y="321310"/>
                  </a:lnTo>
                  <a:lnTo>
                    <a:pt x="52946" y="316725"/>
                  </a:lnTo>
                  <a:lnTo>
                    <a:pt x="54241" y="312610"/>
                  </a:lnTo>
                  <a:lnTo>
                    <a:pt x="56146" y="305981"/>
                  </a:lnTo>
                  <a:lnTo>
                    <a:pt x="56362" y="303098"/>
                  </a:lnTo>
                  <a:lnTo>
                    <a:pt x="58940" y="301129"/>
                  </a:lnTo>
                  <a:lnTo>
                    <a:pt x="59867" y="301269"/>
                  </a:lnTo>
                  <a:lnTo>
                    <a:pt x="60071" y="301129"/>
                  </a:lnTo>
                  <a:lnTo>
                    <a:pt x="61404" y="300151"/>
                  </a:lnTo>
                  <a:lnTo>
                    <a:pt x="57556" y="299758"/>
                  </a:lnTo>
                  <a:lnTo>
                    <a:pt x="56197" y="299758"/>
                  </a:lnTo>
                  <a:lnTo>
                    <a:pt x="54381" y="306692"/>
                  </a:lnTo>
                  <a:lnTo>
                    <a:pt x="52425" y="313309"/>
                  </a:lnTo>
                  <a:lnTo>
                    <a:pt x="49999" y="320586"/>
                  </a:lnTo>
                  <a:lnTo>
                    <a:pt x="50482" y="321030"/>
                  </a:lnTo>
                  <a:lnTo>
                    <a:pt x="44665" y="318897"/>
                  </a:lnTo>
                  <a:lnTo>
                    <a:pt x="44462" y="318897"/>
                  </a:lnTo>
                  <a:lnTo>
                    <a:pt x="40640" y="314960"/>
                  </a:lnTo>
                  <a:lnTo>
                    <a:pt x="39789" y="314960"/>
                  </a:lnTo>
                  <a:lnTo>
                    <a:pt x="39446" y="313690"/>
                  </a:lnTo>
                  <a:lnTo>
                    <a:pt x="39281" y="312420"/>
                  </a:lnTo>
                  <a:lnTo>
                    <a:pt x="43332" y="314960"/>
                  </a:lnTo>
                  <a:lnTo>
                    <a:pt x="40297" y="312420"/>
                  </a:lnTo>
                  <a:lnTo>
                    <a:pt x="38785" y="311150"/>
                  </a:lnTo>
                  <a:lnTo>
                    <a:pt x="38785" y="307340"/>
                  </a:lnTo>
                  <a:lnTo>
                    <a:pt x="39446" y="307340"/>
                  </a:lnTo>
                  <a:lnTo>
                    <a:pt x="39573" y="306070"/>
                  </a:lnTo>
                  <a:lnTo>
                    <a:pt x="40462" y="297180"/>
                  </a:lnTo>
                  <a:lnTo>
                    <a:pt x="40551" y="295910"/>
                  </a:lnTo>
                  <a:lnTo>
                    <a:pt x="40563" y="295694"/>
                  </a:lnTo>
                  <a:lnTo>
                    <a:pt x="41224" y="294043"/>
                  </a:lnTo>
                  <a:lnTo>
                    <a:pt x="41325" y="288912"/>
                  </a:lnTo>
                  <a:lnTo>
                    <a:pt x="59220" y="247142"/>
                  </a:lnTo>
                  <a:lnTo>
                    <a:pt x="73685" y="229768"/>
                  </a:lnTo>
                  <a:lnTo>
                    <a:pt x="72186" y="231076"/>
                  </a:lnTo>
                  <a:lnTo>
                    <a:pt x="71577" y="231800"/>
                  </a:lnTo>
                  <a:lnTo>
                    <a:pt x="58267" y="247294"/>
                  </a:lnTo>
                  <a:lnTo>
                    <a:pt x="52057" y="255435"/>
                  </a:lnTo>
                  <a:lnTo>
                    <a:pt x="46850" y="264121"/>
                  </a:lnTo>
                  <a:lnTo>
                    <a:pt x="44627" y="268554"/>
                  </a:lnTo>
                  <a:lnTo>
                    <a:pt x="42926" y="273227"/>
                  </a:lnTo>
                  <a:lnTo>
                    <a:pt x="42164" y="276326"/>
                  </a:lnTo>
                  <a:lnTo>
                    <a:pt x="41198" y="275018"/>
                  </a:lnTo>
                  <a:lnTo>
                    <a:pt x="40830" y="275018"/>
                  </a:lnTo>
                  <a:lnTo>
                    <a:pt x="42049" y="276847"/>
                  </a:lnTo>
                  <a:lnTo>
                    <a:pt x="40030" y="285178"/>
                  </a:lnTo>
                  <a:lnTo>
                    <a:pt x="40424" y="292849"/>
                  </a:lnTo>
                  <a:lnTo>
                    <a:pt x="40055" y="293738"/>
                  </a:lnTo>
                  <a:lnTo>
                    <a:pt x="37934" y="298450"/>
                  </a:lnTo>
                  <a:lnTo>
                    <a:pt x="37934" y="299059"/>
                  </a:lnTo>
                  <a:lnTo>
                    <a:pt x="37604" y="299859"/>
                  </a:lnTo>
                  <a:lnTo>
                    <a:pt x="34734" y="300990"/>
                  </a:lnTo>
                  <a:lnTo>
                    <a:pt x="33553" y="300990"/>
                  </a:lnTo>
                  <a:lnTo>
                    <a:pt x="38950" y="302260"/>
                  </a:lnTo>
                  <a:lnTo>
                    <a:pt x="37769" y="307340"/>
                  </a:lnTo>
                  <a:lnTo>
                    <a:pt x="36703" y="310032"/>
                  </a:lnTo>
                  <a:lnTo>
                    <a:pt x="36830" y="310032"/>
                  </a:lnTo>
                  <a:lnTo>
                    <a:pt x="38100" y="312420"/>
                  </a:lnTo>
                  <a:lnTo>
                    <a:pt x="37426" y="314960"/>
                  </a:lnTo>
                  <a:lnTo>
                    <a:pt x="39116" y="316230"/>
                  </a:lnTo>
                  <a:lnTo>
                    <a:pt x="43840" y="321310"/>
                  </a:lnTo>
                  <a:lnTo>
                    <a:pt x="56654" y="323850"/>
                  </a:lnTo>
                  <a:lnTo>
                    <a:pt x="61036" y="322580"/>
                  </a:lnTo>
                  <a:lnTo>
                    <a:pt x="63233" y="322580"/>
                  </a:lnTo>
                  <a:lnTo>
                    <a:pt x="83121" y="321310"/>
                  </a:lnTo>
                  <a:lnTo>
                    <a:pt x="86017" y="318897"/>
                  </a:lnTo>
                  <a:lnTo>
                    <a:pt x="86410" y="318897"/>
                  </a:lnTo>
                  <a:lnTo>
                    <a:pt x="88849" y="320040"/>
                  </a:lnTo>
                  <a:lnTo>
                    <a:pt x="98298" y="320040"/>
                  </a:lnTo>
                  <a:lnTo>
                    <a:pt x="99644" y="321310"/>
                  </a:lnTo>
                  <a:lnTo>
                    <a:pt x="106730" y="322580"/>
                  </a:lnTo>
                  <a:lnTo>
                    <a:pt x="111569" y="322580"/>
                  </a:lnTo>
                  <a:close/>
                </a:path>
                <a:path w="318769" h="327659">
                  <a:moveTo>
                    <a:pt x="149682" y="308343"/>
                  </a:moveTo>
                  <a:lnTo>
                    <a:pt x="149390" y="308610"/>
                  </a:lnTo>
                  <a:lnTo>
                    <a:pt x="149504" y="308927"/>
                  </a:lnTo>
                  <a:lnTo>
                    <a:pt x="149606" y="308610"/>
                  </a:lnTo>
                  <a:lnTo>
                    <a:pt x="149682" y="308343"/>
                  </a:lnTo>
                  <a:close/>
                </a:path>
                <a:path w="318769" h="327659">
                  <a:moveTo>
                    <a:pt x="166674" y="292303"/>
                  </a:moveTo>
                  <a:lnTo>
                    <a:pt x="166535" y="292303"/>
                  </a:lnTo>
                  <a:lnTo>
                    <a:pt x="156133" y="298450"/>
                  </a:lnTo>
                  <a:lnTo>
                    <a:pt x="151422" y="302260"/>
                  </a:lnTo>
                  <a:lnTo>
                    <a:pt x="149682" y="308343"/>
                  </a:lnTo>
                  <a:lnTo>
                    <a:pt x="166674" y="292303"/>
                  </a:lnTo>
                  <a:close/>
                </a:path>
                <a:path w="318769" h="327659">
                  <a:moveTo>
                    <a:pt x="172300" y="321691"/>
                  </a:moveTo>
                  <a:lnTo>
                    <a:pt x="171170" y="321691"/>
                  </a:lnTo>
                  <a:lnTo>
                    <a:pt x="171678" y="321310"/>
                  </a:lnTo>
                  <a:lnTo>
                    <a:pt x="170789" y="321310"/>
                  </a:lnTo>
                  <a:lnTo>
                    <a:pt x="170662" y="320916"/>
                  </a:lnTo>
                  <a:lnTo>
                    <a:pt x="170611" y="320751"/>
                  </a:lnTo>
                  <a:lnTo>
                    <a:pt x="170154" y="320751"/>
                  </a:lnTo>
                  <a:lnTo>
                    <a:pt x="168033" y="321691"/>
                  </a:lnTo>
                  <a:lnTo>
                    <a:pt x="168592" y="323532"/>
                  </a:lnTo>
                  <a:lnTo>
                    <a:pt x="170510" y="322630"/>
                  </a:lnTo>
                  <a:lnTo>
                    <a:pt x="172300" y="321691"/>
                  </a:lnTo>
                  <a:close/>
                </a:path>
                <a:path w="318769" h="327659">
                  <a:moveTo>
                    <a:pt x="178219" y="285750"/>
                  </a:moveTo>
                  <a:lnTo>
                    <a:pt x="173329" y="288290"/>
                  </a:lnTo>
                  <a:lnTo>
                    <a:pt x="166535" y="292303"/>
                  </a:lnTo>
                  <a:lnTo>
                    <a:pt x="167767" y="291706"/>
                  </a:lnTo>
                  <a:lnTo>
                    <a:pt x="172313" y="289560"/>
                  </a:lnTo>
                  <a:lnTo>
                    <a:pt x="176364" y="288290"/>
                  </a:lnTo>
                  <a:lnTo>
                    <a:pt x="178219" y="285750"/>
                  </a:lnTo>
                  <a:close/>
                </a:path>
                <a:path w="318769" h="327659">
                  <a:moveTo>
                    <a:pt x="207810" y="297561"/>
                  </a:moveTo>
                  <a:lnTo>
                    <a:pt x="207784" y="293344"/>
                  </a:lnTo>
                  <a:lnTo>
                    <a:pt x="207543" y="294500"/>
                  </a:lnTo>
                  <a:lnTo>
                    <a:pt x="207594" y="299935"/>
                  </a:lnTo>
                  <a:lnTo>
                    <a:pt x="207810" y="297561"/>
                  </a:lnTo>
                  <a:close/>
                </a:path>
                <a:path w="318769" h="327659">
                  <a:moveTo>
                    <a:pt x="234708" y="325120"/>
                  </a:moveTo>
                  <a:lnTo>
                    <a:pt x="228803" y="326390"/>
                  </a:lnTo>
                  <a:lnTo>
                    <a:pt x="216319" y="325120"/>
                  </a:lnTo>
                  <a:lnTo>
                    <a:pt x="211950" y="323850"/>
                  </a:lnTo>
                  <a:lnTo>
                    <a:pt x="210375" y="322580"/>
                  </a:lnTo>
                  <a:lnTo>
                    <a:pt x="207225" y="320040"/>
                  </a:lnTo>
                  <a:lnTo>
                    <a:pt x="205206" y="316471"/>
                  </a:lnTo>
                  <a:lnTo>
                    <a:pt x="205524" y="316064"/>
                  </a:lnTo>
                  <a:lnTo>
                    <a:pt x="204355" y="312356"/>
                  </a:lnTo>
                  <a:lnTo>
                    <a:pt x="204355" y="311150"/>
                  </a:lnTo>
                  <a:lnTo>
                    <a:pt x="204000" y="310261"/>
                  </a:lnTo>
                  <a:lnTo>
                    <a:pt x="205486" y="307936"/>
                  </a:lnTo>
                  <a:lnTo>
                    <a:pt x="207543" y="300583"/>
                  </a:lnTo>
                  <a:lnTo>
                    <a:pt x="204939" y="304038"/>
                  </a:lnTo>
                  <a:lnTo>
                    <a:pt x="203466" y="308914"/>
                  </a:lnTo>
                  <a:lnTo>
                    <a:pt x="203390" y="308762"/>
                  </a:lnTo>
                  <a:lnTo>
                    <a:pt x="203695" y="307213"/>
                  </a:lnTo>
                  <a:lnTo>
                    <a:pt x="202006" y="298538"/>
                  </a:lnTo>
                  <a:lnTo>
                    <a:pt x="201841" y="294589"/>
                  </a:lnTo>
                  <a:lnTo>
                    <a:pt x="201828" y="300062"/>
                  </a:lnTo>
                  <a:lnTo>
                    <a:pt x="201968" y="303987"/>
                  </a:lnTo>
                  <a:lnTo>
                    <a:pt x="201891" y="304965"/>
                  </a:lnTo>
                  <a:lnTo>
                    <a:pt x="201828" y="304800"/>
                  </a:lnTo>
                  <a:lnTo>
                    <a:pt x="201739" y="306070"/>
                  </a:lnTo>
                  <a:lnTo>
                    <a:pt x="201637" y="307238"/>
                  </a:lnTo>
                  <a:lnTo>
                    <a:pt x="199504" y="305282"/>
                  </a:lnTo>
                  <a:lnTo>
                    <a:pt x="193979" y="300812"/>
                  </a:lnTo>
                  <a:lnTo>
                    <a:pt x="193700" y="294360"/>
                  </a:lnTo>
                  <a:lnTo>
                    <a:pt x="193573" y="294640"/>
                  </a:lnTo>
                  <a:lnTo>
                    <a:pt x="193929" y="302793"/>
                  </a:lnTo>
                  <a:lnTo>
                    <a:pt x="197891" y="307035"/>
                  </a:lnTo>
                  <a:lnTo>
                    <a:pt x="201155" y="310019"/>
                  </a:lnTo>
                  <a:lnTo>
                    <a:pt x="201002" y="310832"/>
                  </a:lnTo>
                  <a:lnTo>
                    <a:pt x="201358" y="310883"/>
                  </a:lnTo>
                  <a:lnTo>
                    <a:pt x="201345" y="311150"/>
                  </a:lnTo>
                  <a:lnTo>
                    <a:pt x="201244" y="312420"/>
                  </a:lnTo>
                  <a:lnTo>
                    <a:pt x="201155" y="313690"/>
                  </a:lnTo>
                  <a:lnTo>
                    <a:pt x="202501" y="312420"/>
                  </a:lnTo>
                  <a:lnTo>
                    <a:pt x="202615" y="313690"/>
                  </a:lnTo>
                  <a:lnTo>
                    <a:pt x="202730" y="314960"/>
                  </a:lnTo>
                  <a:lnTo>
                    <a:pt x="202844" y="316230"/>
                  </a:lnTo>
                  <a:lnTo>
                    <a:pt x="202946" y="317500"/>
                  </a:lnTo>
                  <a:lnTo>
                    <a:pt x="203073" y="318897"/>
                  </a:lnTo>
                  <a:lnTo>
                    <a:pt x="203174" y="320040"/>
                  </a:lnTo>
                  <a:lnTo>
                    <a:pt x="203009" y="321310"/>
                  </a:lnTo>
                  <a:lnTo>
                    <a:pt x="192227" y="323850"/>
                  </a:lnTo>
                  <a:lnTo>
                    <a:pt x="189522" y="323850"/>
                  </a:lnTo>
                  <a:lnTo>
                    <a:pt x="184124" y="322580"/>
                  </a:lnTo>
                  <a:lnTo>
                    <a:pt x="179908" y="321310"/>
                  </a:lnTo>
                  <a:lnTo>
                    <a:pt x="178892" y="321310"/>
                  </a:lnTo>
                  <a:lnTo>
                    <a:pt x="180581" y="314960"/>
                  </a:lnTo>
                  <a:lnTo>
                    <a:pt x="181927" y="311150"/>
                  </a:lnTo>
                  <a:lnTo>
                    <a:pt x="180695" y="312699"/>
                  </a:lnTo>
                  <a:lnTo>
                    <a:pt x="182372" y="308165"/>
                  </a:lnTo>
                  <a:lnTo>
                    <a:pt x="184378" y="300443"/>
                  </a:lnTo>
                  <a:lnTo>
                    <a:pt x="180835" y="294449"/>
                  </a:lnTo>
                  <a:lnTo>
                    <a:pt x="180352" y="294233"/>
                  </a:lnTo>
                  <a:lnTo>
                    <a:pt x="183718" y="299910"/>
                  </a:lnTo>
                  <a:lnTo>
                    <a:pt x="181546" y="308673"/>
                  </a:lnTo>
                  <a:lnTo>
                    <a:pt x="179501" y="314198"/>
                  </a:lnTo>
                  <a:lnTo>
                    <a:pt x="176733" y="317677"/>
                  </a:lnTo>
                  <a:lnTo>
                    <a:pt x="175336" y="317373"/>
                  </a:lnTo>
                  <a:lnTo>
                    <a:pt x="174294" y="317017"/>
                  </a:lnTo>
                  <a:lnTo>
                    <a:pt x="173278" y="316484"/>
                  </a:lnTo>
                  <a:lnTo>
                    <a:pt x="172796" y="316242"/>
                  </a:lnTo>
                  <a:lnTo>
                    <a:pt x="173240" y="317893"/>
                  </a:lnTo>
                  <a:lnTo>
                    <a:pt x="173723" y="319443"/>
                  </a:lnTo>
                  <a:lnTo>
                    <a:pt x="173482" y="319544"/>
                  </a:lnTo>
                  <a:lnTo>
                    <a:pt x="172364" y="320205"/>
                  </a:lnTo>
                  <a:lnTo>
                    <a:pt x="172046" y="320751"/>
                  </a:lnTo>
                  <a:lnTo>
                    <a:pt x="173647" y="320751"/>
                  </a:lnTo>
                  <a:lnTo>
                    <a:pt x="174205" y="319786"/>
                  </a:lnTo>
                  <a:lnTo>
                    <a:pt x="174371" y="319862"/>
                  </a:lnTo>
                  <a:lnTo>
                    <a:pt x="175374" y="320382"/>
                  </a:lnTo>
                  <a:lnTo>
                    <a:pt x="176415" y="320725"/>
                  </a:lnTo>
                  <a:lnTo>
                    <a:pt x="176555" y="320751"/>
                  </a:lnTo>
                  <a:lnTo>
                    <a:pt x="177203" y="322580"/>
                  </a:lnTo>
                  <a:lnTo>
                    <a:pt x="174853" y="326390"/>
                  </a:lnTo>
                  <a:lnTo>
                    <a:pt x="158991" y="326390"/>
                  </a:lnTo>
                  <a:lnTo>
                    <a:pt x="155460" y="325120"/>
                  </a:lnTo>
                  <a:lnTo>
                    <a:pt x="153771" y="323850"/>
                  </a:lnTo>
                  <a:lnTo>
                    <a:pt x="152082" y="322580"/>
                  </a:lnTo>
                  <a:lnTo>
                    <a:pt x="150736" y="320040"/>
                  </a:lnTo>
                  <a:lnTo>
                    <a:pt x="151422" y="313690"/>
                  </a:lnTo>
                  <a:lnTo>
                    <a:pt x="149504" y="308927"/>
                  </a:lnTo>
                  <a:lnTo>
                    <a:pt x="147053" y="317500"/>
                  </a:lnTo>
                  <a:lnTo>
                    <a:pt x="146723" y="318897"/>
                  </a:lnTo>
                  <a:lnTo>
                    <a:pt x="147535" y="322580"/>
                  </a:lnTo>
                  <a:lnTo>
                    <a:pt x="144843" y="323850"/>
                  </a:lnTo>
                  <a:lnTo>
                    <a:pt x="137972" y="321310"/>
                  </a:lnTo>
                  <a:lnTo>
                    <a:pt x="134543" y="320040"/>
                  </a:lnTo>
                  <a:lnTo>
                    <a:pt x="122796" y="320040"/>
                  </a:lnTo>
                  <a:lnTo>
                    <a:pt x="118681" y="320979"/>
                  </a:lnTo>
                  <a:lnTo>
                    <a:pt x="118872" y="320840"/>
                  </a:lnTo>
                  <a:lnTo>
                    <a:pt x="119329" y="320141"/>
                  </a:lnTo>
                  <a:lnTo>
                    <a:pt x="122618" y="315226"/>
                  </a:lnTo>
                  <a:lnTo>
                    <a:pt x="124371" y="313080"/>
                  </a:lnTo>
                  <a:lnTo>
                    <a:pt x="122847" y="313347"/>
                  </a:lnTo>
                  <a:lnTo>
                    <a:pt x="120815" y="316128"/>
                  </a:lnTo>
                  <a:lnTo>
                    <a:pt x="119392" y="318262"/>
                  </a:lnTo>
                  <a:lnTo>
                    <a:pt x="118973" y="318490"/>
                  </a:lnTo>
                  <a:lnTo>
                    <a:pt x="120662" y="309283"/>
                  </a:lnTo>
                  <a:lnTo>
                    <a:pt x="119570" y="302285"/>
                  </a:lnTo>
                  <a:lnTo>
                    <a:pt x="119202" y="302272"/>
                  </a:lnTo>
                  <a:lnTo>
                    <a:pt x="119900" y="306692"/>
                  </a:lnTo>
                  <a:lnTo>
                    <a:pt x="117944" y="310070"/>
                  </a:lnTo>
                  <a:lnTo>
                    <a:pt x="115938" y="315874"/>
                  </a:lnTo>
                  <a:lnTo>
                    <a:pt x="114147" y="320255"/>
                  </a:lnTo>
                  <a:lnTo>
                    <a:pt x="111048" y="320852"/>
                  </a:lnTo>
                  <a:lnTo>
                    <a:pt x="111175" y="320713"/>
                  </a:lnTo>
                  <a:lnTo>
                    <a:pt x="111264" y="320459"/>
                  </a:lnTo>
                  <a:lnTo>
                    <a:pt x="112699" y="315912"/>
                  </a:lnTo>
                  <a:lnTo>
                    <a:pt x="113601" y="309575"/>
                  </a:lnTo>
                  <a:lnTo>
                    <a:pt x="110693" y="306057"/>
                  </a:lnTo>
                  <a:lnTo>
                    <a:pt x="115062" y="303606"/>
                  </a:lnTo>
                  <a:lnTo>
                    <a:pt x="117513" y="298589"/>
                  </a:lnTo>
                  <a:lnTo>
                    <a:pt x="117195" y="292646"/>
                  </a:lnTo>
                  <a:lnTo>
                    <a:pt x="116840" y="291693"/>
                  </a:lnTo>
                  <a:lnTo>
                    <a:pt x="117170" y="297764"/>
                  </a:lnTo>
                  <a:lnTo>
                    <a:pt x="114338" y="302336"/>
                  </a:lnTo>
                  <a:lnTo>
                    <a:pt x="110807" y="304304"/>
                  </a:lnTo>
                  <a:lnTo>
                    <a:pt x="110896" y="303733"/>
                  </a:lnTo>
                  <a:lnTo>
                    <a:pt x="111455" y="301650"/>
                  </a:lnTo>
                  <a:lnTo>
                    <a:pt x="111264" y="300837"/>
                  </a:lnTo>
                  <a:lnTo>
                    <a:pt x="110845" y="299961"/>
                  </a:lnTo>
                  <a:lnTo>
                    <a:pt x="110299" y="299186"/>
                  </a:lnTo>
                  <a:lnTo>
                    <a:pt x="109651" y="301675"/>
                  </a:lnTo>
                  <a:lnTo>
                    <a:pt x="109410" y="303517"/>
                  </a:lnTo>
                  <a:lnTo>
                    <a:pt x="109410" y="304507"/>
                  </a:lnTo>
                  <a:lnTo>
                    <a:pt x="107683" y="302399"/>
                  </a:lnTo>
                  <a:lnTo>
                    <a:pt x="104660" y="309867"/>
                  </a:lnTo>
                  <a:lnTo>
                    <a:pt x="103149" y="312216"/>
                  </a:lnTo>
                  <a:lnTo>
                    <a:pt x="103454" y="312445"/>
                  </a:lnTo>
                  <a:lnTo>
                    <a:pt x="104762" y="310426"/>
                  </a:lnTo>
                  <a:lnTo>
                    <a:pt x="105549" y="308851"/>
                  </a:lnTo>
                  <a:lnTo>
                    <a:pt x="108953" y="304774"/>
                  </a:lnTo>
                  <a:lnTo>
                    <a:pt x="109410" y="305689"/>
                  </a:lnTo>
                  <a:lnTo>
                    <a:pt x="109423" y="305955"/>
                  </a:lnTo>
                  <a:lnTo>
                    <a:pt x="109601" y="307009"/>
                  </a:lnTo>
                  <a:lnTo>
                    <a:pt x="110185" y="307441"/>
                  </a:lnTo>
                  <a:lnTo>
                    <a:pt x="112280" y="313042"/>
                  </a:lnTo>
                  <a:lnTo>
                    <a:pt x="111683" y="317322"/>
                  </a:lnTo>
                  <a:lnTo>
                    <a:pt x="110540" y="320941"/>
                  </a:lnTo>
                  <a:lnTo>
                    <a:pt x="109740" y="321094"/>
                  </a:lnTo>
                  <a:lnTo>
                    <a:pt x="109664" y="322021"/>
                  </a:lnTo>
                  <a:lnTo>
                    <a:pt x="110858" y="321805"/>
                  </a:lnTo>
                  <a:lnTo>
                    <a:pt x="111150" y="321881"/>
                  </a:lnTo>
                  <a:lnTo>
                    <a:pt x="116357" y="320916"/>
                  </a:lnTo>
                  <a:lnTo>
                    <a:pt x="116065" y="321360"/>
                  </a:lnTo>
                  <a:lnTo>
                    <a:pt x="116192" y="321538"/>
                  </a:lnTo>
                  <a:lnTo>
                    <a:pt x="111569" y="322580"/>
                  </a:lnTo>
                  <a:lnTo>
                    <a:pt x="118364" y="322580"/>
                  </a:lnTo>
                  <a:lnTo>
                    <a:pt x="128485" y="321310"/>
                  </a:lnTo>
                  <a:lnTo>
                    <a:pt x="135229" y="322580"/>
                  </a:lnTo>
                  <a:lnTo>
                    <a:pt x="151917" y="326390"/>
                  </a:lnTo>
                  <a:lnTo>
                    <a:pt x="160185" y="327660"/>
                  </a:lnTo>
                  <a:lnTo>
                    <a:pt x="178727" y="326390"/>
                  </a:lnTo>
                  <a:lnTo>
                    <a:pt x="181254" y="323850"/>
                  </a:lnTo>
                  <a:lnTo>
                    <a:pt x="185648" y="325120"/>
                  </a:lnTo>
                  <a:lnTo>
                    <a:pt x="198120" y="323850"/>
                  </a:lnTo>
                  <a:lnTo>
                    <a:pt x="202666" y="322580"/>
                  </a:lnTo>
                  <a:lnTo>
                    <a:pt x="205879" y="322580"/>
                  </a:lnTo>
                  <a:lnTo>
                    <a:pt x="211429" y="325120"/>
                  </a:lnTo>
                  <a:lnTo>
                    <a:pt x="231343" y="327660"/>
                  </a:lnTo>
                  <a:lnTo>
                    <a:pt x="233032" y="326390"/>
                  </a:lnTo>
                  <a:lnTo>
                    <a:pt x="234708" y="325120"/>
                  </a:lnTo>
                  <a:close/>
                </a:path>
                <a:path w="318769" h="327659">
                  <a:moveTo>
                    <a:pt x="244830" y="295910"/>
                  </a:moveTo>
                  <a:lnTo>
                    <a:pt x="242366" y="291706"/>
                  </a:lnTo>
                  <a:lnTo>
                    <a:pt x="242570" y="292303"/>
                  </a:lnTo>
                  <a:lnTo>
                    <a:pt x="244779" y="296481"/>
                  </a:lnTo>
                  <a:lnTo>
                    <a:pt x="244830" y="295910"/>
                  </a:lnTo>
                  <a:close/>
                </a:path>
                <a:path w="318769" h="327659">
                  <a:moveTo>
                    <a:pt x="246507" y="306070"/>
                  </a:moveTo>
                  <a:lnTo>
                    <a:pt x="245833" y="302260"/>
                  </a:lnTo>
                  <a:lnTo>
                    <a:pt x="245833" y="298450"/>
                  </a:lnTo>
                  <a:lnTo>
                    <a:pt x="244779" y="296481"/>
                  </a:lnTo>
                  <a:lnTo>
                    <a:pt x="244729" y="297180"/>
                  </a:lnTo>
                  <a:lnTo>
                    <a:pt x="244614" y="298450"/>
                  </a:lnTo>
                  <a:lnTo>
                    <a:pt x="244513" y="299720"/>
                  </a:lnTo>
                  <a:lnTo>
                    <a:pt x="244411" y="300990"/>
                  </a:lnTo>
                  <a:lnTo>
                    <a:pt x="244309" y="302260"/>
                  </a:lnTo>
                  <a:lnTo>
                    <a:pt x="244208" y="303530"/>
                  </a:lnTo>
                  <a:lnTo>
                    <a:pt x="244094" y="304800"/>
                  </a:lnTo>
                  <a:lnTo>
                    <a:pt x="243992" y="306070"/>
                  </a:lnTo>
                  <a:lnTo>
                    <a:pt x="243890" y="307340"/>
                  </a:lnTo>
                  <a:lnTo>
                    <a:pt x="243789" y="308610"/>
                  </a:lnTo>
                  <a:lnTo>
                    <a:pt x="243674" y="310032"/>
                  </a:lnTo>
                  <a:lnTo>
                    <a:pt x="243586" y="311150"/>
                  </a:lnTo>
                  <a:lnTo>
                    <a:pt x="243471" y="312420"/>
                  </a:lnTo>
                  <a:lnTo>
                    <a:pt x="246507" y="306070"/>
                  </a:lnTo>
                  <a:close/>
                </a:path>
                <a:path w="318769" h="327659">
                  <a:moveTo>
                    <a:pt x="250926" y="292303"/>
                  </a:moveTo>
                  <a:lnTo>
                    <a:pt x="250317" y="291706"/>
                  </a:lnTo>
                  <a:lnTo>
                    <a:pt x="250672" y="292303"/>
                  </a:lnTo>
                  <a:lnTo>
                    <a:pt x="250926" y="292303"/>
                  </a:lnTo>
                  <a:close/>
                </a:path>
                <a:path w="318769" h="327659">
                  <a:moveTo>
                    <a:pt x="271132" y="284657"/>
                  </a:moveTo>
                  <a:lnTo>
                    <a:pt x="269024" y="280644"/>
                  </a:lnTo>
                  <a:lnTo>
                    <a:pt x="266103" y="276136"/>
                  </a:lnTo>
                  <a:lnTo>
                    <a:pt x="258089" y="273875"/>
                  </a:lnTo>
                  <a:lnTo>
                    <a:pt x="257606" y="272732"/>
                  </a:lnTo>
                  <a:lnTo>
                    <a:pt x="256984" y="271653"/>
                  </a:lnTo>
                  <a:lnTo>
                    <a:pt x="257695" y="268287"/>
                  </a:lnTo>
                  <a:lnTo>
                    <a:pt x="251929" y="259372"/>
                  </a:lnTo>
                  <a:lnTo>
                    <a:pt x="249504" y="253441"/>
                  </a:lnTo>
                  <a:lnTo>
                    <a:pt x="250456" y="257187"/>
                  </a:lnTo>
                  <a:lnTo>
                    <a:pt x="251167" y="258940"/>
                  </a:lnTo>
                  <a:lnTo>
                    <a:pt x="252501" y="262229"/>
                  </a:lnTo>
                  <a:lnTo>
                    <a:pt x="254012" y="266268"/>
                  </a:lnTo>
                  <a:lnTo>
                    <a:pt x="254114" y="272580"/>
                  </a:lnTo>
                  <a:lnTo>
                    <a:pt x="252844" y="273443"/>
                  </a:lnTo>
                  <a:lnTo>
                    <a:pt x="248970" y="278866"/>
                  </a:lnTo>
                  <a:lnTo>
                    <a:pt x="246583" y="282435"/>
                  </a:lnTo>
                  <a:lnTo>
                    <a:pt x="246494" y="285407"/>
                  </a:lnTo>
                  <a:lnTo>
                    <a:pt x="245160" y="283210"/>
                  </a:lnTo>
                  <a:lnTo>
                    <a:pt x="242455" y="276860"/>
                  </a:lnTo>
                  <a:lnTo>
                    <a:pt x="242455" y="274320"/>
                  </a:lnTo>
                  <a:lnTo>
                    <a:pt x="244322" y="269240"/>
                  </a:lnTo>
                  <a:lnTo>
                    <a:pt x="240779" y="273050"/>
                  </a:lnTo>
                  <a:lnTo>
                    <a:pt x="242125" y="280670"/>
                  </a:lnTo>
                  <a:lnTo>
                    <a:pt x="242976" y="284480"/>
                  </a:lnTo>
                  <a:lnTo>
                    <a:pt x="250317" y="291706"/>
                  </a:lnTo>
                  <a:lnTo>
                    <a:pt x="249034" y="289560"/>
                  </a:lnTo>
                  <a:lnTo>
                    <a:pt x="248666" y="288963"/>
                  </a:lnTo>
                  <a:lnTo>
                    <a:pt x="248869" y="284657"/>
                  </a:lnTo>
                  <a:lnTo>
                    <a:pt x="251091" y="281279"/>
                  </a:lnTo>
                  <a:lnTo>
                    <a:pt x="254571" y="276440"/>
                  </a:lnTo>
                  <a:lnTo>
                    <a:pt x="256247" y="275247"/>
                  </a:lnTo>
                  <a:lnTo>
                    <a:pt x="256501" y="273977"/>
                  </a:lnTo>
                  <a:lnTo>
                    <a:pt x="256832" y="274535"/>
                  </a:lnTo>
                  <a:lnTo>
                    <a:pt x="258864" y="274713"/>
                  </a:lnTo>
                  <a:lnTo>
                    <a:pt x="263220" y="276517"/>
                  </a:lnTo>
                  <a:lnTo>
                    <a:pt x="269354" y="281889"/>
                  </a:lnTo>
                  <a:lnTo>
                    <a:pt x="271132" y="284657"/>
                  </a:lnTo>
                  <a:close/>
                </a:path>
                <a:path w="318769" h="327659">
                  <a:moveTo>
                    <a:pt x="274599" y="309295"/>
                  </a:moveTo>
                  <a:lnTo>
                    <a:pt x="273875" y="304507"/>
                  </a:lnTo>
                  <a:lnTo>
                    <a:pt x="269417" y="301879"/>
                  </a:lnTo>
                  <a:lnTo>
                    <a:pt x="266534" y="296087"/>
                  </a:lnTo>
                  <a:lnTo>
                    <a:pt x="265684" y="294462"/>
                  </a:lnTo>
                  <a:lnTo>
                    <a:pt x="264604" y="289788"/>
                  </a:lnTo>
                  <a:lnTo>
                    <a:pt x="262674" y="288099"/>
                  </a:lnTo>
                  <a:lnTo>
                    <a:pt x="261162" y="285419"/>
                  </a:lnTo>
                  <a:lnTo>
                    <a:pt x="260692" y="285584"/>
                  </a:lnTo>
                  <a:lnTo>
                    <a:pt x="260807" y="285788"/>
                  </a:lnTo>
                  <a:lnTo>
                    <a:pt x="261912" y="287756"/>
                  </a:lnTo>
                  <a:lnTo>
                    <a:pt x="262775" y="289750"/>
                  </a:lnTo>
                  <a:lnTo>
                    <a:pt x="263791" y="295325"/>
                  </a:lnTo>
                  <a:lnTo>
                    <a:pt x="264071" y="295452"/>
                  </a:lnTo>
                  <a:lnTo>
                    <a:pt x="267550" y="302145"/>
                  </a:lnTo>
                  <a:lnTo>
                    <a:pt x="272072" y="305282"/>
                  </a:lnTo>
                  <a:lnTo>
                    <a:pt x="272732" y="309651"/>
                  </a:lnTo>
                  <a:lnTo>
                    <a:pt x="274599" y="309295"/>
                  </a:lnTo>
                  <a:close/>
                </a:path>
                <a:path w="318769" h="327659">
                  <a:moveTo>
                    <a:pt x="278688" y="310032"/>
                  </a:moveTo>
                  <a:lnTo>
                    <a:pt x="277710" y="310032"/>
                  </a:lnTo>
                  <a:lnTo>
                    <a:pt x="263867" y="310032"/>
                  </a:lnTo>
                  <a:lnTo>
                    <a:pt x="263601" y="304215"/>
                  </a:lnTo>
                  <a:lnTo>
                    <a:pt x="258368" y="300316"/>
                  </a:lnTo>
                  <a:lnTo>
                    <a:pt x="256260" y="294894"/>
                  </a:lnTo>
                  <a:lnTo>
                    <a:pt x="255866" y="294805"/>
                  </a:lnTo>
                  <a:lnTo>
                    <a:pt x="255930" y="294970"/>
                  </a:lnTo>
                  <a:lnTo>
                    <a:pt x="258000" y="300253"/>
                  </a:lnTo>
                  <a:lnTo>
                    <a:pt x="262496" y="304330"/>
                  </a:lnTo>
                  <a:lnTo>
                    <a:pt x="262763" y="310032"/>
                  </a:lnTo>
                  <a:lnTo>
                    <a:pt x="258318" y="310032"/>
                  </a:lnTo>
                  <a:lnTo>
                    <a:pt x="258229" y="307340"/>
                  </a:lnTo>
                  <a:lnTo>
                    <a:pt x="258140" y="304800"/>
                  </a:lnTo>
                  <a:lnTo>
                    <a:pt x="250672" y="292303"/>
                  </a:lnTo>
                  <a:lnTo>
                    <a:pt x="249885" y="295910"/>
                  </a:lnTo>
                  <a:lnTo>
                    <a:pt x="253250" y="302260"/>
                  </a:lnTo>
                  <a:lnTo>
                    <a:pt x="253199" y="303530"/>
                  </a:lnTo>
                  <a:lnTo>
                    <a:pt x="253085" y="306070"/>
                  </a:lnTo>
                  <a:lnTo>
                    <a:pt x="253796" y="308381"/>
                  </a:lnTo>
                  <a:lnTo>
                    <a:pt x="253174" y="312254"/>
                  </a:lnTo>
                  <a:lnTo>
                    <a:pt x="252260" y="313004"/>
                  </a:lnTo>
                  <a:lnTo>
                    <a:pt x="252666" y="309892"/>
                  </a:lnTo>
                  <a:lnTo>
                    <a:pt x="252387" y="307378"/>
                  </a:lnTo>
                  <a:lnTo>
                    <a:pt x="251307" y="304266"/>
                  </a:lnTo>
                  <a:lnTo>
                    <a:pt x="250380" y="305917"/>
                  </a:lnTo>
                  <a:lnTo>
                    <a:pt x="250291" y="306895"/>
                  </a:lnTo>
                  <a:lnTo>
                    <a:pt x="250901" y="308673"/>
                  </a:lnTo>
                  <a:lnTo>
                    <a:pt x="251193" y="309854"/>
                  </a:lnTo>
                  <a:lnTo>
                    <a:pt x="251282" y="312089"/>
                  </a:lnTo>
                  <a:lnTo>
                    <a:pt x="251294" y="314502"/>
                  </a:lnTo>
                  <a:lnTo>
                    <a:pt x="249682" y="315734"/>
                  </a:lnTo>
                  <a:lnTo>
                    <a:pt x="249732" y="318516"/>
                  </a:lnTo>
                  <a:lnTo>
                    <a:pt x="250139" y="318198"/>
                  </a:lnTo>
                  <a:lnTo>
                    <a:pt x="251701" y="316992"/>
                  </a:lnTo>
                  <a:lnTo>
                    <a:pt x="251980" y="315061"/>
                  </a:lnTo>
                  <a:lnTo>
                    <a:pt x="254685" y="311277"/>
                  </a:lnTo>
                  <a:lnTo>
                    <a:pt x="255447" y="313690"/>
                  </a:lnTo>
                  <a:lnTo>
                    <a:pt x="256286" y="316230"/>
                  </a:lnTo>
                  <a:lnTo>
                    <a:pt x="251574" y="323850"/>
                  </a:lnTo>
                  <a:lnTo>
                    <a:pt x="241287" y="323850"/>
                  </a:lnTo>
                  <a:lnTo>
                    <a:pt x="237236" y="322580"/>
                  </a:lnTo>
                  <a:lnTo>
                    <a:pt x="238760" y="320040"/>
                  </a:lnTo>
                  <a:lnTo>
                    <a:pt x="240284" y="318897"/>
                  </a:lnTo>
                  <a:lnTo>
                    <a:pt x="241046" y="317500"/>
                  </a:lnTo>
                  <a:lnTo>
                    <a:pt x="241655" y="316230"/>
                  </a:lnTo>
                  <a:lnTo>
                    <a:pt x="243471" y="312420"/>
                  </a:lnTo>
                  <a:lnTo>
                    <a:pt x="239090" y="316230"/>
                  </a:lnTo>
                  <a:lnTo>
                    <a:pt x="238252" y="314960"/>
                  </a:lnTo>
                  <a:lnTo>
                    <a:pt x="236613" y="310032"/>
                  </a:lnTo>
                  <a:lnTo>
                    <a:pt x="236143" y="309524"/>
                  </a:lnTo>
                  <a:lnTo>
                    <a:pt x="233527" y="307340"/>
                  </a:lnTo>
                  <a:lnTo>
                    <a:pt x="234835" y="312420"/>
                  </a:lnTo>
                  <a:lnTo>
                    <a:pt x="238633" y="316230"/>
                  </a:lnTo>
                  <a:lnTo>
                    <a:pt x="237109" y="320040"/>
                  </a:lnTo>
                  <a:lnTo>
                    <a:pt x="234670" y="325120"/>
                  </a:lnTo>
                  <a:lnTo>
                    <a:pt x="236397" y="323850"/>
                  </a:lnTo>
                  <a:lnTo>
                    <a:pt x="240601" y="325120"/>
                  </a:lnTo>
                  <a:lnTo>
                    <a:pt x="250050" y="325120"/>
                  </a:lnTo>
                  <a:lnTo>
                    <a:pt x="251904" y="323850"/>
                  </a:lnTo>
                  <a:lnTo>
                    <a:pt x="259334" y="317500"/>
                  </a:lnTo>
                  <a:lnTo>
                    <a:pt x="257022" y="312420"/>
                  </a:lnTo>
                  <a:lnTo>
                    <a:pt x="265125" y="312420"/>
                  </a:lnTo>
                  <a:lnTo>
                    <a:pt x="278688" y="310032"/>
                  </a:lnTo>
                  <a:close/>
                </a:path>
                <a:path w="318769" h="327659">
                  <a:moveTo>
                    <a:pt x="297167" y="250609"/>
                  </a:moveTo>
                  <a:lnTo>
                    <a:pt x="294855" y="247650"/>
                  </a:lnTo>
                  <a:lnTo>
                    <a:pt x="284200" y="236220"/>
                  </a:lnTo>
                  <a:lnTo>
                    <a:pt x="274929" y="228600"/>
                  </a:lnTo>
                  <a:lnTo>
                    <a:pt x="270967" y="224790"/>
                  </a:lnTo>
                  <a:lnTo>
                    <a:pt x="267931" y="219710"/>
                  </a:lnTo>
                  <a:lnTo>
                    <a:pt x="252298" y="199390"/>
                  </a:lnTo>
                  <a:lnTo>
                    <a:pt x="248577" y="191770"/>
                  </a:lnTo>
                  <a:lnTo>
                    <a:pt x="236689" y="146050"/>
                  </a:lnTo>
                  <a:lnTo>
                    <a:pt x="235038" y="113030"/>
                  </a:lnTo>
                  <a:lnTo>
                    <a:pt x="236435" y="105410"/>
                  </a:lnTo>
                  <a:lnTo>
                    <a:pt x="254266" y="48260"/>
                  </a:lnTo>
                  <a:lnTo>
                    <a:pt x="273380" y="7620"/>
                  </a:lnTo>
                  <a:lnTo>
                    <a:pt x="276999" y="0"/>
                  </a:lnTo>
                  <a:lnTo>
                    <a:pt x="238480" y="2540"/>
                  </a:lnTo>
                  <a:lnTo>
                    <a:pt x="68643" y="2540"/>
                  </a:lnTo>
                  <a:lnTo>
                    <a:pt x="49009" y="1270"/>
                  </a:lnTo>
                  <a:lnTo>
                    <a:pt x="43027" y="1270"/>
                  </a:lnTo>
                  <a:lnTo>
                    <a:pt x="47993" y="3949"/>
                  </a:lnTo>
                  <a:lnTo>
                    <a:pt x="50876" y="3949"/>
                  </a:lnTo>
                  <a:lnTo>
                    <a:pt x="115328" y="5080"/>
                  </a:lnTo>
                  <a:lnTo>
                    <a:pt x="198488" y="5080"/>
                  </a:lnTo>
                  <a:lnTo>
                    <a:pt x="224421" y="3949"/>
                  </a:lnTo>
                  <a:lnTo>
                    <a:pt x="225171" y="3949"/>
                  </a:lnTo>
                  <a:lnTo>
                    <a:pt x="249567" y="2540"/>
                  </a:lnTo>
                  <a:lnTo>
                    <a:pt x="273837" y="2540"/>
                  </a:lnTo>
                  <a:lnTo>
                    <a:pt x="268135" y="13970"/>
                  </a:lnTo>
                  <a:lnTo>
                    <a:pt x="264261" y="21590"/>
                  </a:lnTo>
                  <a:lnTo>
                    <a:pt x="260451" y="30480"/>
                  </a:lnTo>
                  <a:lnTo>
                    <a:pt x="243078" y="76200"/>
                  </a:lnTo>
                  <a:lnTo>
                    <a:pt x="233641" y="114300"/>
                  </a:lnTo>
                  <a:lnTo>
                    <a:pt x="233553" y="125730"/>
                  </a:lnTo>
                  <a:lnTo>
                    <a:pt x="234505" y="137160"/>
                  </a:lnTo>
                  <a:lnTo>
                    <a:pt x="235889" y="149860"/>
                  </a:lnTo>
                  <a:lnTo>
                    <a:pt x="237451" y="160020"/>
                  </a:lnTo>
                  <a:lnTo>
                    <a:pt x="239420" y="170180"/>
                  </a:lnTo>
                  <a:lnTo>
                    <a:pt x="241909" y="177800"/>
                  </a:lnTo>
                  <a:lnTo>
                    <a:pt x="244995" y="187960"/>
                  </a:lnTo>
                  <a:lnTo>
                    <a:pt x="267589" y="223520"/>
                  </a:lnTo>
                  <a:lnTo>
                    <a:pt x="274840" y="229870"/>
                  </a:lnTo>
                  <a:lnTo>
                    <a:pt x="282930" y="237490"/>
                  </a:lnTo>
                  <a:lnTo>
                    <a:pt x="288264" y="242570"/>
                  </a:lnTo>
                  <a:lnTo>
                    <a:pt x="292620" y="246380"/>
                  </a:lnTo>
                  <a:lnTo>
                    <a:pt x="297167" y="250609"/>
                  </a:lnTo>
                  <a:close/>
                </a:path>
                <a:path w="318769" h="327659">
                  <a:moveTo>
                    <a:pt x="318173" y="293370"/>
                  </a:moveTo>
                  <a:lnTo>
                    <a:pt x="302996" y="257810"/>
                  </a:lnTo>
                  <a:lnTo>
                    <a:pt x="297370" y="250786"/>
                  </a:lnTo>
                  <a:lnTo>
                    <a:pt x="297764" y="251460"/>
                  </a:lnTo>
                  <a:lnTo>
                    <a:pt x="301307" y="256540"/>
                  </a:lnTo>
                  <a:lnTo>
                    <a:pt x="305676" y="264160"/>
                  </a:lnTo>
                  <a:lnTo>
                    <a:pt x="308813" y="271780"/>
                  </a:lnTo>
                  <a:lnTo>
                    <a:pt x="310934" y="276860"/>
                  </a:lnTo>
                  <a:lnTo>
                    <a:pt x="313626" y="284480"/>
                  </a:lnTo>
                  <a:lnTo>
                    <a:pt x="314629" y="287020"/>
                  </a:lnTo>
                  <a:lnTo>
                    <a:pt x="315645" y="294640"/>
                  </a:lnTo>
                  <a:lnTo>
                    <a:pt x="313956" y="295910"/>
                  </a:lnTo>
                  <a:lnTo>
                    <a:pt x="310756" y="297180"/>
                  </a:lnTo>
                  <a:lnTo>
                    <a:pt x="307543" y="299720"/>
                  </a:lnTo>
                  <a:lnTo>
                    <a:pt x="307124" y="299935"/>
                  </a:lnTo>
                  <a:lnTo>
                    <a:pt x="312813" y="294970"/>
                  </a:lnTo>
                  <a:lnTo>
                    <a:pt x="310883" y="286918"/>
                  </a:lnTo>
                  <a:lnTo>
                    <a:pt x="307962" y="279984"/>
                  </a:lnTo>
                  <a:lnTo>
                    <a:pt x="305028" y="276707"/>
                  </a:lnTo>
                  <a:lnTo>
                    <a:pt x="307378" y="281635"/>
                  </a:lnTo>
                  <a:lnTo>
                    <a:pt x="309994" y="287845"/>
                  </a:lnTo>
                  <a:lnTo>
                    <a:pt x="312089" y="294817"/>
                  </a:lnTo>
                  <a:lnTo>
                    <a:pt x="305777" y="300316"/>
                  </a:lnTo>
                  <a:lnTo>
                    <a:pt x="306057" y="300469"/>
                  </a:lnTo>
                  <a:lnTo>
                    <a:pt x="305028" y="300990"/>
                  </a:lnTo>
                  <a:lnTo>
                    <a:pt x="297103" y="300990"/>
                  </a:lnTo>
                  <a:lnTo>
                    <a:pt x="294055" y="298450"/>
                  </a:lnTo>
                  <a:lnTo>
                    <a:pt x="293763" y="297992"/>
                  </a:lnTo>
                  <a:lnTo>
                    <a:pt x="294271" y="297611"/>
                  </a:lnTo>
                  <a:lnTo>
                    <a:pt x="293039" y="296672"/>
                  </a:lnTo>
                  <a:lnTo>
                    <a:pt x="289255" y="287578"/>
                  </a:lnTo>
                  <a:lnTo>
                    <a:pt x="288074" y="283311"/>
                  </a:lnTo>
                  <a:lnTo>
                    <a:pt x="283883" y="276161"/>
                  </a:lnTo>
                  <a:lnTo>
                    <a:pt x="280733" y="270725"/>
                  </a:lnTo>
                  <a:lnTo>
                    <a:pt x="277533" y="269405"/>
                  </a:lnTo>
                  <a:lnTo>
                    <a:pt x="274053" y="268312"/>
                  </a:lnTo>
                  <a:lnTo>
                    <a:pt x="277215" y="270230"/>
                  </a:lnTo>
                  <a:lnTo>
                    <a:pt x="281813" y="275094"/>
                  </a:lnTo>
                  <a:lnTo>
                    <a:pt x="287350" y="284302"/>
                  </a:lnTo>
                  <a:lnTo>
                    <a:pt x="291172" y="293839"/>
                  </a:lnTo>
                  <a:lnTo>
                    <a:pt x="290639" y="299720"/>
                  </a:lnTo>
                  <a:lnTo>
                    <a:pt x="290436" y="299872"/>
                  </a:lnTo>
                  <a:lnTo>
                    <a:pt x="290385" y="300545"/>
                  </a:lnTo>
                  <a:lnTo>
                    <a:pt x="291884" y="299415"/>
                  </a:lnTo>
                  <a:lnTo>
                    <a:pt x="292201" y="300990"/>
                  </a:lnTo>
                  <a:lnTo>
                    <a:pt x="292874" y="300990"/>
                  </a:lnTo>
                  <a:lnTo>
                    <a:pt x="292760" y="302260"/>
                  </a:lnTo>
                  <a:lnTo>
                    <a:pt x="292658" y="303530"/>
                  </a:lnTo>
                  <a:lnTo>
                    <a:pt x="292544" y="304800"/>
                  </a:lnTo>
                  <a:lnTo>
                    <a:pt x="285470" y="307340"/>
                  </a:lnTo>
                  <a:lnTo>
                    <a:pt x="279171" y="309841"/>
                  </a:lnTo>
                  <a:lnTo>
                    <a:pt x="278688" y="310032"/>
                  </a:lnTo>
                  <a:lnTo>
                    <a:pt x="281393" y="309549"/>
                  </a:lnTo>
                  <a:lnTo>
                    <a:pt x="288505" y="308610"/>
                  </a:lnTo>
                  <a:lnTo>
                    <a:pt x="295694" y="304800"/>
                  </a:lnTo>
                  <a:lnTo>
                    <a:pt x="293662" y="300990"/>
                  </a:lnTo>
                  <a:lnTo>
                    <a:pt x="298170" y="303530"/>
                  </a:lnTo>
                  <a:lnTo>
                    <a:pt x="307149" y="300990"/>
                  </a:lnTo>
                  <a:lnTo>
                    <a:pt x="309626" y="299720"/>
                  </a:lnTo>
                  <a:lnTo>
                    <a:pt x="318173" y="294640"/>
                  </a:lnTo>
                  <a:lnTo>
                    <a:pt x="318173" y="293370"/>
                  </a:lnTo>
                  <a:close/>
                </a:path>
              </a:pathLst>
            </a:custGeom>
            <a:solidFill>
              <a:srgbClr val="231F20"/>
            </a:solidFill>
          </p:spPr>
          <p:txBody>
            <a:bodyPr wrap="square" lIns="0" tIns="0" rIns="0" bIns="0" rtlCol="0"/>
            <a:lstStyle/>
            <a:p>
              <a:endParaRPr/>
            </a:p>
          </p:txBody>
        </p:sp>
        <p:pic>
          <p:nvPicPr>
            <p:cNvPr id="38" name="object 38"/>
            <p:cNvPicPr/>
            <p:nvPr/>
          </p:nvPicPr>
          <p:blipFill>
            <a:blip r:embed="rId28" cstate="print"/>
            <a:stretch>
              <a:fillRect/>
            </a:stretch>
          </p:blipFill>
          <p:spPr>
            <a:xfrm>
              <a:off x="16488816" y="9943257"/>
              <a:ext cx="126174" cy="126253"/>
            </a:xfrm>
            <a:prstGeom prst="rect">
              <a:avLst/>
            </a:prstGeom>
          </p:spPr>
        </p:pic>
        <p:pic>
          <p:nvPicPr>
            <p:cNvPr id="39" name="object 39"/>
            <p:cNvPicPr/>
            <p:nvPr/>
          </p:nvPicPr>
          <p:blipFill>
            <a:blip r:embed="rId29" cstate="print"/>
            <a:stretch>
              <a:fillRect/>
            </a:stretch>
          </p:blipFill>
          <p:spPr>
            <a:xfrm>
              <a:off x="16502721" y="9785796"/>
              <a:ext cx="318178" cy="327738"/>
            </a:xfrm>
            <a:prstGeom prst="rect">
              <a:avLst/>
            </a:prstGeom>
          </p:spPr>
        </p:pic>
        <p:pic>
          <p:nvPicPr>
            <p:cNvPr id="40" name="object 40"/>
            <p:cNvPicPr/>
            <p:nvPr/>
          </p:nvPicPr>
          <p:blipFill>
            <a:blip r:embed="rId30" cstate="print"/>
            <a:stretch>
              <a:fillRect/>
            </a:stretch>
          </p:blipFill>
          <p:spPr>
            <a:xfrm>
              <a:off x="16537633" y="9987382"/>
              <a:ext cx="28772" cy="28522"/>
            </a:xfrm>
            <a:prstGeom prst="rect">
              <a:avLst/>
            </a:prstGeom>
          </p:spPr>
        </p:pic>
        <p:pic>
          <p:nvPicPr>
            <p:cNvPr id="41" name="object 41"/>
            <p:cNvPicPr/>
            <p:nvPr/>
          </p:nvPicPr>
          <p:blipFill>
            <a:blip r:embed="rId31" cstate="print"/>
            <a:stretch>
              <a:fillRect/>
            </a:stretch>
          </p:blipFill>
          <p:spPr>
            <a:xfrm>
              <a:off x="16475016" y="9783288"/>
              <a:ext cx="330387" cy="332740"/>
            </a:xfrm>
            <a:prstGeom prst="rect">
              <a:avLst/>
            </a:prstGeom>
          </p:spPr>
        </p:pic>
        <p:pic>
          <p:nvPicPr>
            <p:cNvPr id="42" name="object 42"/>
            <p:cNvPicPr/>
            <p:nvPr/>
          </p:nvPicPr>
          <p:blipFill>
            <a:blip r:embed="rId32" cstate="print"/>
            <a:stretch>
              <a:fillRect/>
            </a:stretch>
          </p:blipFill>
          <p:spPr>
            <a:xfrm>
              <a:off x="16536175" y="9999161"/>
              <a:ext cx="29527" cy="25894"/>
            </a:xfrm>
            <a:prstGeom prst="rect">
              <a:avLst/>
            </a:prstGeom>
          </p:spPr>
        </p:pic>
        <p:pic>
          <p:nvPicPr>
            <p:cNvPr id="43" name="object 43"/>
            <p:cNvPicPr/>
            <p:nvPr/>
          </p:nvPicPr>
          <p:blipFill>
            <a:blip r:embed="rId33" cstate="print"/>
            <a:stretch>
              <a:fillRect/>
            </a:stretch>
          </p:blipFill>
          <p:spPr>
            <a:xfrm>
              <a:off x="16619997" y="9977968"/>
              <a:ext cx="24626" cy="60521"/>
            </a:xfrm>
            <a:prstGeom prst="rect">
              <a:avLst/>
            </a:prstGeom>
          </p:spPr>
        </p:pic>
        <p:pic>
          <p:nvPicPr>
            <p:cNvPr id="44" name="object 44"/>
            <p:cNvPicPr/>
            <p:nvPr/>
          </p:nvPicPr>
          <p:blipFill>
            <a:blip r:embed="rId34" cstate="print"/>
            <a:stretch>
              <a:fillRect/>
            </a:stretch>
          </p:blipFill>
          <p:spPr>
            <a:xfrm>
              <a:off x="16624604" y="10065735"/>
              <a:ext cx="15328" cy="40962"/>
            </a:xfrm>
            <a:prstGeom prst="rect">
              <a:avLst/>
            </a:prstGeom>
          </p:spPr>
        </p:pic>
        <p:pic>
          <p:nvPicPr>
            <p:cNvPr id="45" name="object 45"/>
            <p:cNvPicPr/>
            <p:nvPr/>
          </p:nvPicPr>
          <p:blipFill>
            <a:blip r:embed="rId35" cstate="print"/>
            <a:stretch>
              <a:fillRect/>
            </a:stretch>
          </p:blipFill>
          <p:spPr>
            <a:xfrm>
              <a:off x="16574353" y="9925069"/>
              <a:ext cx="110142" cy="118027"/>
            </a:xfrm>
            <a:prstGeom prst="rect">
              <a:avLst/>
            </a:prstGeom>
          </p:spPr>
        </p:pic>
        <p:pic>
          <p:nvPicPr>
            <p:cNvPr id="46" name="object 46"/>
            <p:cNvPicPr/>
            <p:nvPr/>
          </p:nvPicPr>
          <p:blipFill>
            <a:blip r:embed="rId36" cstate="print"/>
            <a:stretch>
              <a:fillRect/>
            </a:stretch>
          </p:blipFill>
          <p:spPr>
            <a:xfrm>
              <a:off x="16662213" y="9944294"/>
              <a:ext cx="111902" cy="136886"/>
            </a:xfrm>
            <a:prstGeom prst="rect">
              <a:avLst/>
            </a:prstGeom>
          </p:spPr>
        </p:pic>
        <p:pic>
          <p:nvPicPr>
            <p:cNvPr id="47" name="object 47"/>
            <p:cNvPicPr/>
            <p:nvPr/>
          </p:nvPicPr>
          <p:blipFill>
            <a:blip r:embed="rId37" cstate="print"/>
            <a:stretch>
              <a:fillRect/>
            </a:stretch>
          </p:blipFill>
          <p:spPr>
            <a:xfrm>
              <a:off x="16617377" y="9877940"/>
              <a:ext cx="20387" cy="24365"/>
            </a:xfrm>
            <a:prstGeom prst="rect">
              <a:avLst/>
            </a:prstGeom>
          </p:spPr>
        </p:pic>
        <p:pic>
          <p:nvPicPr>
            <p:cNvPr id="48" name="object 48"/>
            <p:cNvPicPr/>
            <p:nvPr/>
          </p:nvPicPr>
          <p:blipFill>
            <a:blip r:embed="rId38" cstate="print"/>
            <a:stretch>
              <a:fillRect/>
            </a:stretch>
          </p:blipFill>
          <p:spPr>
            <a:xfrm>
              <a:off x="16625503" y="9848098"/>
              <a:ext cx="51453" cy="58228"/>
            </a:xfrm>
            <a:prstGeom prst="rect">
              <a:avLst/>
            </a:prstGeom>
          </p:spPr>
        </p:pic>
        <p:pic>
          <p:nvPicPr>
            <p:cNvPr id="49" name="object 49"/>
            <p:cNvPicPr/>
            <p:nvPr/>
          </p:nvPicPr>
          <p:blipFill>
            <a:blip r:embed="rId39" cstate="print"/>
            <a:stretch>
              <a:fillRect/>
            </a:stretch>
          </p:blipFill>
          <p:spPr>
            <a:xfrm>
              <a:off x="16513893" y="9811167"/>
              <a:ext cx="54051" cy="39077"/>
            </a:xfrm>
            <a:prstGeom prst="rect">
              <a:avLst/>
            </a:prstGeom>
          </p:spPr>
        </p:pic>
        <p:pic>
          <p:nvPicPr>
            <p:cNvPr id="50" name="object 50"/>
            <p:cNvPicPr/>
            <p:nvPr/>
          </p:nvPicPr>
          <p:blipFill>
            <a:blip r:embed="rId40" cstate="print"/>
            <a:stretch>
              <a:fillRect/>
            </a:stretch>
          </p:blipFill>
          <p:spPr>
            <a:xfrm>
              <a:off x="16676056" y="9781116"/>
              <a:ext cx="149900" cy="168015"/>
            </a:xfrm>
            <a:prstGeom prst="rect">
              <a:avLst/>
            </a:prstGeom>
          </p:spPr>
        </p:pic>
        <p:pic>
          <p:nvPicPr>
            <p:cNvPr id="51" name="object 51"/>
            <p:cNvPicPr/>
            <p:nvPr/>
          </p:nvPicPr>
          <p:blipFill>
            <a:blip r:embed="rId41" cstate="print"/>
            <a:stretch>
              <a:fillRect/>
            </a:stretch>
          </p:blipFill>
          <p:spPr>
            <a:xfrm>
              <a:off x="16452555" y="9778969"/>
              <a:ext cx="169203" cy="78521"/>
            </a:xfrm>
            <a:prstGeom prst="rect">
              <a:avLst/>
            </a:prstGeom>
          </p:spPr>
        </p:pic>
        <p:pic>
          <p:nvPicPr>
            <p:cNvPr id="52" name="object 52"/>
            <p:cNvPicPr/>
            <p:nvPr/>
          </p:nvPicPr>
          <p:blipFill>
            <a:blip r:embed="rId42" cstate="print"/>
            <a:stretch>
              <a:fillRect/>
            </a:stretch>
          </p:blipFill>
          <p:spPr>
            <a:xfrm>
              <a:off x="16569537" y="9784686"/>
              <a:ext cx="35988" cy="51223"/>
            </a:xfrm>
            <a:prstGeom prst="rect">
              <a:avLst/>
            </a:prstGeom>
          </p:spPr>
        </p:pic>
        <p:pic>
          <p:nvPicPr>
            <p:cNvPr id="53" name="object 53"/>
            <p:cNvPicPr/>
            <p:nvPr/>
          </p:nvPicPr>
          <p:blipFill>
            <a:blip r:embed="rId43" cstate="print"/>
            <a:stretch>
              <a:fillRect/>
            </a:stretch>
          </p:blipFill>
          <p:spPr>
            <a:xfrm>
              <a:off x="16607032" y="9786362"/>
              <a:ext cx="69127" cy="43098"/>
            </a:xfrm>
            <a:prstGeom prst="rect">
              <a:avLst/>
            </a:prstGeom>
          </p:spPr>
        </p:pic>
        <p:pic>
          <p:nvPicPr>
            <p:cNvPr id="54" name="object 54"/>
            <p:cNvPicPr/>
            <p:nvPr/>
          </p:nvPicPr>
          <p:blipFill>
            <a:blip r:embed="rId44" cstate="print"/>
            <a:stretch>
              <a:fillRect/>
            </a:stretch>
          </p:blipFill>
          <p:spPr>
            <a:xfrm>
              <a:off x="16580605" y="9964084"/>
              <a:ext cx="17706" cy="39600"/>
            </a:xfrm>
            <a:prstGeom prst="rect">
              <a:avLst/>
            </a:prstGeom>
          </p:spPr>
        </p:pic>
        <p:pic>
          <p:nvPicPr>
            <p:cNvPr id="55" name="object 55"/>
            <p:cNvPicPr/>
            <p:nvPr/>
          </p:nvPicPr>
          <p:blipFill>
            <a:blip r:embed="rId45" cstate="print"/>
            <a:stretch>
              <a:fillRect/>
            </a:stretch>
          </p:blipFill>
          <p:spPr>
            <a:xfrm>
              <a:off x="16452278" y="9780840"/>
              <a:ext cx="374090" cy="326087"/>
            </a:xfrm>
            <a:prstGeom prst="rect">
              <a:avLst/>
            </a:prstGeom>
          </p:spPr>
        </p:pic>
        <p:pic>
          <p:nvPicPr>
            <p:cNvPr id="56" name="object 56"/>
            <p:cNvPicPr/>
            <p:nvPr/>
          </p:nvPicPr>
          <p:blipFill>
            <a:blip r:embed="rId44" cstate="print"/>
            <a:stretch>
              <a:fillRect/>
            </a:stretch>
          </p:blipFill>
          <p:spPr>
            <a:xfrm>
              <a:off x="16572490" y="9862652"/>
              <a:ext cx="22219" cy="34775"/>
            </a:xfrm>
            <a:prstGeom prst="rect">
              <a:avLst/>
            </a:prstGeom>
          </p:spPr>
        </p:pic>
        <p:pic>
          <p:nvPicPr>
            <p:cNvPr id="57" name="object 57"/>
            <p:cNvPicPr/>
            <p:nvPr/>
          </p:nvPicPr>
          <p:blipFill>
            <a:blip r:embed="rId46" cstate="print"/>
            <a:stretch>
              <a:fillRect/>
            </a:stretch>
          </p:blipFill>
          <p:spPr>
            <a:xfrm>
              <a:off x="16530548" y="9783558"/>
              <a:ext cx="257417" cy="290291"/>
            </a:xfrm>
            <a:prstGeom prst="rect">
              <a:avLst/>
            </a:prstGeom>
          </p:spPr>
        </p:pic>
        <p:sp>
          <p:nvSpPr>
            <p:cNvPr id="58" name="object 58"/>
            <p:cNvSpPr/>
            <p:nvPr/>
          </p:nvSpPr>
          <p:spPr>
            <a:xfrm>
              <a:off x="16475131" y="9785042"/>
              <a:ext cx="19685" cy="7620"/>
            </a:xfrm>
            <a:custGeom>
              <a:avLst/>
              <a:gdLst/>
              <a:ahLst/>
              <a:cxnLst/>
              <a:rect l="l" t="t" r="r" b="b"/>
              <a:pathLst>
                <a:path w="19684" h="7620">
                  <a:moveTo>
                    <a:pt x="17004" y="0"/>
                  </a:moveTo>
                  <a:lnTo>
                    <a:pt x="12921" y="2565"/>
                  </a:lnTo>
                  <a:lnTo>
                    <a:pt x="8538" y="4837"/>
                  </a:lnTo>
                  <a:lnTo>
                    <a:pt x="0" y="7057"/>
                  </a:lnTo>
                  <a:lnTo>
                    <a:pt x="4083" y="7057"/>
                  </a:lnTo>
                  <a:lnTo>
                    <a:pt x="13591" y="4837"/>
                  </a:lnTo>
                  <a:lnTo>
                    <a:pt x="19444" y="649"/>
                  </a:lnTo>
                  <a:lnTo>
                    <a:pt x="17004" y="0"/>
                  </a:lnTo>
                  <a:close/>
                </a:path>
              </a:pathLst>
            </a:custGeom>
            <a:solidFill>
              <a:srgbClr val="231F20"/>
            </a:solidFill>
          </p:spPr>
          <p:txBody>
            <a:bodyPr wrap="square" lIns="0" tIns="0" rIns="0" bIns="0" rtlCol="0"/>
            <a:lstStyle/>
            <a:p>
              <a:endParaRPr/>
            </a:p>
          </p:txBody>
        </p:sp>
        <p:pic>
          <p:nvPicPr>
            <p:cNvPr id="59" name="object 59"/>
            <p:cNvPicPr/>
            <p:nvPr/>
          </p:nvPicPr>
          <p:blipFill>
            <a:blip r:embed="rId47" cstate="print"/>
            <a:stretch>
              <a:fillRect/>
            </a:stretch>
          </p:blipFill>
          <p:spPr>
            <a:xfrm>
              <a:off x="16862040" y="9446644"/>
              <a:ext cx="289059" cy="140173"/>
            </a:xfrm>
            <a:prstGeom prst="rect">
              <a:avLst/>
            </a:prstGeom>
          </p:spPr>
        </p:pic>
        <p:pic>
          <p:nvPicPr>
            <p:cNvPr id="60" name="object 60"/>
            <p:cNvPicPr/>
            <p:nvPr/>
          </p:nvPicPr>
          <p:blipFill>
            <a:blip r:embed="rId48" cstate="print"/>
            <a:stretch>
              <a:fillRect/>
            </a:stretch>
          </p:blipFill>
          <p:spPr>
            <a:xfrm>
              <a:off x="16820639" y="9232003"/>
              <a:ext cx="219456" cy="249601"/>
            </a:xfrm>
            <a:prstGeom prst="rect">
              <a:avLst/>
            </a:prstGeom>
          </p:spPr>
        </p:pic>
        <p:pic>
          <p:nvPicPr>
            <p:cNvPr id="61" name="object 61"/>
            <p:cNvPicPr/>
            <p:nvPr/>
          </p:nvPicPr>
          <p:blipFill>
            <a:blip r:embed="rId49" cstate="print"/>
            <a:stretch>
              <a:fillRect/>
            </a:stretch>
          </p:blipFill>
          <p:spPr>
            <a:xfrm>
              <a:off x="16916761" y="9225855"/>
              <a:ext cx="158945" cy="209131"/>
            </a:xfrm>
            <a:prstGeom prst="rect">
              <a:avLst/>
            </a:prstGeom>
          </p:spPr>
        </p:pic>
        <p:pic>
          <p:nvPicPr>
            <p:cNvPr id="62" name="object 62"/>
            <p:cNvPicPr/>
            <p:nvPr/>
          </p:nvPicPr>
          <p:blipFill>
            <a:blip r:embed="rId50" cstate="print"/>
            <a:stretch>
              <a:fillRect/>
            </a:stretch>
          </p:blipFill>
          <p:spPr>
            <a:xfrm>
              <a:off x="16202588" y="9347254"/>
              <a:ext cx="247982" cy="233089"/>
            </a:xfrm>
            <a:prstGeom prst="rect">
              <a:avLst/>
            </a:prstGeom>
          </p:spPr>
        </p:pic>
        <p:pic>
          <p:nvPicPr>
            <p:cNvPr id="63" name="object 63"/>
            <p:cNvPicPr/>
            <p:nvPr/>
          </p:nvPicPr>
          <p:blipFill>
            <a:blip r:embed="rId51" cstate="print"/>
            <a:stretch>
              <a:fillRect/>
            </a:stretch>
          </p:blipFill>
          <p:spPr>
            <a:xfrm>
              <a:off x="16471643" y="9379630"/>
              <a:ext cx="137882" cy="239562"/>
            </a:xfrm>
            <a:prstGeom prst="rect">
              <a:avLst/>
            </a:prstGeom>
          </p:spPr>
        </p:pic>
        <p:pic>
          <p:nvPicPr>
            <p:cNvPr id="64" name="object 64"/>
            <p:cNvPicPr/>
            <p:nvPr/>
          </p:nvPicPr>
          <p:blipFill>
            <a:blip r:embed="rId52" cstate="print"/>
            <a:stretch>
              <a:fillRect/>
            </a:stretch>
          </p:blipFill>
          <p:spPr>
            <a:xfrm>
              <a:off x="16180251" y="9586171"/>
              <a:ext cx="283593" cy="121396"/>
            </a:xfrm>
            <a:prstGeom prst="rect">
              <a:avLst/>
            </a:prstGeom>
          </p:spPr>
        </p:pic>
        <p:pic>
          <p:nvPicPr>
            <p:cNvPr id="65" name="object 65"/>
            <p:cNvPicPr/>
            <p:nvPr/>
          </p:nvPicPr>
          <p:blipFill>
            <a:blip r:embed="rId53" cstate="print"/>
            <a:stretch>
              <a:fillRect/>
            </a:stretch>
          </p:blipFill>
          <p:spPr>
            <a:xfrm>
              <a:off x="16719280" y="9272147"/>
              <a:ext cx="136609" cy="309812"/>
            </a:xfrm>
            <a:prstGeom prst="rect">
              <a:avLst/>
            </a:prstGeom>
          </p:spPr>
        </p:pic>
        <p:pic>
          <p:nvPicPr>
            <p:cNvPr id="66" name="object 66"/>
            <p:cNvPicPr/>
            <p:nvPr/>
          </p:nvPicPr>
          <p:blipFill>
            <a:blip r:embed="rId54" cstate="print"/>
            <a:stretch>
              <a:fillRect/>
            </a:stretch>
          </p:blipFill>
          <p:spPr>
            <a:xfrm>
              <a:off x="16162125" y="9542791"/>
              <a:ext cx="214633" cy="131113"/>
            </a:xfrm>
            <a:prstGeom prst="rect">
              <a:avLst/>
            </a:prstGeom>
          </p:spPr>
        </p:pic>
        <p:pic>
          <p:nvPicPr>
            <p:cNvPr id="67" name="object 67"/>
            <p:cNvPicPr/>
            <p:nvPr/>
          </p:nvPicPr>
          <p:blipFill>
            <a:blip r:embed="rId55" cstate="print"/>
            <a:stretch>
              <a:fillRect/>
            </a:stretch>
          </p:blipFill>
          <p:spPr>
            <a:xfrm>
              <a:off x="16864954" y="9528223"/>
              <a:ext cx="207823" cy="112331"/>
            </a:xfrm>
            <a:prstGeom prst="rect">
              <a:avLst/>
            </a:prstGeom>
          </p:spPr>
        </p:pic>
        <p:pic>
          <p:nvPicPr>
            <p:cNvPr id="68" name="object 68"/>
            <p:cNvPicPr/>
            <p:nvPr/>
          </p:nvPicPr>
          <p:blipFill>
            <a:blip r:embed="rId56" cstate="print"/>
            <a:stretch>
              <a:fillRect/>
            </a:stretch>
          </p:blipFill>
          <p:spPr>
            <a:xfrm>
              <a:off x="16733206" y="9598473"/>
              <a:ext cx="213291" cy="126256"/>
            </a:xfrm>
            <a:prstGeom prst="rect">
              <a:avLst/>
            </a:prstGeom>
          </p:spPr>
        </p:pic>
        <p:pic>
          <p:nvPicPr>
            <p:cNvPr id="69" name="object 69"/>
            <p:cNvPicPr/>
            <p:nvPr/>
          </p:nvPicPr>
          <p:blipFill>
            <a:blip r:embed="rId57" cstate="print"/>
            <a:stretch>
              <a:fillRect/>
            </a:stretch>
          </p:blipFill>
          <p:spPr>
            <a:xfrm>
              <a:off x="16417858" y="9743776"/>
              <a:ext cx="207812" cy="141794"/>
            </a:xfrm>
            <a:prstGeom prst="rect">
              <a:avLst/>
            </a:prstGeom>
          </p:spPr>
        </p:pic>
        <p:pic>
          <p:nvPicPr>
            <p:cNvPr id="70" name="object 70"/>
            <p:cNvPicPr/>
            <p:nvPr/>
          </p:nvPicPr>
          <p:blipFill>
            <a:blip r:embed="rId58" cstate="print"/>
            <a:stretch>
              <a:fillRect/>
            </a:stretch>
          </p:blipFill>
          <p:spPr>
            <a:xfrm>
              <a:off x="16737290" y="9729592"/>
              <a:ext cx="181879" cy="180645"/>
            </a:xfrm>
            <a:prstGeom prst="rect">
              <a:avLst/>
            </a:prstGeom>
          </p:spPr>
        </p:pic>
        <p:pic>
          <p:nvPicPr>
            <p:cNvPr id="71" name="object 71"/>
            <p:cNvPicPr/>
            <p:nvPr/>
          </p:nvPicPr>
          <p:blipFill>
            <a:blip r:embed="rId59" cstate="print"/>
            <a:stretch>
              <a:fillRect/>
            </a:stretch>
          </p:blipFill>
          <p:spPr>
            <a:xfrm>
              <a:off x="16425676" y="9405850"/>
              <a:ext cx="123633" cy="213990"/>
            </a:xfrm>
            <a:prstGeom prst="rect">
              <a:avLst/>
            </a:prstGeom>
          </p:spPr>
        </p:pic>
        <p:sp>
          <p:nvSpPr>
            <p:cNvPr id="72" name="object 72"/>
            <p:cNvSpPr/>
            <p:nvPr/>
          </p:nvSpPr>
          <p:spPr>
            <a:xfrm>
              <a:off x="16453826" y="9411376"/>
              <a:ext cx="635" cy="0"/>
            </a:xfrm>
            <a:custGeom>
              <a:avLst/>
              <a:gdLst/>
              <a:ahLst/>
              <a:cxnLst/>
              <a:rect l="l" t="t" r="r" b="b"/>
              <a:pathLst>
                <a:path w="634">
                  <a:moveTo>
                    <a:pt x="0" y="0"/>
                  </a:moveTo>
                  <a:lnTo>
                    <a:pt x="10" y="0"/>
                  </a:lnTo>
                </a:path>
              </a:pathLst>
            </a:custGeom>
            <a:solidFill>
              <a:srgbClr val="D1D3BE"/>
            </a:solidFill>
          </p:spPr>
          <p:txBody>
            <a:bodyPr wrap="square" lIns="0" tIns="0" rIns="0" bIns="0" rtlCol="0"/>
            <a:lstStyle/>
            <a:p>
              <a:endParaRPr/>
            </a:p>
          </p:txBody>
        </p:sp>
        <p:pic>
          <p:nvPicPr>
            <p:cNvPr id="73" name="object 73"/>
            <p:cNvPicPr/>
            <p:nvPr/>
          </p:nvPicPr>
          <p:blipFill>
            <a:blip r:embed="rId60" cstate="print"/>
            <a:stretch>
              <a:fillRect/>
            </a:stretch>
          </p:blipFill>
          <p:spPr>
            <a:xfrm>
              <a:off x="16301125" y="9411378"/>
              <a:ext cx="720313" cy="377618"/>
            </a:xfrm>
            <a:prstGeom prst="rect">
              <a:avLst/>
            </a:prstGeom>
          </p:spPr>
        </p:pic>
        <p:sp>
          <p:nvSpPr>
            <p:cNvPr id="74" name="object 74"/>
            <p:cNvSpPr/>
            <p:nvPr/>
          </p:nvSpPr>
          <p:spPr>
            <a:xfrm>
              <a:off x="16453835" y="9411093"/>
              <a:ext cx="15875" cy="635"/>
            </a:xfrm>
            <a:custGeom>
              <a:avLst/>
              <a:gdLst/>
              <a:ahLst/>
              <a:cxnLst/>
              <a:rect l="l" t="t" r="r" b="b"/>
              <a:pathLst>
                <a:path w="15875" h="634">
                  <a:moveTo>
                    <a:pt x="10114" y="0"/>
                  </a:moveTo>
                  <a:lnTo>
                    <a:pt x="0" y="282"/>
                  </a:lnTo>
                  <a:lnTo>
                    <a:pt x="15266" y="282"/>
                  </a:lnTo>
                  <a:lnTo>
                    <a:pt x="10114" y="0"/>
                  </a:lnTo>
                  <a:close/>
                </a:path>
              </a:pathLst>
            </a:custGeom>
            <a:solidFill>
              <a:srgbClr val="D1D3BE"/>
            </a:solidFill>
          </p:spPr>
          <p:txBody>
            <a:bodyPr wrap="square" lIns="0" tIns="0" rIns="0" bIns="0" rtlCol="0"/>
            <a:lstStyle/>
            <a:p>
              <a:endParaRPr/>
            </a:p>
          </p:txBody>
        </p:sp>
        <p:sp>
          <p:nvSpPr>
            <p:cNvPr id="75" name="object 75"/>
            <p:cNvSpPr/>
            <p:nvPr/>
          </p:nvSpPr>
          <p:spPr>
            <a:xfrm>
              <a:off x="16453824" y="9392529"/>
              <a:ext cx="422275" cy="19050"/>
            </a:xfrm>
            <a:custGeom>
              <a:avLst/>
              <a:gdLst/>
              <a:ahLst/>
              <a:cxnLst/>
              <a:rect l="l" t="t" r="r" b="b"/>
              <a:pathLst>
                <a:path w="422275" h="19050">
                  <a:moveTo>
                    <a:pt x="50683" y="0"/>
                  </a:moveTo>
                  <a:lnTo>
                    <a:pt x="40541" y="0"/>
                  </a:lnTo>
                  <a:lnTo>
                    <a:pt x="33612" y="1160"/>
                  </a:lnTo>
                  <a:lnTo>
                    <a:pt x="0" y="18841"/>
                  </a:lnTo>
                  <a:lnTo>
                    <a:pt x="10125" y="18558"/>
                  </a:lnTo>
                  <a:lnTo>
                    <a:pt x="407215" y="18558"/>
                  </a:lnTo>
                  <a:lnTo>
                    <a:pt x="417359" y="17249"/>
                  </a:lnTo>
                  <a:lnTo>
                    <a:pt x="421701" y="17249"/>
                  </a:lnTo>
                  <a:lnTo>
                    <a:pt x="420992" y="14443"/>
                  </a:lnTo>
                  <a:lnTo>
                    <a:pt x="414573" y="7113"/>
                  </a:lnTo>
                  <a:lnTo>
                    <a:pt x="401935" y="3197"/>
                  </a:lnTo>
                  <a:lnTo>
                    <a:pt x="394293" y="1160"/>
                  </a:lnTo>
                  <a:lnTo>
                    <a:pt x="394675" y="1160"/>
                  </a:lnTo>
                  <a:lnTo>
                    <a:pt x="386988" y="198"/>
                  </a:lnTo>
                  <a:lnTo>
                    <a:pt x="63558" y="198"/>
                  </a:lnTo>
                  <a:lnTo>
                    <a:pt x="50683" y="0"/>
                  </a:lnTo>
                  <a:close/>
                </a:path>
                <a:path w="422275" h="19050">
                  <a:moveTo>
                    <a:pt x="407215" y="18558"/>
                  </a:moveTo>
                  <a:lnTo>
                    <a:pt x="10125" y="18558"/>
                  </a:lnTo>
                  <a:lnTo>
                    <a:pt x="15277" y="18841"/>
                  </a:lnTo>
                  <a:lnTo>
                    <a:pt x="405024" y="18841"/>
                  </a:lnTo>
                  <a:lnTo>
                    <a:pt x="407215" y="18558"/>
                  </a:lnTo>
                  <a:close/>
                </a:path>
                <a:path w="422275" h="19050">
                  <a:moveTo>
                    <a:pt x="421701" y="17249"/>
                  </a:moveTo>
                  <a:lnTo>
                    <a:pt x="417359" y="17249"/>
                  </a:lnTo>
                  <a:lnTo>
                    <a:pt x="421966" y="18296"/>
                  </a:lnTo>
                  <a:lnTo>
                    <a:pt x="421742" y="17412"/>
                  </a:lnTo>
                  <a:lnTo>
                    <a:pt x="421701" y="17249"/>
                  </a:lnTo>
                  <a:close/>
                </a:path>
              </a:pathLst>
            </a:custGeom>
            <a:solidFill>
              <a:srgbClr val="D9E0C5"/>
            </a:solidFill>
          </p:spPr>
          <p:txBody>
            <a:bodyPr wrap="square" lIns="0" tIns="0" rIns="0" bIns="0" rtlCol="0"/>
            <a:lstStyle/>
            <a:p>
              <a:endParaRPr/>
            </a:p>
          </p:txBody>
        </p:sp>
        <p:sp>
          <p:nvSpPr>
            <p:cNvPr id="76" name="object 76"/>
            <p:cNvSpPr/>
            <p:nvPr/>
          </p:nvSpPr>
          <p:spPr>
            <a:xfrm>
              <a:off x="16600855" y="9643489"/>
              <a:ext cx="88265" cy="70485"/>
            </a:xfrm>
            <a:custGeom>
              <a:avLst/>
              <a:gdLst/>
              <a:ahLst/>
              <a:cxnLst/>
              <a:rect l="l" t="t" r="r" b="b"/>
              <a:pathLst>
                <a:path w="88265" h="70484">
                  <a:moveTo>
                    <a:pt x="87641" y="0"/>
                  </a:moveTo>
                  <a:lnTo>
                    <a:pt x="80806" y="0"/>
                  </a:lnTo>
                  <a:lnTo>
                    <a:pt x="74099" y="1256"/>
                  </a:lnTo>
                  <a:lnTo>
                    <a:pt x="8998" y="51998"/>
                  </a:lnTo>
                  <a:lnTo>
                    <a:pt x="0" y="61785"/>
                  </a:lnTo>
                  <a:lnTo>
                    <a:pt x="110" y="67464"/>
                  </a:lnTo>
                  <a:lnTo>
                    <a:pt x="2478" y="70141"/>
                  </a:lnTo>
                  <a:lnTo>
                    <a:pt x="7446" y="70141"/>
                  </a:lnTo>
                  <a:lnTo>
                    <a:pt x="10013" y="67464"/>
                  </a:lnTo>
                  <a:lnTo>
                    <a:pt x="15385" y="64103"/>
                  </a:lnTo>
                  <a:lnTo>
                    <a:pt x="21079" y="64103"/>
                  </a:lnTo>
                  <a:lnTo>
                    <a:pt x="25416" y="62438"/>
                  </a:lnTo>
                  <a:lnTo>
                    <a:pt x="26938" y="56595"/>
                  </a:lnTo>
                  <a:lnTo>
                    <a:pt x="27012" y="56312"/>
                  </a:lnTo>
                  <a:lnTo>
                    <a:pt x="27091" y="56009"/>
                  </a:lnTo>
                  <a:lnTo>
                    <a:pt x="27175" y="55684"/>
                  </a:lnTo>
                  <a:lnTo>
                    <a:pt x="38384" y="55684"/>
                  </a:lnTo>
                  <a:lnTo>
                    <a:pt x="40023" y="52480"/>
                  </a:lnTo>
                  <a:lnTo>
                    <a:pt x="44871" y="42690"/>
                  </a:lnTo>
                  <a:lnTo>
                    <a:pt x="49939" y="37088"/>
                  </a:lnTo>
                  <a:lnTo>
                    <a:pt x="56039" y="33266"/>
                  </a:lnTo>
                  <a:lnTo>
                    <a:pt x="64335" y="33266"/>
                  </a:lnTo>
                  <a:lnTo>
                    <a:pt x="68860" y="29706"/>
                  </a:lnTo>
                  <a:lnTo>
                    <a:pt x="73487" y="29706"/>
                  </a:lnTo>
                  <a:lnTo>
                    <a:pt x="73823" y="29109"/>
                  </a:lnTo>
                  <a:lnTo>
                    <a:pt x="78304" y="25350"/>
                  </a:lnTo>
                  <a:lnTo>
                    <a:pt x="78676" y="25350"/>
                  </a:lnTo>
                  <a:lnTo>
                    <a:pt x="78640" y="23842"/>
                  </a:lnTo>
                  <a:lnTo>
                    <a:pt x="85456" y="21214"/>
                  </a:lnTo>
                  <a:lnTo>
                    <a:pt x="87121" y="16272"/>
                  </a:lnTo>
                  <a:lnTo>
                    <a:pt x="87641" y="14827"/>
                  </a:lnTo>
                  <a:lnTo>
                    <a:pt x="87641" y="0"/>
                  </a:lnTo>
                  <a:close/>
                </a:path>
                <a:path w="88265" h="70484">
                  <a:moveTo>
                    <a:pt x="21079" y="64103"/>
                  </a:moveTo>
                  <a:lnTo>
                    <a:pt x="15385" y="64103"/>
                  </a:lnTo>
                  <a:lnTo>
                    <a:pt x="18516" y="65087"/>
                  </a:lnTo>
                  <a:lnTo>
                    <a:pt x="21079" y="64103"/>
                  </a:lnTo>
                  <a:close/>
                </a:path>
                <a:path w="88265" h="70484">
                  <a:moveTo>
                    <a:pt x="38384" y="55684"/>
                  </a:moveTo>
                  <a:lnTo>
                    <a:pt x="27175" y="55684"/>
                  </a:lnTo>
                  <a:lnTo>
                    <a:pt x="32641" y="56009"/>
                  </a:lnTo>
                  <a:lnTo>
                    <a:pt x="33437" y="56312"/>
                  </a:lnTo>
                  <a:lnTo>
                    <a:pt x="37918" y="56595"/>
                  </a:lnTo>
                  <a:lnTo>
                    <a:pt x="38384" y="55684"/>
                  </a:lnTo>
                  <a:close/>
                </a:path>
                <a:path w="88265" h="70484">
                  <a:moveTo>
                    <a:pt x="64335" y="33266"/>
                  </a:moveTo>
                  <a:lnTo>
                    <a:pt x="56107" y="33266"/>
                  </a:lnTo>
                  <a:lnTo>
                    <a:pt x="56187" y="36847"/>
                  </a:lnTo>
                  <a:lnTo>
                    <a:pt x="56264" y="40302"/>
                  </a:lnTo>
                  <a:lnTo>
                    <a:pt x="56358" y="44501"/>
                  </a:lnTo>
                  <a:lnTo>
                    <a:pt x="59467" y="38794"/>
                  </a:lnTo>
                  <a:lnTo>
                    <a:pt x="63750" y="33727"/>
                  </a:lnTo>
                  <a:lnTo>
                    <a:pt x="64335" y="33266"/>
                  </a:lnTo>
                  <a:close/>
                </a:path>
                <a:path w="88265" h="70484">
                  <a:moveTo>
                    <a:pt x="73487" y="29706"/>
                  </a:moveTo>
                  <a:lnTo>
                    <a:pt x="68860" y="29706"/>
                  </a:lnTo>
                  <a:lnTo>
                    <a:pt x="68804" y="34533"/>
                  </a:lnTo>
                  <a:lnTo>
                    <a:pt x="69027" y="36847"/>
                  </a:lnTo>
                  <a:lnTo>
                    <a:pt x="69875" y="40302"/>
                  </a:lnTo>
                  <a:lnTo>
                    <a:pt x="70765" y="34533"/>
                  </a:lnTo>
                  <a:lnTo>
                    <a:pt x="73487" y="29706"/>
                  </a:lnTo>
                  <a:close/>
                </a:path>
                <a:path w="88265" h="70484">
                  <a:moveTo>
                    <a:pt x="78676" y="25350"/>
                  </a:moveTo>
                  <a:lnTo>
                    <a:pt x="78304" y="25350"/>
                  </a:lnTo>
                  <a:lnTo>
                    <a:pt x="78772" y="29109"/>
                  </a:lnTo>
                  <a:lnTo>
                    <a:pt x="78676" y="25350"/>
                  </a:lnTo>
                  <a:close/>
                </a:path>
              </a:pathLst>
            </a:custGeom>
            <a:solidFill>
              <a:srgbClr val="77787B">
                <a:alpha val="76998"/>
              </a:srgbClr>
            </a:solidFill>
          </p:spPr>
          <p:txBody>
            <a:bodyPr wrap="square" lIns="0" tIns="0" rIns="0" bIns="0" rtlCol="0"/>
            <a:lstStyle/>
            <a:p>
              <a:endParaRPr/>
            </a:p>
          </p:txBody>
        </p:sp>
        <p:pic>
          <p:nvPicPr>
            <p:cNvPr id="77" name="object 77"/>
            <p:cNvPicPr/>
            <p:nvPr/>
          </p:nvPicPr>
          <p:blipFill>
            <a:blip r:embed="rId61" cstate="print"/>
            <a:stretch>
              <a:fillRect/>
            </a:stretch>
          </p:blipFill>
          <p:spPr>
            <a:xfrm>
              <a:off x="16530909" y="9718908"/>
              <a:ext cx="262175" cy="105857"/>
            </a:xfrm>
            <a:prstGeom prst="rect">
              <a:avLst/>
            </a:prstGeom>
          </p:spPr>
        </p:pic>
        <p:pic>
          <p:nvPicPr>
            <p:cNvPr id="78" name="object 78"/>
            <p:cNvPicPr/>
            <p:nvPr/>
          </p:nvPicPr>
          <p:blipFill>
            <a:blip r:embed="rId61" cstate="print"/>
            <a:stretch>
              <a:fillRect/>
            </a:stretch>
          </p:blipFill>
          <p:spPr>
            <a:xfrm>
              <a:off x="16519400" y="9349369"/>
              <a:ext cx="262181" cy="105856"/>
            </a:xfrm>
            <a:prstGeom prst="rect">
              <a:avLst/>
            </a:prstGeom>
          </p:spPr>
        </p:pic>
        <p:pic>
          <p:nvPicPr>
            <p:cNvPr id="79" name="object 79"/>
            <p:cNvPicPr/>
            <p:nvPr/>
          </p:nvPicPr>
          <p:blipFill>
            <a:blip r:embed="rId62" cstate="print"/>
            <a:stretch>
              <a:fillRect/>
            </a:stretch>
          </p:blipFill>
          <p:spPr>
            <a:xfrm>
              <a:off x="16567116" y="9672616"/>
              <a:ext cx="183558" cy="117833"/>
            </a:xfrm>
            <a:prstGeom prst="rect">
              <a:avLst/>
            </a:prstGeom>
          </p:spPr>
        </p:pic>
        <p:pic>
          <p:nvPicPr>
            <p:cNvPr id="80" name="object 80"/>
            <p:cNvPicPr/>
            <p:nvPr/>
          </p:nvPicPr>
          <p:blipFill>
            <a:blip r:embed="rId63" cstate="print"/>
            <a:stretch>
              <a:fillRect/>
            </a:stretch>
          </p:blipFill>
          <p:spPr>
            <a:xfrm>
              <a:off x="16574908" y="9495920"/>
              <a:ext cx="153125" cy="100028"/>
            </a:xfrm>
            <a:prstGeom prst="rect">
              <a:avLst/>
            </a:prstGeom>
          </p:spPr>
        </p:pic>
        <p:pic>
          <p:nvPicPr>
            <p:cNvPr id="81" name="object 81"/>
            <p:cNvPicPr/>
            <p:nvPr/>
          </p:nvPicPr>
          <p:blipFill>
            <a:blip r:embed="rId64" cstate="print"/>
            <a:stretch>
              <a:fillRect/>
            </a:stretch>
          </p:blipFill>
          <p:spPr>
            <a:xfrm>
              <a:off x="16627200" y="9556253"/>
              <a:ext cx="42342" cy="40574"/>
            </a:xfrm>
            <a:prstGeom prst="rect">
              <a:avLst/>
            </a:prstGeom>
          </p:spPr>
        </p:pic>
        <p:pic>
          <p:nvPicPr>
            <p:cNvPr id="82" name="object 82"/>
            <p:cNvPicPr/>
            <p:nvPr/>
          </p:nvPicPr>
          <p:blipFill>
            <a:blip r:embed="rId65" cstate="print"/>
            <a:stretch>
              <a:fillRect/>
            </a:stretch>
          </p:blipFill>
          <p:spPr>
            <a:xfrm>
              <a:off x="16655365" y="9672731"/>
              <a:ext cx="37750" cy="27475"/>
            </a:xfrm>
            <a:prstGeom prst="rect">
              <a:avLst/>
            </a:prstGeom>
          </p:spPr>
        </p:pic>
        <p:pic>
          <p:nvPicPr>
            <p:cNvPr id="83" name="object 83"/>
            <p:cNvPicPr/>
            <p:nvPr/>
          </p:nvPicPr>
          <p:blipFill>
            <a:blip r:embed="rId66" cstate="print"/>
            <a:stretch>
              <a:fillRect/>
            </a:stretch>
          </p:blipFill>
          <p:spPr>
            <a:xfrm>
              <a:off x="16537631" y="9392488"/>
              <a:ext cx="337141" cy="193345"/>
            </a:xfrm>
            <a:prstGeom prst="rect">
              <a:avLst/>
            </a:prstGeom>
          </p:spPr>
        </p:pic>
        <p:pic>
          <p:nvPicPr>
            <p:cNvPr id="84" name="object 84"/>
            <p:cNvPicPr/>
            <p:nvPr/>
          </p:nvPicPr>
          <p:blipFill>
            <a:blip r:embed="rId67" cstate="print"/>
            <a:stretch>
              <a:fillRect/>
            </a:stretch>
          </p:blipFill>
          <p:spPr>
            <a:xfrm>
              <a:off x="16516889" y="9116863"/>
              <a:ext cx="227835" cy="274839"/>
            </a:xfrm>
            <a:prstGeom prst="rect">
              <a:avLst/>
            </a:prstGeom>
          </p:spPr>
        </p:pic>
        <p:pic>
          <p:nvPicPr>
            <p:cNvPr id="85" name="object 85"/>
            <p:cNvPicPr/>
            <p:nvPr/>
          </p:nvPicPr>
          <p:blipFill>
            <a:blip r:embed="rId68" cstate="print"/>
            <a:stretch>
              <a:fillRect/>
            </a:stretch>
          </p:blipFill>
          <p:spPr>
            <a:xfrm>
              <a:off x="16586510" y="9517385"/>
              <a:ext cx="169754" cy="199178"/>
            </a:xfrm>
            <a:prstGeom prst="rect">
              <a:avLst/>
            </a:prstGeom>
          </p:spPr>
        </p:pic>
        <p:pic>
          <p:nvPicPr>
            <p:cNvPr id="86" name="object 86"/>
            <p:cNvPicPr/>
            <p:nvPr/>
          </p:nvPicPr>
          <p:blipFill>
            <a:blip r:embed="rId69" cstate="print"/>
            <a:stretch>
              <a:fillRect/>
            </a:stretch>
          </p:blipFill>
          <p:spPr>
            <a:xfrm>
              <a:off x="16479059" y="9079199"/>
              <a:ext cx="183235" cy="212047"/>
            </a:xfrm>
            <a:prstGeom prst="rect">
              <a:avLst/>
            </a:prstGeom>
          </p:spPr>
        </p:pic>
        <p:pic>
          <p:nvPicPr>
            <p:cNvPr id="87" name="object 87"/>
            <p:cNvPicPr/>
            <p:nvPr/>
          </p:nvPicPr>
          <p:blipFill>
            <a:blip r:embed="rId70" cstate="print"/>
            <a:stretch>
              <a:fillRect/>
            </a:stretch>
          </p:blipFill>
          <p:spPr>
            <a:xfrm>
              <a:off x="16557728" y="9240097"/>
              <a:ext cx="223016" cy="204275"/>
            </a:xfrm>
            <a:prstGeom prst="rect">
              <a:avLst/>
            </a:prstGeom>
          </p:spPr>
        </p:pic>
        <p:pic>
          <p:nvPicPr>
            <p:cNvPr id="88" name="object 88"/>
            <p:cNvPicPr/>
            <p:nvPr/>
          </p:nvPicPr>
          <p:blipFill>
            <a:blip r:embed="rId71" cstate="print"/>
            <a:stretch>
              <a:fillRect/>
            </a:stretch>
          </p:blipFill>
          <p:spPr>
            <a:xfrm>
              <a:off x="16595609" y="9127764"/>
              <a:ext cx="119451" cy="156037"/>
            </a:xfrm>
            <a:prstGeom prst="rect">
              <a:avLst/>
            </a:prstGeom>
          </p:spPr>
        </p:pic>
        <p:pic>
          <p:nvPicPr>
            <p:cNvPr id="89" name="object 89"/>
            <p:cNvPicPr/>
            <p:nvPr/>
          </p:nvPicPr>
          <p:blipFill>
            <a:blip r:embed="rId72" cstate="print"/>
            <a:stretch>
              <a:fillRect/>
            </a:stretch>
          </p:blipFill>
          <p:spPr>
            <a:xfrm>
              <a:off x="16686203" y="9517385"/>
              <a:ext cx="69516" cy="50689"/>
            </a:xfrm>
            <a:prstGeom prst="rect">
              <a:avLst/>
            </a:prstGeom>
          </p:spPr>
        </p:pic>
        <p:pic>
          <p:nvPicPr>
            <p:cNvPr id="90" name="object 90"/>
            <p:cNvPicPr/>
            <p:nvPr/>
          </p:nvPicPr>
          <p:blipFill>
            <a:blip r:embed="rId73" cstate="print"/>
            <a:stretch>
              <a:fillRect/>
            </a:stretch>
          </p:blipFill>
          <p:spPr>
            <a:xfrm>
              <a:off x="16557086" y="9514949"/>
              <a:ext cx="194235" cy="151508"/>
            </a:xfrm>
            <a:prstGeom prst="rect">
              <a:avLst/>
            </a:prstGeom>
          </p:spPr>
        </p:pic>
        <p:pic>
          <p:nvPicPr>
            <p:cNvPr id="91" name="object 91"/>
            <p:cNvPicPr/>
            <p:nvPr/>
          </p:nvPicPr>
          <p:blipFill>
            <a:blip r:embed="rId74" cstate="print"/>
            <a:stretch>
              <a:fillRect/>
            </a:stretch>
          </p:blipFill>
          <p:spPr>
            <a:xfrm>
              <a:off x="16552583" y="9566423"/>
              <a:ext cx="188372" cy="160249"/>
            </a:xfrm>
            <a:prstGeom prst="rect">
              <a:avLst/>
            </a:prstGeom>
          </p:spPr>
        </p:pic>
        <p:pic>
          <p:nvPicPr>
            <p:cNvPr id="92" name="object 92"/>
            <p:cNvPicPr/>
            <p:nvPr/>
          </p:nvPicPr>
          <p:blipFill>
            <a:blip r:embed="rId75" cstate="print"/>
            <a:stretch>
              <a:fillRect/>
            </a:stretch>
          </p:blipFill>
          <p:spPr>
            <a:xfrm>
              <a:off x="16516375" y="9116863"/>
              <a:ext cx="127095" cy="210422"/>
            </a:xfrm>
            <a:prstGeom prst="rect">
              <a:avLst/>
            </a:prstGeom>
          </p:spPr>
        </p:pic>
        <p:pic>
          <p:nvPicPr>
            <p:cNvPr id="93" name="object 93"/>
            <p:cNvPicPr/>
            <p:nvPr/>
          </p:nvPicPr>
          <p:blipFill>
            <a:blip r:embed="rId76" cstate="print"/>
            <a:stretch>
              <a:fillRect/>
            </a:stretch>
          </p:blipFill>
          <p:spPr>
            <a:xfrm>
              <a:off x="16367593" y="9703285"/>
              <a:ext cx="581793" cy="58595"/>
            </a:xfrm>
            <a:prstGeom prst="rect">
              <a:avLst/>
            </a:prstGeom>
          </p:spPr>
        </p:pic>
        <p:pic>
          <p:nvPicPr>
            <p:cNvPr id="94" name="object 94"/>
            <p:cNvPicPr/>
            <p:nvPr/>
          </p:nvPicPr>
          <p:blipFill>
            <a:blip r:embed="rId77" cstate="print"/>
            <a:stretch>
              <a:fillRect/>
            </a:stretch>
          </p:blipFill>
          <p:spPr>
            <a:xfrm>
              <a:off x="16296399" y="9114836"/>
              <a:ext cx="730007" cy="675337"/>
            </a:xfrm>
            <a:prstGeom prst="rect">
              <a:avLst/>
            </a:prstGeom>
          </p:spPr>
        </p:pic>
      </p:grpSp>
      <p:pic>
        <p:nvPicPr>
          <p:cNvPr id="95" name="object 95"/>
          <p:cNvPicPr/>
          <p:nvPr/>
        </p:nvPicPr>
        <p:blipFill>
          <a:blip r:embed="rId78" cstate="print"/>
          <a:stretch>
            <a:fillRect/>
          </a:stretch>
        </p:blipFill>
        <p:spPr>
          <a:xfrm>
            <a:off x="17485059" y="9127133"/>
            <a:ext cx="353400" cy="199794"/>
          </a:xfrm>
          <a:prstGeom prst="rect">
            <a:avLst/>
          </a:prstGeom>
        </p:spPr>
      </p:pic>
      <p:pic>
        <p:nvPicPr>
          <p:cNvPr id="96" name="object 96"/>
          <p:cNvPicPr/>
          <p:nvPr/>
        </p:nvPicPr>
        <p:blipFill>
          <a:blip r:embed="rId79" cstate="print"/>
          <a:stretch>
            <a:fillRect/>
          </a:stretch>
        </p:blipFill>
        <p:spPr>
          <a:xfrm>
            <a:off x="17888340" y="9128545"/>
            <a:ext cx="161544" cy="198381"/>
          </a:xfrm>
          <a:prstGeom prst="rect">
            <a:avLst/>
          </a:prstGeom>
        </p:spPr>
      </p:pic>
      <p:pic>
        <p:nvPicPr>
          <p:cNvPr id="97" name="object 97"/>
          <p:cNvPicPr/>
          <p:nvPr/>
        </p:nvPicPr>
        <p:blipFill>
          <a:blip r:embed="rId80" cstate="print"/>
          <a:stretch>
            <a:fillRect/>
          </a:stretch>
        </p:blipFill>
        <p:spPr>
          <a:xfrm>
            <a:off x="18101174" y="9128548"/>
            <a:ext cx="187041" cy="198381"/>
          </a:xfrm>
          <a:prstGeom prst="rect">
            <a:avLst/>
          </a:prstGeom>
        </p:spPr>
      </p:pic>
      <p:grpSp>
        <p:nvGrpSpPr>
          <p:cNvPr id="98" name="object 98"/>
          <p:cNvGrpSpPr/>
          <p:nvPr/>
        </p:nvGrpSpPr>
        <p:grpSpPr>
          <a:xfrm>
            <a:off x="18338100" y="9125145"/>
            <a:ext cx="406400" cy="205740"/>
            <a:chOff x="18338100" y="9125145"/>
            <a:chExt cx="406400" cy="205740"/>
          </a:xfrm>
        </p:grpSpPr>
        <p:pic>
          <p:nvPicPr>
            <p:cNvPr id="99" name="object 99"/>
            <p:cNvPicPr/>
            <p:nvPr/>
          </p:nvPicPr>
          <p:blipFill>
            <a:blip r:embed="rId81" cstate="print"/>
            <a:stretch>
              <a:fillRect/>
            </a:stretch>
          </p:blipFill>
          <p:spPr>
            <a:xfrm>
              <a:off x="18338100" y="9127133"/>
              <a:ext cx="198946" cy="199794"/>
            </a:xfrm>
            <a:prstGeom prst="rect">
              <a:avLst/>
            </a:prstGeom>
          </p:spPr>
        </p:pic>
        <p:pic>
          <p:nvPicPr>
            <p:cNvPr id="100" name="object 100"/>
            <p:cNvPicPr/>
            <p:nvPr/>
          </p:nvPicPr>
          <p:blipFill>
            <a:blip r:embed="rId82" cstate="print"/>
            <a:stretch>
              <a:fillRect/>
            </a:stretch>
          </p:blipFill>
          <p:spPr>
            <a:xfrm>
              <a:off x="18566806" y="9125145"/>
              <a:ext cx="177408" cy="205187"/>
            </a:xfrm>
            <a:prstGeom prst="rect">
              <a:avLst/>
            </a:prstGeom>
          </p:spPr>
        </p:pic>
      </p:grpSp>
      <p:sp>
        <p:nvSpPr>
          <p:cNvPr id="101" name="object 101"/>
          <p:cNvSpPr/>
          <p:nvPr/>
        </p:nvSpPr>
        <p:spPr>
          <a:xfrm>
            <a:off x="18794663" y="9128549"/>
            <a:ext cx="15240" cy="198755"/>
          </a:xfrm>
          <a:custGeom>
            <a:avLst/>
            <a:gdLst/>
            <a:ahLst/>
            <a:cxnLst/>
            <a:rect l="l" t="t" r="r" b="b"/>
            <a:pathLst>
              <a:path w="15240" h="198754">
                <a:moveTo>
                  <a:pt x="14732" y="0"/>
                </a:moveTo>
                <a:lnTo>
                  <a:pt x="0" y="0"/>
                </a:lnTo>
                <a:lnTo>
                  <a:pt x="0" y="198381"/>
                </a:lnTo>
                <a:lnTo>
                  <a:pt x="14732" y="198381"/>
                </a:lnTo>
                <a:lnTo>
                  <a:pt x="14732" y="0"/>
                </a:lnTo>
                <a:close/>
              </a:path>
            </a:pathLst>
          </a:custGeom>
          <a:solidFill>
            <a:srgbClr val="812628"/>
          </a:solidFill>
        </p:spPr>
        <p:txBody>
          <a:bodyPr wrap="square" lIns="0" tIns="0" rIns="0" bIns="0" rtlCol="0"/>
          <a:lstStyle/>
          <a:p>
            <a:endParaRPr/>
          </a:p>
        </p:txBody>
      </p:sp>
      <p:sp>
        <p:nvSpPr>
          <p:cNvPr id="102" name="object 102"/>
          <p:cNvSpPr/>
          <p:nvPr/>
        </p:nvSpPr>
        <p:spPr>
          <a:xfrm>
            <a:off x="18878258" y="9128550"/>
            <a:ext cx="142875" cy="198120"/>
          </a:xfrm>
          <a:custGeom>
            <a:avLst/>
            <a:gdLst/>
            <a:ahLst/>
            <a:cxnLst/>
            <a:rect l="l" t="t" r="r" b="b"/>
            <a:pathLst>
              <a:path w="142875" h="198120">
                <a:moveTo>
                  <a:pt x="142544" y="184150"/>
                </a:moveTo>
                <a:lnTo>
                  <a:pt x="14732" y="184150"/>
                </a:lnTo>
                <a:lnTo>
                  <a:pt x="14732" y="105410"/>
                </a:lnTo>
                <a:lnTo>
                  <a:pt x="128384" y="105410"/>
                </a:lnTo>
                <a:lnTo>
                  <a:pt x="128384" y="91440"/>
                </a:lnTo>
                <a:lnTo>
                  <a:pt x="14732" y="91440"/>
                </a:lnTo>
                <a:lnTo>
                  <a:pt x="14732" y="13970"/>
                </a:lnTo>
                <a:lnTo>
                  <a:pt x="141135" y="13970"/>
                </a:lnTo>
                <a:lnTo>
                  <a:pt x="141135" y="0"/>
                </a:lnTo>
                <a:lnTo>
                  <a:pt x="0" y="0"/>
                </a:lnTo>
                <a:lnTo>
                  <a:pt x="0" y="13970"/>
                </a:lnTo>
                <a:lnTo>
                  <a:pt x="0" y="91440"/>
                </a:lnTo>
                <a:lnTo>
                  <a:pt x="0" y="105410"/>
                </a:lnTo>
                <a:lnTo>
                  <a:pt x="0" y="184150"/>
                </a:lnTo>
                <a:lnTo>
                  <a:pt x="0" y="198120"/>
                </a:lnTo>
                <a:lnTo>
                  <a:pt x="142544" y="198120"/>
                </a:lnTo>
                <a:lnTo>
                  <a:pt x="142544" y="184150"/>
                </a:lnTo>
                <a:close/>
              </a:path>
            </a:pathLst>
          </a:custGeom>
          <a:solidFill>
            <a:srgbClr val="812628"/>
          </a:solidFill>
        </p:spPr>
        <p:txBody>
          <a:bodyPr wrap="square" lIns="0" tIns="0" rIns="0" bIns="0" rtlCol="0"/>
          <a:lstStyle/>
          <a:p>
            <a:endParaRPr/>
          </a:p>
        </p:txBody>
      </p:sp>
      <p:pic>
        <p:nvPicPr>
          <p:cNvPr id="103" name="object 103"/>
          <p:cNvPicPr/>
          <p:nvPr/>
        </p:nvPicPr>
        <p:blipFill>
          <a:blip r:embed="rId83" cstate="print"/>
          <a:stretch>
            <a:fillRect/>
          </a:stretch>
        </p:blipFill>
        <p:spPr>
          <a:xfrm>
            <a:off x="17462391" y="9412109"/>
            <a:ext cx="210276" cy="199794"/>
          </a:xfrm>
          <a:prstGeom prst="rect">
            <a:avLst/>
          </a:prstGeom>
        </p:spPr>
      </p:pic>
      <p:pic>
        <p:nvPicPr>
          <p:cNvPr id="104" name="object 104"/>
          <p:cNvPicPr/>
          <p:nvPr/>
        </p:nvPicPr>
        <p:blipFill>
          <a:blip r:embed="rId84" cstate="print"/>
          <a:stretch>
            <a:fillRect/>
          </a:stretch>
        </p:blipFill>
        <p:spPr>
          <a:xfrm>
            <a:off x="17724820" y="9413526"/>
            <a:ext cx="157000" cy="198381"/>
          </a:xfrm>
          <a:prstGeom prst="rect">
            <a:avLst/>
          </a:prstGeom>
        </p:spPr>
      </p:pic>
      <p:grpSp>
        <p:nvGrpSpPr>
          <p:cNvPr id="105" name="object 105"/>
          <p:cNvGrpSpPr/>
          <p:nvPr/>
        </p:nvGrpSpPr>
        <p:grpSpPr>
          <a:xfrm>
            <a:off x="17927173" y="9410121"/>
            <a:ext cx="413384" cy="205740"/>
            <a:chOff x="17927173" y="9410121"/>
            <a:chExt cx="413384" cy="205740"/>
          </a:xfrm>
        </p:grpSpPr>
        <p:pic>
          <p:nvPicPr>
            <p:cNvPr id="106" name="object 106"/>
            <p:cNvPicPr/>
            <p:nvPr/>
          </p:nvPicPr>
          <p:blipFill>
            <a:blip r:embed="rId85" cstate="print"/>
            <a:stretch>
              <a:fillRect/>
            </a:stretch>
          </p:blipFill>
          <p:spPr>
            <a:xfrm>
              <a:off x="17927173" y="9410121"/>
              <a:ext cx="210852" cy="205187"/>
            </a:xfrm>
            <a:prstGeom prst="rect">
              <a:avLst/>
            </a:prstGeom>
          </p:spPr>
        </p:pic>
        <p:sp>
          <p:nvSpPr>
            <p:cNvPr id="107" name="object 107"/>
            <p:cNvSpPr/>
            <p:nvPr/>
          </p:nvSpPr>
          <p:spPr>
            <a:xfrm>
              <a:off x="18175707" y="9413131"/>
              <a:ext cx="164465" cy="199390"/>
            </a:xfrm>
            <a:custGeom>
              <a:avLst/>
              <a:gdLst/>
              <a:ahLst/>
              <a:cxnLst/>
              <a:rect l="l" t="t" r="r" b="b"/>
              <a:pathLst>
                <a:path w="164465" h="199390">
                  <a:moveTo>
                    <a:pt x="164376" y="0"/>
                  </a:moveTo>
                  <a:lnTo>
                    <a:pt x="0" y="0"/>
                  </a:lnTo>
                  <a:lnTo>
                    <a:pt x="0" y="40640"/>
                  </a:lnTo>
                  <a:lnTo>
                    <a:pt x="60363" y="40640"/>
                  </a:lnTo>
                  <a:lnTo>
                    <a:pt x="60363" y="199390"/>
                  </a:lnTo>
                  <a:lnTo>
                    <a:pt x="104013" y="199390"/>
                  </a:lnTo>
                  <a:lnTo>
                    <a:pt x="104013" y="40640"/>
                  </a:lnTo>
                  <a:lnTo>
                    <a:pt x="164376" y="40640"/>
                  </a:lnTo>
                  <a:lnTo>
                    <a:pt x="164376" y="0"/>
                  </a:lnTo>
                  <a:close/>
                </a:path>
              </a:pathLst>
            </a:custGeom>
            <a:solidFill>
              <a:srgbClr val="812628"/>
            </a:solidFill>
          </p:spPr>
          <p:txBody>
            <a:bodyPr wrap="square" lIns="0" tIns="0" rIns="0" bIns="0" rtlCol="0"/>
            <a:lstStyle/>
            <a:p>
              <a:endParaRPr/>
            </a:p>
          </p:txBody>
        </p:sp>
      </p:grpSp>
      <p:sp>
        <p:nvSpPr>
          <p:cNvPr id="108" name="object 108"/>
          <p:cNvSpPr/>
          <p:nvPr/>
        </p:nvSpPr>
        <p:spPr>
          <a:xfrm>
            <a:off x="18395340" y="9413525"/>
            <a:ext cx="151130" cy="198120"/>
          </a:xfrm>
          <a:custGeom>
            <a:avLst/>
            <a:gdLst/>
            <a:ahLst/>
            <a:cxnLst/>
            <a:rect l="l" t="t" r="r" b="b"/>
            <a:pathLst>
              <a:path w="151130" h="198120">
                <a:moveTo>
                  <a:pt x="151053" y="160020"/>
                </a:moveTo>
                <a:lnTo>
                  <a:pt x="43370" y="160020"/>
                </a:lnTo>
                <a:lnTo>
                  <a:pt x="43370" y="118110"/>
                </a:lnTo>
                <a:lnTo>
                  <a:pt x="136893" y="118110"/>
                </a:lnTo>
                <a:lnTo>
                  <a:pt x="136893" y="78740"/>
                </a:lnTo>
                <a:lnTo>
                  <a:pt x="43370" y="78740"/>
                </a:lnTo>
                <a:lnTo>
                  <a:pt x="43370" y="39370"/>
                </a:lnTo>
                <a:lnTo>
                  <a:pt x="149644" y="39370"/>
                </a:lnTo>
                <a:lnTo>
                  <a:pt x="149644" y="0"/>
                </a:lnTo>
                <a:lnTo>
                  <a:pt x="0" y="0"/>
                </a:lnTo>
                <a:lnTo>
                  <a:pt x="0" y="39370"/>
                </a:lnTo>
                <a:lnTo>
                  <a:pt x="0" y="78740"/>
                </a:lnTo>
                <a:lnTo>
                  <a:pt x="0" y="118110"/>
                </a:lnTo>
                <a:lnTo>
                  <a:pt x="0" y="160020"/>
                </a:lnTo>
                <a:lnTo>
                  <a:pt x="0" y="198120"/>
                </a:lnTo>
                <a:lnTo>
                  <a:pt x="151053" y="198120"/>
                </a:lnTo>
                <a:lnTo>
                  <a:pt x="151053" y="160020"/>
                </a:lnTo>
                <a:close/>
              </a:path>
            </a:pathLst>
          </a:custGeom>
          <a:solidFill>
            <a:srgbClr val="812628"/>
          </a:solidFill>
        </p:spPr>
        <p:txBody>
          <a:bodyPr wrap="square" lIns="0" tIns="0" rIns="0" bIns="0" rtlCol="0"/>
          <a:lstStyle/>
          <a:p>
            <a:endParaRPr/>
          </a:p>
        </p:txBody>
      </p:sp>
      <p:grpSp>
        <p:nvGrpSpPr>
          <p:cNvPr id="109" name="object 109"/>
          <p:cNvGrpSpPr/>
          <p:nvPr/>
        </p:nvGrpSpPr>
        <p:grpSpPr>
          <a:xfrm>
            <a:off x="18597985" y="9410121"/>
            <a:ext cx="433070" cy="205740"/>
            <a:chOff x="18597985" y="9410121"/>
            <a:chExt cx="433070" cy="205740"/>
          </a:xfrm>
        </p:grpSpPr>
        <p:pic>
          <p:nvPicPr>
            <p:cNvPr id="110" name="object 110"/>
            <p:cNvPicPr/>
            <p:nvPr/>
          </p:nvPicPr>
          <p:blipFill>
            <a:blip r:embed="rId86" cstate="print"/>
            <a:stretch>
              <a:fillRect/>
            </a:stretch>
          </p:blipFill>
          <p:spPr>
            <a:xfrm>
              <a:off x="18597985" y="9410121"/>
              <a:ext cx="183072" cy="205187"/>
            </a:xfrm>
            <a:prstGeom prst="rect">
              <a:avLst/>
            </a:prstGeom>
          </p:spPr>
        </p:pic>
        <p:pic>
          <p:nvPicPr>
            <p:cNvPr id="111" name="object 111"/>
            <p:cNvPicPr/>
            <p:nvPr/>
          </p:nvPicPr>
          <p:blipFill>
            <a:blip r:embed="rId83" cstate="print"/>
            <a:stretch>
              <a:fillRect/>
            </a:stretch>
          </p:blipFill>
          <p:spPr>
            <a:xfrm>
              <a:off x="18820743" y="9412109"/>
              <a:ext cx="210276" cy="199794"/>
            </a:xfrm>
            <a:prstGeom prst="rect">
              <a:avLst/>
            </a:prstGeom>
          </p:spPr>
        </p:pic>
      </p:grpSp>
      <p:pic>
        <p:nvPicPr>
          <p:cNvPr id="112" name="object 112"/>
          <p:cNvPicPr/>
          <p:nvPr/>
        </p:nvPicPr>
        <p:blipFill>
          <a:blip r:embed="rId87" cstate="print"/>
          <a:stretch>
            <a:fillRect/>
          </a:stretch>
        </p:blipFill>
        <p:spPr>
          <a:xfrm>
            <a:off x="17479391" y="9697866"/>
            <a:ext cx="176277" cy="198381"/>
          </a:xfrm>
          <a:prstGeom prst="rect">
            <a:avLst/>
          </a:prstGeom>
        </p:spPr>
      </p:pic>
      <p:pic>
        <p:nvPicPr>
          <p:cNvPr id="113" name="object 113"/>
          <p:cNvPicPr/>
          <p:nvPr/>
        </p:nvPicPr>
        <p:blipFill>
          <a:blip r:embed="rId88" cstate="print"/>
          <a:stretch>
            <a:fillRect/>
          </a:stretch>
        </p:blipFill>
        <p:spPr>
          <a:xfrm>
            <a:off x="17753162" y="9696450"/>
            <a:ext cx="210276" cy="199794"/>
          </a:xfrm>
          <a:prstGeom prst="rect">
            <a:avLst/>
          </a:prstGeom>
        </p:spPr>
      </p:pic>
      <p:sp>
        <p:nvSpPr>
          <p:cNvPr id="114" name="object 114"/>
          <p:cNvSpPr/>
          <p:nvPr/>
        </p:nvSpPr>
        <p:spPr>
          <a:xfrm>
            <a:off x="18020971" y="9697472"/>
            <a:ext cx="164465" cy="199390"/>
          </a:xfrm>
          <a:custGeom>
            <a:avLst/>
            <a:gdLst/>
            <a:ahLst/>
            <a:cxnLst/>
            <a:rect l="l" t="t" r="r" b="b"/>
            <a:pathLst>
              <a:path w="164465" h="199390">
                <a:moveTo>
                  <a:pt x="164376" y="0"/>
                </a:moveTo>
                <a:lnTo>
                  <a:pt x="0" y="0"/>
                </a:lnTo>
                <a:lnTo>
                  <a:pt x="0" y="40640"/>
                </a:lnTo>
                <a:lnTo>
                  <a:pt x="60363" y="40640"/>
                </a:lnTo>
                <a:lnTo>
                  <a:pt x="60363" y="199390"/>
                </a:lnTo>
                <a:lnTo>
                  <a:pt x="104013" y="199390"/>
                </a:lnTo>
                <a:lnTo>
                  <a:pt x="104013" y="40640"/>
                </a:lnTo>
                <a:lnTo>
                  <a:pt x="164376" y="40640"/>
                </a:lnTo>
                <a:lnTo>
                  <a:pt x="164376" y="0"/>
                </a:lnTo>
                <a:close/>
              </a:path>
            </a:pathLst>
          </a:custGeom>
          <a:solidFill>
            <a:srgbClr val="812628"/>
          </a:solidFill>
        </p:spPr>
        <p:txBody>
          <a:bodyPr wrap="square" lIns="0" tIns="0" rIns="0" bIns="0" rtlCol="0"/>
          <a:lstStyle/>
          <a:p>
            <a:endParaRPr/>
          </a:p>
        </p:txBody>
      </p:sp>
      <p:pic>
        <p:nvPicPr>
          <p:cNvPr id="115" name="object 115"/>
          <p:cNvPicPr/>
          <p:nvPr/>
        </p:nvPicPr>
        <p:blipFill>
          <a:blip r:embed="rId89" cstate="print"/>
          <a:stretch>
            <a:fillRect/>
          </a:stretch>
        </p:blipFill>
        <p:spPr>
          <a:xfrm>
            <a:off x="18282558" y="9697870"/>
            <a:ext cx="172874" cy="201491"/>
          </a:xfrm>
          <a:prstGeom prst="rect">
            <a:avLst/>
          </a:prstGeom>
        </p:spPr>
      </p:pic>
      <p:pic>
        <p:nvPicPr>
          <p:cNvPr id="116" name="object 116"/>
          <p:cNvPicPr/>
          <p:nvPr/>
        </p:nvPicPr>
        <p:blipFill>
          <a:blip r:embed="rId90" cstate="print"/>
          <a:stretch>
            <a:fillRect/>
          </a:stretch>
        </p:blipFill>
        <p:spPr>
          <a:xfrm>
            <a:off x="18821595" y="9696450"/>
            <a:ext cx="210276" cy="199794"/>
          </a:xfrm>
          <a:prstGeom prst="rect">
            <a:avLst/>
          </a:prstGeom>
        </p:spPr>
      </p:pic>
      <p:pic>
        <p:nvPicPr>
          <p:cNvPr id="117" name="object 117"/>
          <p:cNvPicPr/>
          <p:nvPr/>
        </p:nvPicPr>
        <p:blipFill>
          <a:blip r:embed="rId91" cstate="print"/>
          <a:stretch>
            <a:fillRect/>
          </a:stretch>
        </p:blipFill>
        <p:spPr>
          <a:xfrm>
            <a:off x="18566815" y="9697870"/>
            <a:ext cx="171450" cy="198381"/>
          </a:xfrm>
          <a:prstGeom prst="rect">
            <a:avLst/>
          </a:prstGeom>
        </p:spPr>
      </p:pic>
      <p:pic>
        <p:nvPicPr>
          <p:cNvPr id="118" name="object 118"/>
          <p:cNvPicPr/>
          <p:nvPr/>
        </p:nvPicPr>
        <p:blipFill>
          <a:blip r:embed="rId92" cstate="print"/>
          <a:stretch>
            <a:fillRect/>
          </a:stretch>
        </p:blipFill>
        <p:spPr>
          <a:xfrm>
            <a:off x="17469809" y="10009492"/>
            <a:ext cx="1572056" cy="125127"/>
          </a:xfrm>
          <a:prstGeom prst="rect">
            <a:avLst/>
          </a:prstGeom>
        </p:spPr>
      </p:pic>
      <p:pic>
        <p:nvPicPr>
          <p:cNvPr id="119" name="object 119"/>
          <p:cNvPicPr/>
          <p:nvPr/>
        </p:nvPicPr>
        <p:blipFill>
          <a:blip r:embed="rId93" cstate="print"/>
          <a:stretch>
            <a:fillRect/>
          </a:stretch>
        </p:blipFill>
        <p:spPr>
          <a:xfrm>
            <a:off x="4187317" y="7346057"/>
            <a:ext cx="1181766" cy="642147"/>
          </a:xfrm>
          <a:prstGeom prst="rect">
            <a:avLst/>
          </a:prstGeom>
        </p:spPr>
      </p:pic>
      <p:pic>
        <p:nvPicPr>
          <p:cNvPr id="120" name="object 120"/>
          <p:cNvPicPr/>
          <p:nvPr/>
        </p:nvPicPr>
        <p:blipFill>
          <a:blip r:embed="rId94" cstate="print"/>
          <a:stretch>
            <a:fillRect/>
          </a:stretch>
        </p:blipFill>
        <p:spPr>
          <a:xfrm>
            <a:off x="11496250" y="5966415"/>
            <a:ext cx="1104518" cy="747178"/>
          </a:xfrm>
          <a:prstGeom prst="rect">
            <a:avLst/>
          </a:prstGeom>
        </p:spPr>
      </p:pic>
      <p:pic>
        <p:nvPicPr>
          <p:cNvPr id="121" name="object 121"/>
          <p:cNvPicPr/>
          <p:nvPr/>
        </p:nvPicPr>
        <p:blipFill>
          <a:blip r:embed="rId95" cstate="print"/>
          <a:stretch>
            <a:fillRect/>
          </a:stretch>
        </p:blipFill>
        <p:spPr>
          <a:xfrm>
            <a:off x="13602301" y="6170345"/>
            <a:ext cx="1641819" cy="543249"/>
          </a:xfrm>
          <a:prstGeom prst="rect">
            <a:avLst/>
          </a:prstGeom>
        </p:spPr>
      </p:pic>
      <p:pic>
        <p:nvPicPr>
          <p:cNvPr id="122" name="object 122"/>
          <p:cNvPicPr/>
          <p:nvPr/>
        </p:nvPicPr>
        <p:blipFill>
          <a:blip r:embed="rId96" cstate="print"/>
          <a:stretch>
            <a:fillRect/>
          </a:stretch>
        </p:blipFill>
        <p:spPr>
          <a:xfrm>
            <a:off x="9277762" y="6024010"/>
            <a:ext cx="1185600" cy="689583"/>
          </a:xfrm>
          <a:prstGeom prst="rect">
            <a:avLst/>
          </a:prstGeom>
        </p:spPr>
      </p:pic>
      <p:pic>
        <p:nvPicPr>
          <p:cNvPr id="123" name="object 123"/>
          <p:cNvPicPr/>
          <p:nvPr/>
        </p:nvPicPr>
        <p:blipFill>
          <a:blip r:embed="rId97" cstate="print"/>
          <a:stretch>
            <a:fillRect/>
          </a:stretch>
        </p:blipFill>
        <p:spPr>
          <a:xfrm>
            <a:off x="6798354" y="5984537"/>
            <a:ext cx="1395624" cy="732702"/>
          </a:xfrm>
          <a:prstGeom prst="rect">
            <a:avLst/>
          </a:prstGeom>
        </p:spPr>
      </p:pic>
      <p:pic>
        <p:nvPicPr>
          <p:cNvPr id="124" name="object 124"/>
          <p:cNvPicPr/>
          <p:nvPr/>
        </p:nvPicPr>
        <p:blipFill>
          <a:blip r:embed="rId98" cstate="print"/>
          <a:stretch>
            <a:fillRect/>
          </a:stretch>
        </p:blipFill>
        <p:spPr>
          <a:xfrm>
            <a:off x="4814259" y="5993033"/>
            <a:ext cx="1209965" cy="776589"/>
          </a:xfrm>
          <a:prstGeom prst="rect">
            <a:avLst/>
          </a:prstGeom>
        </p:spPr>
      </p:pic>
      <p:pic>
        <p:nvPicPr>
          <p:cNvPr id="125" name="object 125"/>
          <p:cNvPicPr/>
          <p:nvPr/>
        </p:nvPicPr>
        <p:blipFill>
          <a:blip r:embed="rId99" cstate="print"/>
          <a:stretch>
            <a:fillRect/>
          </a:stretch>
        </p:blipFill>
        <p:spPr>
          <a:xfrm>
            <a:off x="6006675" y="7279823"/>
            <a:ext cx="1192917" cy="788650"/>
          </a:xfrm>
          <a:prstGeom prst="rect">
            <a:avLst/>
          </a:prstGeom>
        </p:spPr>
      </p:pic>
      <p:pic>
        <p:nvPicPr>
          <p:cNvPr id="126" name="object 126"/>
          <p:cNvPicPr/>
          <p:nvPr/>
        </p:nvPicPr>
        <p:blipFill>
          <a:blip r:embed="rId100" cstate="print"/>
          <a:stretch>
            <a:fillRect/>
          </a:stretch>
        </p:blipFill>
        <p:spPr>
          <a:xfrm>
            <a:off x="11857734" y="7322873"/>
            <a:ext cx="4041176" cy="697369"/>
          </a:xfrm>
          <a:prstGeom prst="rect">
            <a:avLst/>
          </a:prstGeom>
        </p:spPr>
      </p:pic>
      <p:pic>
        <p:nvPicPr>
          <p:cNvPr id="127" name="object 127"/>
          <p:cNvPicPr/>
          <p:nvPr/>
        </p:nvPicPr>
        <p:blipFill>
          <a:blip r:embed="rId101" cstate="print"/>
          <a:stretch>
            <a:fillRect/>
          </a:stretch>
        </p:blipFill>
        <p:spPr>
          <a:xfrm>
            <a:off x="7964758" y="7388863"/>
            <a:ext cx="3100611" cy="623247"/>
          </a:xfrm>
          <a:prstGeom prst="rect">
            <a:avLst/>
          </a:prstGeom>
        </p:spPr>
      </p:pic>
      <p:pic>
        <p:nvPicPr>
          <p:cNvPr id="128" name="object 128"/>
          <p:cNvPicPr/>
          <p:nvPr/>
        </p:nvPicPr>
        <p:blipFill>
          <a:blip r:embed="rId102" cstate="print"/>
          <a:stretch>
            <a:fillRect/>
          </a:stretch>
        </p:blipFill>
        <p:spPr>
          <a:xfrm>
            <a:off x="13368028" y="3202821"/>
            <a:ext cx="1978746" cy="1760147"/>
          </a:xfrm>
          <a:prstGeom prst="rect">
            <a:avLst/>
          </a:prstGeom>
        </p:spPr>
      </p:pic>
      <p:pic>
        <p:nvPicPr>
          <p:cNvPr id="129" name="object 129"/>
          <p:cNvPicPr/>
          <p:nvPr/>
        </p:nvPicPr>
        <p:blipFill>
          <a:blip r:embed="rId103" cstate="print"/>
          <a:stretch>
            <a:fillRect/>
          </a:stretch>
        </p:blipFill>
        <p:spPr>
          <a:xfrm>
            <a:off x="14171305" y="5054316"/>
            <a:ext cx="394056" cy="139548"/>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6271812" y="0"/>
            <a:ext cx="3832860" cy="3876675"/>
          </a:xfrm>
          <a:custGeom>
            <a:avLst/>
            <a:gdLst/>
            <a:ahLst/>
            <a:cxnLst/>
            <a:rect l="l" t="t" r="r" b="b"/>
            <a:pathLst>
              <a:path w="3832859" h="3876675">
                <a:moveTo>
                  <a:pt x="3832285" y="0"/>
                </a:moveTo>
                <a:lnTo>
                  <a:pt x="1253564" y="0"/>
                </a:lnTo>
                <a:lnTo>
                  <a:pt x="1128735" y="78735"/>
                </a:lnTo>
                <a:lnTo>
                  <a:pt x="929517" y="207137"/>
                </a:lnTo>
                <a:lnTo>
                  <a:pt x="868042" y="248001"/>
                </a:lnTo>
                <a:lnTo>
                  <a:pt x="824905" y="277530"/>
                </a:lnTo>
                <a:lnTo>
                  <a:pt x="781431" y="308886"/>
                </a:lnTo>
                <a:lnTo>
                  <a:pt x="737845" y="341848"/>
                </a:lnTo>
                <a:lnTo>
                  <a:pt x="694375" y="376193"/>
                </a:lnTo>
                <a:lnTo>
                  <a:pt x="651249" y="411700"/>
                </a:lnTo>
                <a:lnTo>
                  <a:pt x="608693" y="448145"/>
                </a:lnTo>
                <a:lnTo>
                  <a:pt x="566933" y="485307"/>
                </a:lnTo>
                <a:lnTo>
                  <a:pt x="526198" y="522963"/>
                </a:lnTo>
                <a:lnTo>
                  <a:pt x="486713" y="560891"/>
                </a:lnTo>
                <a:lnTo>
                  <a:pt x="448707" y="598868"/>
                </a:lnTo>
                <a:lnTo>
                  <a:pt x="412405" y="636673"/>
                </a:lnTo>
                <a:lnTo>
                  <a:pt x="378036" y="674083"/>
                </a:lnTo>
                <a:lnTo>
                  <a:pt x="345825" y="710875"/>
                </a:lnTo>
                <a:lnTo>
                  <a:pt x="316000" y="746827"/>
                </a:lnTo>
                <a:lnTo>
                  <a:pt x="288788" y="781718"/>
                </a:lnTo>
                <a:lnTo>
                  <a:pt x="264416" y="815324"/>
                </a:lnTo>
                <a:lnTo>
                  <a:pt x="243110" y="847423"/>
                </a:lnTo>
                <a:lnTo>
                  <a:pt x="225098" y="877794"/>
                </a:lnTo>
                <a:lnTo>
                  <a:pt x="192646" y="926478"/>
                </a:lnTo>
                <a:lnTo>
                  <a:pt x="161232" y="978499"/>
                </a:lnTo>
                <a:lnTo>
                  <a:pt x="134384" y="1027734"/>
                </a:lnTo>
                <a:lnTo>
                  <a:pt x="115625" y="1068060"/>
                </a:lnTo>
                <a:lnTo>
                  <a:pt x="93448" y="1119563"/>
                </a:lnTo>
                <a:lnTo>
                  <a:pt x="72755" y="1174069"/>
                </a:lnTo>
                <a:lnTo>
                  <a:pt x="55819" y="1225192"/>
                </a:lnTo>
                <a:lnTo>
                  <a:pt x="44915" y="1266546"/>
                </a:lnTo>
                <a:lnTo>
                  <a:pt x="28955" y="1322065"/>
                </a:lnTo>
                <a:lnTo>
                  <a:pt x="15917" y="1381025"/>
                </a:lnTo>
                <a:lnTo>
                  <a:pt x="6517" y="1439014"/>
                </a:lnTo>
                <a:lnTo>
                  <a:pt x="1470" y="1491621"/>
                </a:lnTo>
                <a:lnTo>
                  <a:pt x="1493" y="1534433"/>
                </a:lnTo>
                <a:lnTo>
                  <a:pt x="0" y="1579690"/>
                </a:lnTo>
                <a:lnTo>
                  <a:pt x="495" y="1626861"/>
                </a:lnTo>
                <a:lnTo>
                  <a:pt x="2809" y="1670462"/>
                </a:lnTo>
                <a:lnTo>
                  <a:pt x="6770" y="1705004"/>
                </a:lnTo>
                <a:lnTo>
                  <a:pt x="11622" y="1751990"/>
                </a:lnTo>
                <a:lnTo>
                  <a:pt x="17847" y="1800776"/>
                </a:lnTo>
                <a:lnTo>
                  <a:pt x="24659" y="1845698"/>
                </a:lnTo>
                <a:lnTo>
                  <a:pt x="41749" y="1931383"/>
                </a:lnTo>
                <a:lnTo>
                  <a:pt x="54264" y="1983432"/>
                </a:lnTo>
                <a:lnTo>
                  <a:pt x="68539" y="2036439"/>
                </a:lnTo>
                <a:lnTo>
                  <a:pt x="84293" y="2089603"/>
                </a:lnTo>
                <a:lnTo>
                  <a:pt x="101244" y="2142123"/>
                </a:lnTo>
                <a:lnTo>
                  <a:pt x="119114" y="2193199"/>
                </a:lnTo>
                <a:lnTo>
                  <a:pt x="137622" y="2242029"/>
                </a:lnTo>
                <a:lnTo>
                  <a:pt x="156488" y="2287813"/>
                </a:lnTo>
                <a:lnTo>
                  <a:pt x="175431" y="2329750"/>
                </a:lnTo>
                <a:lnTo>
                  <a:pt x="194171" y="2367039"/>
                </a:lnTo>
                <a:lnTo>
                  <a:pt x="212429" y="2398878"/>
                </a:lnTo>
                <a:lnTo>
                  <a:pt x="234932" y="2443166"/>
                </a:lnTo>
                <a:lnTo>
                  <a:pt x="259269" y="2488210"/>
                </a:lnTo>
                <a:lnTo>
                  <a:pt x="285233" y="2533731"/>
                </a:lnTo>
                <a:lnTo>
                  <a:pt x="312619" y="2579449"/>
                </a:lnTo>
                <a:lnTo>
                  <a:pt x="341220" y="2625086"/>
                </a:lnTo>
                <a:lnTo>
                  <a:pt x="370831" y="2670363"/>
                </a:lnTo>
                <a:lnTo>
                  <a:pt x="401245" y="2715000"/>
                </a:lnTo>
                <a:lnTo>
                  <a:pt x="432256" y="2758719"/>
                </a:lnTo>
                <a:lnTo>
                  <a:pt x="463659" y="2801240"/>
                </a:lnTo>
                <a:lnTo>
                  <a:pt x="495246" y="2842285"/>
                </a:lnTo>
                <a:lnTo>
                  <a:pt x="526812" y="2881573"/>
                </a:lnTo>
                <a:lnTo>
                  <a:pt x="558151" y="2918827"/>
                </a:lnTo>
                <a:lnTo>
                  <a:pt x="589057" y="2953767"/>
                </a:lnTo>
                <a:lnTo>
                  <a:pt x="619323" y="2986114"/>
                </a:lnTo>
                <a:lnTo>
                  <a:pt x="648744" y="3015589"/>
                </a:lnTo>
                <a:lnTo>
                  <a:pt x="677113" y="3041912"/>
                </a:lnTo>
                <a:lnTo>
                  <a:pt x="704225" y="3064806"/>
                </a:lnTo>
                <a:lnTo>
                  <a:pt x="743262" y="3100999"/>
                </a:lnTo>
                <a:lnTo>
                  <a:pt x="785008" y="3137907"/>
                </a:lnTo>
                <a:lnTo>
                  <a:pt x="828617" y="3174880"/>
                </a:lnTo>
                <a:lnTo>
                  <a:pt x="873244" y="3211267"/>
                </a:lnTo>
                <a:lnTo>
                  <a:pt x="918043" y="3246417"/>
                </a:lnTo>
                <a:lnTo>
                  <a:pt x="962168" y="3279679"/>
                </a:lnTo>
                <a:lnTo>
                  <a:pt x="1004773" y="3310403"/>
                </a:lnTo>
                <a:lnTo>
                  <a:pt x="1045012" y="3337938"/>
                </a:lnTo>
                <a:lnTo>
                  <a:pt x="1082039" y="3361633"/>
                </a:lnTo>
                <a:lnTo>
                  <a:pt x="1115008" y="3380838"/>
                </a:lnTo>
                <a:lnTo>
                  <a:pt x="1158335" y="3407242"/>
                </a:lnTo>
                <a:lnTo>
                  <a:pt x="1203797" y="3433739"/>
                </a:lnTo>
                <a:lnTo>
                  <a:pt x="1250923" y="3460106"/>
                </a:lnTo>
                <a:lnTo>
                  <a:pt x="1299240" y="3486120"/>
                </a:lnTo>
                <a:lnTo>
                  <a:pt x="1348276" y="3511558"/>
                </a:lnTo>
                <a:lnTo>
                  <a:pt x="1397559" y="3536198"/>
                </a:lnTo>
                <a:lnTo>
                  <a:pt x="1446617" y="3559815"/>
                </a:lnTo>
                <a:lnTo>
                  <a:pt x="1494979" y="3582189"/>
                </a:lnTo>
                <a:lnTo>
                  <a:pt x="1542173" y="3603095"/>
                </a:lnTo>
                <a:lnTo>
                  <a:pt x="1587725" y="3622311"/>
                </a:lnTo>
                <a:lnTo>
                  <a:pt x="1631165" y="3639613"/>
                </a:lnTo>
                <a:lnTo>
                  <a:pt x="1672020" y="3654780"/>
                </a:lnTo>
                <a:lnTo>
                  <a:pt x="1709819" y="3667587"/>
                </a:lnTo>
                <a:lnTo>
                  <a:pt x="1744089" y="3677813"/>
                </a:lnTo>
                <a:lnTo>
                  <a:pt x="1795110" y="3695080"/>
                </a:lnTo>
                <a:lnTo>
                  <a:pt x="1848769" y="3712320"/>
                </a:lnTo>
                <a:lnTo>
                  <a:pt x="1904027" y="3729250"/>
                </a:lnTo>
                <a:lnTo>
                  <a:pt x="1959848" y="3745588"/>
                </a:lnTo>
                <a:lnTo>
                  <a:pt x="2015192" y="3761049"/>
                </a:lnTo>
                <a:lnTo>
                  <a:pt x="2069020" y="3775351"/>
                </a:lnTo>
                <a:lnTo>
                  <a:pt x="2120296" y="3788211"/>
                </a:lnTo>
                <a:lnTo>
                  <a:pt x="2167980" y="3799345"/>
                </a:lnTo>
                <a:lnTo>
                  <a:pt x="2211033" y="3808472"/>
                </a:lnTo>
                <a:lnTo>
                  <a:pt x="2298620" y="3824641"/>
                </a:lnTo>
                <a:lnTo>
                  <a:pt x="2351789" y="3833494"/>
                </a:lnTo>
                <a:lnTo>
                  <a:pt x="2405159" y="3841476"/>
                </a:lnTo>
                <a:lnTo>
                  <a:pt x="2455960" y="3848196"/>
                </a:lnTo>
                <a:lnTo>
                  <a:pt x="2501426" y="3853264"/>
                </a:lnTo>
                <a:lnTo>
                  <a:pt x="2538787" y="3856289"/>
                </a:lnTo>
                <a:lnTo>
                  <a:pt x="2591539" y="3861757"/>
                </a:lnTo>
                <a:lnTo>
                  <a:pt x="2647134" y="3866715"/>
                </a:lnTo>
                <a:lnTo>
                  <a:pt x="2701441" y="3870850"/>
                </a:lnTo>
                <a:lnTo>
                  <a:pt x="2750327" y="3873846"/>
                </a:lnTo>
                <a:lnTo>
                  <a:pt x="2789659" y="3875388"/>
                </a:lnTo>
                <a:lnTo>
                  <a:pt x="2841939" y="3876379"/>
                </a:lnTo>
                <a:lnTo>
                  <a:pt x="2891106" y="3876379"/>
                </a:lnTo>
                <a:lnTo>
                  <a:pt x="2944102" y="3875606"/>
                </a:lnTo>
                <a:lnTo>
                  <a:pt x="2996570" y="3874062"/>
                </a:lnTo>
                <a:lnTo>
                  <a:pt x="3046980" y="3871806"/>
                </a:lnTo>
                <a:lnTo>
                  <a:pt x="3093799" y="3868893"/>
                </a:lnTo>
                <a:lnTo>
                  <a:pt x="3135495" y="3865381"/>
                </a:lnTo>
                <a:lnTo>
                  <a:pt x="3368699" y="3835000"/>
                </a:lnTo>
                <a:lnTo>
                  <a:pt x="3505355" y="3808472"/>
                </a:lnTo>
                <a:lnTo>
                  <a:pt x="3609741" y="3784700"/>
                </a:lnTo>
                <a:lnTo>
                  <a:pt x="3705413" y="3761484"/>
                </a:lnTo>
                <a:lnTo>
                  <a:pt x="3746326" y="3750945"/>
                </a:lnTo>
                <a:lnTo>
                  <a:pt x="3830806" y="3726625"/>
                </a:lnTo>
                <a:lnTo>
                  <a:pt x="3832285" y="3726153"/>
                </a:lnTo>
                <a:lnTo>
                  <a:pt x="3832285" y="0"/>
                </a:lnTo>
                <a:close/>
              </a:path>
            </a:pathLst>
          </a:custGeom>
          <a:solidFill>
            <a:srgbClr val="F3B68C"/>
          </a:solidFill>
        </p:spPr>
        <p:txBody>
          <a:bodyPr wrap="square" lIns="0" tIns="0" rIns="0" bIns="0" rtlCol="0"/>
          <a:lstStyle/>
          <a:p>
            <a:endParaRPr/>
          </a:p>
        </p:txBody>
      </p:sp>
      <p:sp>
        <p:nvSpPr>
          <p:cNvPr id="3" name="object 3"/>
          <p:cNvSpPr/>
          <p:nvPr/>
        </p:nvSpPr>
        <p:spPr>
          <a:xfrm>
            <a:off x="11135338" y="9314656"/>
            <a:ext cx="5860415" cy="1993900"/>
          </a:xfrm>
          <a:custGeom>
            <a:avLst/>
            <a:gdLst/>
            <a:ahLst/>
            <a:cxnLst/>
            <a:rect l="l" t="t" r="r" b="b"/>
            <a:pathLst>
              <a:path w="5860415" h="1993900">
                <a:moveTo>
                  <a:pt x="1401358" y="698500"/>
                </a:moveTo>
                <a:lnTo>
                  <a:pt x="1316062" y="698500"/>
                </a:lnTo>
                <a:lnTo>
                  <a:pt x="1271787" y="711200"/>
                </a:lnTo>
                <a:lnTo>
                  <a:pt x="1183260" y="762000"/>
                </a:lnTo>
                <a:lnTo>
                  <a:pt x="1092361" y="838200"/>
                </a:lnTo>
                <a:lnTo>
                  <a:pt x="1048959" y="863600"/>
                </a:lnTo>
                <a:lnTo>
                  <a:pt x="1009167" y="901700"/>
                </a:lnTo>
                <a:lnTo>
                  <a:pt x="974665" y="927100"/>
                </a:lnTo>
                <a:lnTo>
                  <a:pt x="947139" y="952500"/>
                </a:lnTo>
                <a:lnTo>
                  <a:pt x="911733" y="990600"/>
                </a:lnTo>
                <a:lnTo>
                  <a:pt x="839951" y="1066800"/>
                </a:lnTo>
                <a:lnTo>
                  <a:pt x="767037" y="1143000"/>
                </a:lnTo>
                <a:lnTo>
                  <a:pt x="730216" y="1193800"/>
                </a:lnTo>
                <a:lnTo>
                  <a:pt x="693185" y="1231900"/>
                </a:lnTo>
                <a:lnTo>
                  <a:pt x="543449" y="1384300"/>
                </a:lnTo>
                <a:lnTo>
                  <a:pt x="505733" y="1435100"/>
                </a:lnTo>
                <a:lnTo>
                  <a:pt x="430136" y="1511300"/>
                </a:lnTo>
                <a:lnTo>
                  <a:pt x="392303" y="1562100"/>
                </a:lnTo>
                <a:lnTo>
                  <a:pt x="316689" y="1638300"/>
                </a:lnTo>
                <a:lnTo>
                  <a:pt x="278957" y="1689100"/>
                </a:lnTo>
                <a:lnTo>
                  <a:pt x="203766" y="1765300"/>
                </a:lnTo>
                <a:lnTo>
                  <a:pt x="166355" y="1816100"/>
                </a:lnTo>
                <a:lnTo>
                  <a:pt x="92024" y="1892300"/>
                </a:lnTo>
                <a:lnTo>
                  <a:pt x="55153" y="1943100"/>
                </a:lnTo>
                <a:lnTo>
                  <a:pt x="18511" y="1981200"/>
                </a:lnTo>
                <a:lnTo>
                  <a:pt x="0" y="1993900"/>
                </a:lnTo>
                <a:lnTo>
                  <a:pt x="1309909" y="1993900"/>
                </a:lnTo>
                <a:lnTo>
                  <a:pt x="1538440" y="1409700"/>
                </a:lnTo>
                <a:lnTo>
                  <a:pt x="1555159" y="1358900"/>
                </a:lnTo>
                <a:lnTo>
                  <a:pt x="1569519" y="1308100"/>
                </a:lnTo>
                <a:lnTo>
                  <a:pt x="1581369" y="1244600"/>
                </a:lnTo>
                <a:lnTo>
                  <a:pt x="1590560" y="1193800"/>
                </a:lnTo>
                <a:lnTo>
                  <a:pt x="1596944" y="1130300"/>
                </a:lnTo>
                <a:lnTo>
                  <a:pt x="1600370" y="1079500"/>
                </a:lnTo>
                <a:lnTo>
                  <a:pt x="1600530" y="1054100"/>
                </a:lnTo>
                <a:lnTo>
                  <a:pt x="1600610" y="1041400"/>
                </a:lnTo>
                <a:lnTo>
                  <a:pt x="1600690" y="1028700"/>
                </a:lnTo>
                <a:lnTo>
                  <a:pt x="1597754" y="990600"/>
                </a:lnTo>
                <a:lnTo>
                  <a:pt x="1591412" y="952500"/>
                </a:lnTo>
                <a:lnTo>
                  <a:pt x="1588794" y="927100"/>
                </a:lnTo>
                <a:lnTo>
                  <a:pt x="1585602" y="914400"/>
                </a:lnTo>
                <a:lnTo>
                  <a:pt x="1582231" y="889000"/>
                </a:lnTo>
                <a:lnTo>
                  <a:pt x="1579078" y="876300"/>
                </a:lnTo>
                <a:lnTo>
                  <a:pt x="1561823" y="838200"/>
                </a:lnTo>
                <a:lnTo>
                  <a:pt x="1538657" y="787400"/>
                </a:lnTo>
                <a:lnTo>
                  <a:pt x="1477487" y="736600"/>
                </a:lnTo>
                <a:lnTo>
                  <a:pt x="1440930" y="711200"/>
                </a:lnTo>
                <a:lnTo>
                  <a:pt x="1401358" y="698500"/>
                </a:lnTo>
                <a:close/>
              </a:path>
              <a:path w="5860415" h="1993900">
                <a:moveTo>
                  <a:pt x="2830715" y="190500"/>
                </a:moveTo>
                <a:lnTo>
                  <a:pt x="2784907" y="203200"/>
                </a:lnTo>
                <a:lnTo>
                  <a:pt x="2742322" y="215900"/>
                </a:lnTo>
                <a:lnTo>
                  <a:pt x="2707634" y="241300"/>
                </a:lnTo>
                <a:lnTo>
                  <a:pt x="2685515" y="266700"/>
                </a:lnTo>
                <a:lnTo>
                  <a:pt x="2651278" y="304800"/>
                </a:lnTo>
                <a:lnTo>
                  <a:pt x="2615587" y="342900"/>
                </a:lnTo>
                <a:lnTo>
                  <a:pt x="2579115" y="393700"/>
                </a:lnTo>
                <a:lnTo>
                  <a:pt x="2542534" y="431800"/>
                </a:lnTo>
                <a:lnTo>
                  <a:pt x="2506519" y="469900"/>
                </a:lnTo>
                <a:lnTo>
                  <a:pt x="2471743" y="508000"/>
                </a:lnTo>
                <a:lnTo>
                  <a:pt x="2438878" y="546100"/>
                </a:lnTo>
                <a:lnTo>
                  <a:pt x="2408598" y="584200"/>
                </a:lnTo>
                <a:lnTo>
                  <a:pt x="2381578" y="622300"/>
                </a:lnTo>
                <a:lnTo>
                  <a:pt x="2358488" y="647700"/>
                </a:lnTo>
                <a:lnTo>
                  <a:pt x="2327833" y="685800"/>
                </a:lnTo>
                <a:lnTo>
                  <a:pt x="2296584" y="723900"/>
                </a:lnTo>
                <a:lnTo>
                  <a:pt x="2264811" y="774700"/>
                </a:lnTo>
                <a:lnTo>
                  <a:pt x="2232582" y="812800"/>
                </a:lnTo>
                <a:lnTo>
                  <a:pt x="2199966" y="863600"/>
                </a:lnTo>
                <a:lnTo>
                  <a:pt x="2167031" y="901700"/>
                </a:lnTo>
                <a:lnTo>
                  <a:pt x="2133847" y="952500"/>
                </a:lnTo>
                <a:lnTo>
                  <a:pt x="2100480" y="990600"/>
                </a:lnTo>
                <a:lnTo>
                  <a:pt x="2067001" y="1041400"/>
                </a:lnTo>
                <a:lnTo>
                  <a:pt x="2033477" y="1079500"/>
                </a:lnTo>
                <a:lnTo>
                  <a:pt x="1999977" y="1130300"/>
                </a:lnTo>
                <a:lnTo>
                  <a:pt x="1966570" y="1168400"/>
                </a:lnTo>
                <a:lnTo>
                  <a:pt x="1933324" y="1219200"/>
                </a:lnTo>
                <a:lnTo>
                  <a:pt x="1900308" y="1270000"/>
                </a:lnTo>
                <a:lnTo>
                  <a:pt x="1867591" y="1308100"/>
                </a:lnTo>
                <a:lnTo>
                  <a:pt x="1835241" y="1358900"/>
                </a:lnTo>
                <a:lnTo>
                  <a:pt x="1803326" y="1397000"/>
                </a:lnTo>
                <a:lnTo>
                  <a:pt x="1771915" y="1435100"/>
                </a:lnTo>
                <a:lnTo>
                  <a:pt x="1741077" y="1485900"/>
                </a:lnTo>
                <a:lnTo>
                  <a:pt x="1710880" y="1524000"/>
                </a:lnTo>
                <a:lnTo>
                  <a:pt x="1681394" y="1562100"/>
                </a:lnTo>
                <a:lnTo>
                  <a:pt x="1652685" y="1600200"/>
                </a:lnTo>
                <a:lnTo>
                  <a:pt x="1624824" y="1638300"/>
                </a:lnTo>
                <a:lnTo>
                  <a:pt x="1597878" y="1676400"/>
                </a:lnTo>
                <a:lnTo>
                  <a:pt x="1571916" y="1714500"/>
                </a:lnTo>
                <a:lnTo>
                  <a:pt x="1547007" y="1752600"/>
                </a:lnTo>
                <a:lnTo>
                  <a:pt x="1523219" y="1778000"/>
                </a:lnTo>
                <a:lnTo>
                  <a:pt x="1500622" y="1816100"/>
                </a:lnTo>
                <a:lnTo>
                  <a:pt x="1479282" y="1841500"/>
                </a:lnTo>
                <a:lnTo>
                  <a:pt x="1459270" y="1866900"/>
                </a:lnTo>
                <a:lnTo>
                  <a:pt x="1420117" y="1917700"/>
                </a:lnTo>
                <a:lnTo>
                  <a:pt x="1381286" y="1968500"/>
                </a:lnTo>
                <a:lnTo>
                  <a:pt x="1354831" y="1993900"/>
                </a:lnTo>
                <a:lnTo>
                  <a:pt x="5344196" y="1993900"/>
                </a:lnTo>
                <a:lnTo>
                  <a:pt x="5353109" y="1981200"/>
                </a:lnTo>
                <a:lnTo>
                  <a:pt x="5374262" y="1930400"/>
                </a:lnTo>
                <a:lnTo>
                  <a:pt x="5395541" y="1892300"/>
                </a:lnTo>
                <a:lnTo>
                  <a:pt x="5459640" y="1739900"/>
                </a:lnTo>
                <a:lnTo>
                  <a:pt x="5480929" y="1676400"/>
                </a:lnTo>
                <a:lnTo>
                  <a:pt x="5502098" y="1625600"/>
                </a:lnTo>
                <a:lnTo>
                  <a:pt x="2775921" y="1625600"/>
                </a:lnTo>
                <a:lnTo>
                  <a:pt x="2765921" y="1612900"/>
                </a:lnTo>
                <a:lnTo>
                  <a:pt x="2767764" y="1612900"/>
                </a:lnTo>
                <a:lnTo>
                  <a:pt x="2770062" y="1600200"/>
                </a:lnTo>
                <a:lnTo>
                  <a:pt x="2773011" y="1587500"/>
                </a:lnTo>
                <a:lnTo>
                  <a:pt x="2776794" y="1574800"/>
                </a:lnTo>
                <a:lnTo>
                  <a:pt x="2781596" y="1562100"/>
                </a:lnTo>
                <a:lnTo>
                  <a:pt x="2835583" y="1409700"/>
                </a:lnTo>
                <a:lnTo>
                  <a:pt x="2891202" y="1257300"/>
                </a:lnTo>
                <a:lnTo>
                  <a:pt x="2940726" y="1117600"/>
                </a:lnTo>
                <a:lnTo>
                  <a:pt x="2966543" y="1054100"/>
                </a:lnTo>
                <a:lnTo>
                  <a:pt x="2981503" y="1003300"/>
                </a:lnTo>
                <a:lnTo>
                  <a:pt x="2995610" y="952500"/>
                </a:lnTo>
                <a:lnTo>
                  <a:pt x="3008747" y="889000"/>
                </a:lnTo>
                <a:lnTo>
                  <a:pt x="3020798" y="838200"/>
                </a:lnTo>
                <a:lnTo>
                  <a:pt x="3031647" y="787400"/>
                </a:lnTo>
                <a:lnTo>
                  <a:pt x="3041177" y="736600"/>
                </a:lnTo>
                <a:lnTo>
                  <a:pt x="3049272" y="673100"/>
                </a:lnTo>
                <a:lnTo>
                  <a:pt x="3055816" y="622300"/>
                </a:lnTo>
                <a:lnTo>
                  <a:pt x="3060693" y="571500"/>
                </a:lnTo>
                <a:lnTo>
                  <a:pt x="3063785" y="533400"/>
                </a:lnTo>
                <a:lnTo>
                  <a:pt x="3064977" y="495300"/>
                </a:lnTo>
                <a:lnTo>
                  <a:pt x="3064153" y="457200"/>
                </a:lnTo>
                <a:lnTo>
                  <a:pt x="3062372" y="406400"/>
                </a:lnTo>
                <a:lnTo>
                  <a:pt x="3050886" y="368300"/>
                </a:lnTo>
                <a:lnTo>
                  <a:pt x="3030633" y="330200"/>
                </a:lnTo>
                <a:lnTo>
                  <a:pt x="3002551" y="292100"/>
                </a:lnTo>
                <a:lnTo>
                  <a:pt x="2967580" y="266700"/>
                </a:lnTo>
                <a:lnTo>
                  <a:pt x="2926658" y="228600"/>
                </a:lnTo>
                <a:lnTo>
                  <a:pt x="2880723" y="215900"/>
                </a:lnTo>
                <a:lnTo>
                  <a:pt x="2830715" y="190500"/>
                </a:lnTo>
                <a:close/>
              </a:path>
              <a:path w="5860415" h="1993900">
                <a:moveTo>
                  <a:pt x="4168118" y="0"/>
                </a:moveTo>
                <a:lnTo>
                  <a:pt x="4085690" y="0"/>
                </a:lnTo>
                <a:lnTo>
                  <a:pt x="4051660" y="12700"/>
                </a:lnTo>
                <a:lnTo>
                  <a:pt x="4025338" y="38100"/>
                </a:lnTo>
                <a:lnTo>
                  <a:pt x="3988432" y="76200"/>
                </a:lnTo>
                <a:lnTo>
                  <a:pt x="3912059" y="152400"/>
                </a:lnTo>
                <a:lnTo>
                  <a:pt x="3875433" y="190500"/>
                </a:lnTo>
                <a:lnTo>
                  <a:pt x="3841739" y="215900"/>
                </a:lnTo>
                <a:lnTo>
                  <a:pt x="3812399" y="254000"/>
                </a:lnTo>
                <a:lnTo>
                  <a:pt x="3788832" y="279400"/>
                </a:lnTo>
                <a:lnTo>
                  <a:pt x="3756517" y="317500"/>
                </a:lnTo>
                <a:lnTo>
                  <a:pt x="3723450" y="368300"/>
                </a:lnTo>
                <a:lnTo>
                  <a:pt x="3689745" y="406400"/>
                </a:lnTo>
                <a:lnTo>
                  <a:pt x="3655513" y="444500"/>
                </a:lnTo>
                <a:lnTo>
                  <a:pt x="3620867" y="495300"/>
                </a:lnTo>
                <a:lnTo>
                  <a:pt x="3585920" y="533400"/>
                </a:lnTo>
                <a:lnTo>
                  <a:pt x="3550783" y="584200"/>
                </a:lnTo>
                <a:lnTo>
                  <a:pt x="3515571" y="622300"/>
                </a:lnTo>
                <a:lnTo>
                  <a:pt x="3480394" y="673100"/>
                </a:lnTo>
                <a:lnTo>
                  <a:pt x="3445366" y="711200"/>
                </a:lnTo>
                <a:lnTo>
                  <a:pt x="3410599" y="762000"/>
                </a:lnTo>
                <a:lnTo>
                  <a:pt x="3376206" y="800100"/>
                </a:lnTo>
                <a:lnTo>
                  <a:pt x="3342299" y="850900"/>
                </a:lnTo>
                <a:lnTo>
                  <a:pt x="3308990" y="889000"/>
                </a:lnTo>
                <a:lnTo>
                  <a:pt x="3276392" y="927100"/>
                </a:lnTo>
                <a:lnTo>
                  <a:pt x="3244618" y="965200"/>
                </a:lnTo>
                <a:lnTo>
                  <a:pt x="3213779" y="1003300"/>
                </a:lnTo>
                <a:lnTo>
                  <a:pt x="3183989" y="1041400"/>
                </a:lnTo>
                <a:lnTo>
                  <a:pt x="3155360" y="1079500"/>
                </a:lnTo>
                <a:lnTo>
                  <a:pt x="3128005" y="1117600"/>
                </a:lnTo>
                <a:lnTo>
                  <a:pt x="3102035" y="1155700"/>
                </a:lnTo>
                <a:lnTo>
                  <a:pt x="3077564" y="1181100"/>
                </a:lnTo>
                <a:lnTo>
                  <a:pt x="3054704" y="1219200"/>
                </a:lnTo>
                <a:lnTo>
                  <a:pt x="3033567" y="1244600"/>
                </a:lnTo>
                <a:lnTo>
                  <a:pt x="2999721" y="1282700"/>
                </a:lnTo>
                <a:lnTo>
                  <a:pt x="2964885" y="1333500"/>
                </a:lnTo>
                <a:lnTo>
                  <a:pt x="2930337" y="1384300"/>
                </a:lnTo>
                <a:lnTo>
                  <a:pt x="2897356" y="1435100"/>
                </a:lnTo>
                <a:lnTo>
                  <a:pt x="2867218" y="1473200"/>
                </a:lnTo>
                <a:lnTo>
                  <a:pt x="2841204" y="1524000"/>
                </a:lnTo>
                <a:lnTo>
                  <a:pt x="2820589" y="1562100"/>
                </a:lnTo>
                <a:lnTo>
                  <a:pt x="2809482" y="1574800"/>
                </a:lnTo>
                <a:lnTo>
                  <a:pt x="2790064" y="1600200"/>
                </a:lnTo>
                <a:lnTo>
                  <a:pt x="2784098" y="1612900"/>
                </a:lnTo>
                <a:lnTo>
                  <a:pt x="2780067" y="1612900"/>
                </a:lnTo>
                <a:lnTo>
                  <a:pt x="2775921" y="1625600"/>
                </a:lnTo>
                <a:lnTo>
                  <a:pt x="5502098" y="1625600"/>
                </a:lnTo>
                <a:lnTo>
                  <a:pt x="5523098" y="1574800"/>
                </a:lnTo>
                <a:lnTo>
                  <a:pt x="5543878" y="1524000"/>
                </a:lnTo>
                <a:lnTo>
                  <a:pt x="5564390" y="1473200"/>
                </a:lnTo>
                <a:lnTo>
                  <a:pt x="5568429" y="1460500"/>
                </a:lnTo>
                <a:lnTo>
                  <a:pt x="4164936" y="1460500"/>
                </a:lnTo>
                <a:lnTo>
                  <a:pt x="4166695" y="1447800"/>
                </a:lnTo>
                <a:lnTo>
                  <a:pt x="4169464" y="1435100"/>
                </a:lnTo>
                <a:lnTo>
                  <a:pt x="4173027" y="1409700"/>
                </a:lnTo>
                <a:lnTo>
                  <a:pt x="4177459" y="1384300"/>
                </a:lnTo>
                <a:lnTo>
                  <a:pt x="4182831" y="1371600"/>
                </a:lnTo>
                <a:lnTo>
                  <a:pt x="4220011" y="1206500"/>
                </a:lnTo>
                <a:lnTo>
                  <a:pt x="4323421" y="787400"/>
                </a:lnTo>
                <a:lnTo>
                  <a:pt x="4395358" y="482600"/>
                </a:lnTo>
                <a:lnTo>
                  <a:pt x="4403975" y="431800"/>
                </a:lnTo>
                <a:lnTo>
                  <a:pt x="4406789" y="381000"/>
                </a:lnTo>
                <a:lnTo>
                  <a:pt x="4404091" y="330200"/>
                </a:lnTo>
                <a:lnTo>
                  <a:pt x="4396169" y="279400"/>
                </a:lnTo>
                <a:lnTo>
                  <a:pt x="4383312" y="228600"/>
                </a:lnTo>
                <a:lnTo>
                  <a:pt x="4365808" y="177800"/>
                </a:lnTo>
                <a:lnTo>
                  <a:pt x="4343946" y="139700"/>
                </a:lnTo>
                <a:lnTo>
                  <a:pt x="4318015" y="101600"/>
                </a:lnTo>
                <a:lnTo>
                  <a:pt x="4288304" y="76200"/>
                </a:lnTo>
                <a:lnTo>
                  <a:pt x="4255101" y="50800"/>
                </a:lnTo>
                <a:lnTo>
                  <a:pt x="4212135" y="12700"/>
                </a:lnTo>
                <a:lnTo>
                  <a:pt x="4168118" y="0"/>
                </a:lnTo>
                <a:close/>
              </a:path>
              <a:path w="5860415" h="1993900">
                <a:moveTo>
                  <a:pt x="5513737" y="12700"/>
                </a:moveTo>
                <a:lnTo>
                  <a:pt x="5467758" y="25400"/>
                </a:lnTo>
                <a:lnTo>
                  <a:pt x="5427045" y="38100"/>
                </a:lnTo>
                <a:lnTo>
                  <a:pt x="5395097" y="63500"/>
                </a:lnTo>
                <a:lnTo>
                  <a:pt x="5349462" y="101600"/>
                </a:lnTo>
                <a:lnTo>
                  <a:pt x="5302794" y="127000"/>
                </a:lnTo>
                <a:lnTo>
                  <a:pt x="5256386" y="165100"/>
                </a:lnTo>
                <a:lnTo>
                  <a:pt x="5211532" y="203200"/>
                </a:lnTo>
                <a:lnTo>
                  <a:pt x="5169525" y="241300"/>
                </a:lnTo>
                <a:lnTo>
                  <a:pt x="5131658" y="279400"/>
                </a:lnTo>
                <a:lnTo>
                  <a:pt x="5099224" y="317500"/>
                </a:lnTo>
                <a:lnTo>
                  <a:pt x="5073516" y="342900"/>
                </a:lnTo>
                <a:lnTo>
                  <a:pt x="4435586" y="1143000"/>
                </a:lnTo>
                <a:lnTo>
                  <a:pt x="4199071" y="1435100"/>
                </a:lnTo>
                <a:lnTo>
                  <a:pt x="4192330" y="1447800"/>
                </a:lnTo>
                <a:lnTo>
                  <a:pt x="4185141" y="1447800"/>
                </a:lnTo>
                <a:lnTo>
                  <a:pt x="4178346" y="1460500"/>
                </a:lnTo>
                <a:lnTo>
                  <a:pt x="5568429" y="1460500"/>
                </a:lnTo>
                <a:lnTo>
                  <a:pt x="5584585" y="1409700"/>
                </a:lnTo>
                <a:lnTo>
                  <a:pt x="5604412" y="1358900"/>
                </a:lnTo>
                <a:lnTo>
                  <a:pt x="5623823" y="1308100"/>
                </a:lnTo>
                <a:lnTo>
                  <a:pt x="5642769" y="1257300"/>
                </a:lnTo>
                <a:lnTo>
                  <a:pt x="5661199" y="1206500"/>
                </a:lnTo>
                <a:lnTo>
                  <a:pt x="5679066" y="1155700"/>
                </a:lnTo>
                <a:lnTo>
                  <a:pt x="5696319" y="1104900"/>
                </a:lnTo>
                <a:lnTo>
                  <a:pt x="5712910" y="1054100"/>
                </a:lnTo>
                <a:lnTo>
                  <a:pt x="5728788" y="1003300"/>
                </a:lnTo>
                <a:lnTo>
                  <a:pt x="5743905" y="952500"/>
                </a:lnTo>
                <a:lnTo>
                  <a:pt x="5758212" y="914400"/>
                </a:lnTo>
                <a:lnTo>
                  <a:pt x="5771658" y="863600"/>
                </a:lnTo>
                <a:lnTo>
                  <a:pt x="5784196" y="825500"/>
                </a:lnTo>
                <a:lnTo>
                  <a:pt x="5795775" y="787400"/>
                </a:lnTo>
                <a:lnTo>
                  <a:pt x="5806346" y="749300"/>
                </a:lnTo>
                <a:lnTo>
                  <a:pt x="5815860" y="711200"/>
                </a:lnTo>
                <a:lnTo>
                  <a:pt x="5824268" y="673100"/>
                </a:lnTo>
                <a:lnTo>
                  <a:pt x="5836350" y="622300"/>
                </a:lnTo>
                <a:lnTo>
                  <a:pt x="5846269" y="571500"/>
                </a:lnTo>
                <a:lnTo>
                  <a:pt x="5853705" y="508000"/>
                </a:lnTo>
                <a:lnTo>
                  <a:pt x="5858338" y="457200"/>
                </a:lnTo>
                <a:lnTo>
                  <a:pt x="5859846" y="406400"/>
                </a:lnTo>
                <a:lnTo>
                  <a:pt x="5857911" y="368300"/>
                </a:lnTo>
                <a:lnTo>
                  <a:pt x="5846433" y="317500"/>
                </a:lnTo>
                <a:lnTo>
                  <a:pt x="5829219" y="266700"/>
                </a:lnTo>
                <a:lnTo>
                  <a:pt x="5806976" y="215900"/>
                </a:lnTo>
                <a:lnTo>
                  <a:pt x="5780410" y="177800"/>
                </a:lnTo>
                <a:lnTo>
                  <a:pt x="5750229" y="139700"/>
                </a:lnTo>
                <a:lnTo>
                  <a:pt x="5717141" y="101600"/>
                </a:lnTo>
                <a:lnTo>
                  <a:pt x="5681851" y="76200"/>
                </a:lnTo>
                <a:lnTo>
                  <a:pt x="5645069" y="50800"/>
                </a:lnTo>
                <a:lnTo>
                  <a:pt x="5607499" y="38100"/>
                </a:lnTo>
                <a:lnTo>
                  <a:pt x="5561484" y="25400"/>
                </a:lnTo>
                <a:lnTo>
                  <a:pt x="5513737" y="12700"/>
                </a:lnTo>
                <a:close/>
              </a:path>
            </a:pathLst>
          </a:custGeom>
          <a:solidFill>
            <a:srgbClr val="8FB773">
              <a:alpha val="69999"/>
            </a:srgbClr>
          </a:solidFill>
        </p:spPr>
        <p:txBody>
          <a:bodyPr wrap="square" lIns="0" tIns="0" rIns="0" bIns="0" rtlCol="0"/>
          <a:lstStyle/>
          <a:p>
            <a:endParaRPr/>
          </a:p>
        </p:txBody>
      </p:sp>
      <p:sp>
        <p:nvSpPr>
          <p:cNvPr id="4" name="object 4"/>
          <p:cNvSpPr/>
          <p:nvPr/>
        </p:nvSpPr>
        <p:spPr>
          <a:xfrm>
            <a:off x="450049" y="6504439"/>
            <a:ext cx="19350355" cy="125730"/>
          </a:xfrm>
          <a:custGeom>
            <a:avLst/>
            <a:gdLst/>
            <a:ahLst/>
            <a:cxnLst/>
            <a:rect l="l" t="t" r="r" b="b"/>
            <a:pathLst>
              <a:path w="19350355" h="125729">
                <a:moveTo>
                  <a:pt x="0" y="0"/>
                </a:moveTo>
                <a:lnTo>
                  <a:pt x="19350196" y="125650"/>
                </a:lnTo>
              </a:path>
            </a:pathLst>
          </a:custGeom>
          <a:ln w="52354">
            <a:solidFill>
              <a:srgbClr val="812628"/>
            </a:solidFill>
          </a:ln>
        </p:spPr>
        <p:txBody>
          <a:bodyPr wrap="square" lIns="0" tIns="0" rIns="0" bIns="0" rtlCol="0"/>
          <a:lstStyle/>
          <a:p>
            <a:endParaRPr/>
          </a:p>
        </p:txBody>
      </p:sp>
      <p:sp>
        <p:nvSpPr>
          <p:cNvPr id="5" name="object 5"/>
          <p:cNvSpPr/>
          <p:nvPr/>
        </p:nvSpPr>
        <p:spPr>
          <a:xfrm>
            <a:off x="0" y="0"/>
            <a:ext cx="13790294" cy="2293620"/>
          </a:xfrm>
          <a:custGeom>
            <a:avLst/>
            <a:gdLst/>
            <a:ahLst/>
            <a:cxnLst/>
            <a:rect l="l" t="t" r="r" b="b"/>
            <a:pathLst>
              <a:path w="13790294" h="2293620">
                <a:moveTo>
                  <a:pt x="13790156" y="0"/>
                </a:moveTo>
                <a:lnTo>
                  <a:pt x="0" y="0"/>
                </a:lnTo>
                <a:lnTo>
                  <a:pt x="0" y="2293123"/>
                </a:lnTo>
                <a:lnTo>
                  <a:pt x="13402733" y="2293123"/>
                </a:lnTo>
                <a:lnTo>
                  <a:pt x="13451331" y="2290105"/>
                </a:lnTo>
                <a:lnTo>
                  <a:pt x="13498128" y="2281291"/>
                </a:lnTo>
                <a:lnTo>
                  <a:pt x="13542760" y="2267046"/>
                </a:lnTo>
                <a:lnTo>
                  <a:pt x="13584864" y="2247732"/>
                </a:lnTo>
                <a:lnTo>
                  <a:pt x="13624078" y="2223711"/>
                </a:lnTo>
                <a:lnTo>
                  <a:pt x="13660038" y="2195348"/>
                </a:lnTo>
                <a:lnTo>
                  <a:pt x="13692381" y="2163005"/>
                </a:lnTo>
                <a:lnTo>
                  <a:pt x="13720744" y="2127046"/>
                </a:lnTo>
                <a:lnTo>
                  <a:pt x="13744764" y="2087832"/>
                </a:lnTo>
                <a:lnTo>
                  <a:pt x="13764078" y="2045728"/>
                </a:lnTo>
                <a:lnTo>
                  <a:pt x="13778324" y="2001096"/>
                </a:lnTo>
                <a:lnTo>
                  <a:pt x="13787137" y="1954299"/>
                </a:lnTo>
                <a:lnTo>
                  <a:pt x="13790156" y="1905701"/>
                </a:lnTo>
                <a:lnTo>
                  <a:pt x="13790156" y="0"/>
                </a:lnTo>
                <a:close/>
              </a:path>
            </a:pathLst>
          </a:custGeom>
          <a:solidFill>
            <a:srgbClr val="98CACB"/>
          </a:solidFill>
        </p:spPr>
        <p:txBody>
          <a:bodyPr wrap="square" lIns="0" tIns="0" rIns="0" bIns="0" rtlCol="0"/>
          <a:lstStyle/>
          <a:p>
            <a:endParaRPr/>
          </a:p>
        </p:txBody>
      </p:sp>
      <p:sp>
        <p:nvSpPr>
          <p:cNvPr id="6" name="object 6"/>
          <p:cNvSpPr txBox="1">
            <a:spLocks noGrp="1"/>
          </p:cNvSpPr>
          <p:nvPr>
            <p:ph type="title"/>
          </p:nvPr>
        </p:nvSpPr>
        <p:spPr>
          <a:xfrm>
            <a:off x="2096721" y="512516"/>
            <a:ext cx="9257030" cy="1030605"/>
          </a:xfrm>
          <a:prstGeom prst="rect">
            <a:avLst/>
          </a:prstGeom>
        </p:spPr>
        <p:txBody>
          <a:bodyPr vert="horz" wrap="square" lIns="0" tIns="12065" rIns="0" bIns="0" rtlCol="0">
            <a:spAutoFit/>
          </a:bodyPr>
          <a:lstStyle/>
          <a:p>
            <a:pPr marL="12700">
              <a:lnSpc>
                <a:spcPct val="100000"/>
              </a:lnSpc>
              <a:spcBef>
                <a:spcPts val="95"/>
              </a:spcBef>
            </a:pPr>
            <a:r>
              <a:rPr dirty="0">
                <a:solidFill>
                  <a:srgbClr val="FFFFFF"/>
                </a:solidFill>
                <a:latin typeface="+mn-lt"/>
              </a:rPr>
              <a:t>STORIA DELLA PLASTICA</a:t>
            </a:r>
          </a:p>
        </p:txBody>
      </p:sp>
      <p:pic>
        <p:nvPicPr>
          <p:cNvPr id="7" name="object 7"/>
          <p:cNvPicPr/>
          <p:nvPr/>
        </p:nvPicPr>
        <p:blipFill>
          <a:blip r:embed="rId2" cstate="print"/>
          <a:stretch>
            <a:fillRect/>
          </a:stretch>
        </p:blipFill>
        <p:spPr>
          <a:xfrm>
            <a:off x="16234416" y="2963836"/>
            <a:ext cx="2780470" cy="1526253"/>
          </a:xfrm>
          <a:prstGeom prst="rect">
            <a:avLst/>
          </a:prstGeom>
        </p:spPr>
      </p:pic>
      <p:pic>
        <p:nvPicPr>
          <p:cNvPr id="8" name="object 8"/>
          <p:cNvPicPr/>
          <p:nvPr/>
        </p:nvPicPr>
        <p:blipFill>
          <a:blip r:embed="rId3" cstate="print"/>
          <a:stretch>
            <a:fillRect/>
          </a:stretch>
        </p:blipFill>
        <p:spPr>
          <a:xfrm>
            <a:off x="12205280" y="2963836"/>
            <a:ext cx="2780476" cy="1526253"/>
          </a:xfrm>
          <a:prstGeom prst="rect">
            <a:avLst/>
          </a:prstGeom>
        </p:spPr>
      </p:pic>
      <p:pic>
        <p:nvPicPr>
          <p:cNvPr id="9" name="object 9"/>
          <p:cNvPicPr/>
          <p:nvPr/>
        </p:nvPicPr>
        <p:blipFill>
          <a:blip r:embed="rId4" cstate="print"/>
          <a:stretch>
            <a:fillRect/>
          </a:stretch>
        </p:blipFill>
        <p:spPr>
          <a:xfrm>
            <a:off x="8395198" y="2963836"/>
            <a:ext cx="2780471" cy="1526253"/>
          </a:xfrm>
          <a:prstGeom prst="rect">
            <a:avLst/>
          </a:prstGeom>
        </p:spPr>
      </p:pic>
      <p:pic>
        <p:nvPicPr>
          <p:cNvPr id="10" name="object 10"/>
          <p:cNvPicPr/>
          <p:nvPr/>
        </p:nvPicPr>
        <p:blipFill>
          <a:blip r:embed="rId5" cstate="print"/>
          <a:stretch>
            <a:fillRect/>
          </a:stretch>
        </p:blipFill>
        <p:spPr>
          <a:xfrm>
            <a:off x="4585175" y="3021091"/>
            <a:ext cx="2780407" cy="1526317"/>
          </a:xfrm>
          <a:prstGeom prst="rect">
            <a:avLst/>
          </a:prstGeom>
        </p:spPr>
      </p:pic>
      <p:pic>
        <p:nvPicPr>
          <p:cNvPr id="11" name="object 11"/>
          <p:cNvPicPr/>
          <p:nvPr/>
        </p:nvPicPr>
        <p:blipFill>
          <a:blip r:embed="rId6" cstate="print"/>
          <a:stretch>
            <a:fillRect/>
          </a:stretch>
        </p:blipFill>
        <p:spPr>
          <a:xfrm>
            <a:off x="1088236" y="3021091"/>
            <a:ext cx="2780472" cy="1526245"/>
          </a:xfrm>
          <a:prstGeom prst="rect">
            <a:avLst/>
          </a:prstGeom>
        </p:spPr>
      </p:pic>
      <p:pic>
        <p:nvPicPr>
          <p:cNvPr id="12" name="object 12"/>
          <p:cNvPicPr/>
          <p:nvPr/>
        </p:nvPicPr>
        <p:blipFill>
          <a:blip r:embed="rId7" cstate="print"/>
          <a:stretch>
            <a:fillRect/>
          </a:stretch>
        </p:blipFill>
        <p:spPr>
          <a:xfrm>
            <a:off x="596849" y="8347463"/>
            <a:ext cx="2780471" cy="1526252"/>
          </a:xfrm>
          <a:prstGeom prst="rect">
            <a:avLst/>
          </a:prstGeom>
        </p:spPr>
      </p:pic>
      <p:pic>
        <p:nvPicPr>
          <p:cNvPr id="13" name="object 13"/>
          <p:cNvPicPr/>
          <p:nvPr/>
        </p:nvPicPr>
        <p:blipFill>
          <a:blip r:embed="rId8" cstate="print"/>
          <a:stretch>
            <a:fillRect/>
          </a:stretch>
        </p:blipFill>
        <p:spPr>
          <a:xfrm>
            <a:off x="4868961" y="8460391"/>
            <a:ext cx="2780473" cy="1526247"/>
          </a:xfrm>
          <a:prstGeom prst="rect">
            <a:avLst/>
          </a:prstGeom>
        </p:spPr>
      </p:pic>
      <p:grpSp>
        <p:nvGrpSpPr>
          <p:cNvPr id="14" name="object 14"/>
          <p:cNvGrpSpPr/>
          <p:nvPr/>
        </p:nvGrpSpPr>
        <p:grpSpPr>
          <a:xfrm>
            <a:off x="8554812" y="8347463"/>
            <a:ext cx="2780665" cy="1526540"/>
            <a:chOff x="8554812" y="8347463"/>
            <a:chExt cx="2780665" cy="1526540"/>
          </a:xfrm>
        </p:grpSpPr>
        <p:sp>
          <p:nvSpPr>
            <p:cNvPr id="15" name="object 15"/>
            <p:cNvSpPr/>
            <p:nvPr/>
          </p:nvSpPr>
          <p:spPr>
            <a:xfrm>
              <a:off x="8554812" y="8347509"/>
              <a:ext cx="2780665" cy="1526540"/>
            </a:xfrm>
            <a:custGeom>
              <a:avLst/>
              <a:gdLst/>
              <a:ahLst/>
              <a:cxnLst/>
              <a:rect l="l" t="t" r="r" b="b"/>
              <a:pathLst>
                <a:path w="2780665" h="1526540">
                  <a:moveTo>
                    <a:pt x="1129902" y="0"/>
                  </a:moveTo>
                  <a:lnTo>
                    <a:pt x="1053235" y="472"/>
                  </a:lnTo>
                  <a:lnTo>
                    <a:pt x="980109" y="2573"/>
                  </a:lnTo>
                  <a:lnTo>
                    <a:pt x="910438" y="6243"/>
                  </a:lnTo>
                  <a:lnTo>
                    <a:pt x="844139" y="11420"/>
                  </a:lnTo>
                  <a:lnTo>
                    <a:pt x="781130" y="18044"/>
                  </a:lnTo>
                  <a:lnTo>
                    <a:pt x="721327" y="26054"/>
                  </a:lnTo>
                  <a:lnTo>
                    <a:pt x="664645" y="35390"/>
                  </a:lnTo>
                  <a:lnTo>
                    <a:pt x="611003" y="45991"/>
                  </a:lnTo>
                  <a:lnTo>
                    <a:pt x="560317" y="57796"/>
                  </a:lnTo>
                  <a:lnTo>
                    <a:pt x="512502" y="70743"/>
                  </a:lnTo>
                  <a:lnTo>
                    <a:pt x="467477" y="84774"/>
                  </a:lnTo>
                  <a:lnTo>
                    <a:pt x="425157" y="99826"/>
                  </a:lnTo>
                  <a:lnTo>
                    <a:pt x="385459" y="115840"/>
                  </a:lnTo>
                  <a:lnTo>
                    <a:pt x="348299" y="132753"/>
                  </a:lnTo>
                  <a:lnTo>
                    <a:pt x="313595" y="150507"/>
                  </a:lnTo>
                  <a:lnTo>
                    <a:pt x="251220" y="188290"/>
                  </a:lnTo>
                  <a:lnTo>
                    <a:pt x="197664" y="228702"/>
                  </a:lnTo>
                  <a:lnTo>
                    <a:pt x="152263" y="271259"/>
                  </a:lnTo>
                  <a:lnTo>
                    <a:pt x="114347" y="315474"/>
                  </a:lnTo>
                  <a:lnTo>
                    <a:pt x="83251" y="360862"/>
                  </a:lnTo>
                  <a:lnTo>
                    <a:pt x="58307" y="406936"/>
                  </a:lnTo>
                  <a:lnTo>
                    <a:pt x="38849" y="453211"/>
                  </a:lnTo>
                  <a:lnTo>
                    <a:pt x="24208" y="499201"/>
                  </a:lnTo>
                  <a:lnTo>
                    <a:pt x="13719" y="544420"/>
                  </a:lnTo>
                  <a:lnTo>
                    <a:pt x="6713" y="588383"/>
                  </a:lnTo>
                  <a:lnTo>
                    <a:pt x="2525" y="630603"/>
                  </a:lnTo>
                  <a:lnTo>
                    <a:pt x="486" y="670594"/>
                  </a:lnTo>
                  <a:lnTo>
                    <a:pt x="0" y="725342"/>
                  </a:lnTo>
                  <a:lnTo>
                    <a:pt x="483" y="755690"/>
                  </a:lnTo>
                  <a:lnTo>
                    <a:pt x="3046" y="816499"/>
                  </a:lnTo>
                  <a:lnTo>
                    <a:pt x="8242" y="877153"/>
                  </a:lnTo>
                  <a:lnTo>
                    <a:pt x="16682" y="937281"/>
                  </a:lnTo>
                  <a:lnTo>
                    <a:pt x="28972" y="996513"/>
                  </a:lnTo>
                  <a:lnTo>
                    <a:pt x="45721" y="1054479"/>
                  </a:lnTo>
                  <a:lnTo>
                    <a:pt x="67538" y="1110811"/>
                  </a:lnTo>
                  <a:lnTo>
                    <a:pt x="95031" y="1165137"/>
                  </a:lnTo>
                  <a:lnTo>
                    <a:pt x="128807" y="1217089"/>
                  </a:lnTo>
                  <a:lnTo>
                    <a:pt x="169477" y="1266297"/>
                  </a:lnTo>
                  <a:lnTo>
                    <a:pt x="217647" y="1312390"/>
                  </a:lnTo>
                  <a:lnTo>
                    <a:pt x="273925" y="1355000"/>
                  </a:lnTo>
                  <a:lnTo>
                    <a:pt x="338922" y="1393756"/>
                  </a:lnTo>
                  <a:lnTo>
                    <a:pt x="374879" y="1411573"/>
                  </a:lnTo>
                  <a:lnTo>
                    <a:pt x="413244" y="1428289"/>
                  </a:lnTo>
                  <a:lnTo>
                    <a:pt x="454092" y="1443856"/>
                  </a:lnTo>
                  <a:lnTo>
                    <a:pt x="497500" y="1458228"/>
                  </a:lnTo>
                  <a:lnTo>
                    <a:pt x="543543" y="1471360"/>
                  </a:lnTo>
                  <a:lnTo>
                    <a:pt x="592298" y="1483205"/>
                  </a:lnTo>
                  <a:lnTo>
                    <a:pt x="643841" y="1493717"/>
                  </a:lnTo>
                  <a:lnTo>
                    <a:pt x="698247" y="1502850"/>
                  </a:lnTo>
                  <a:lnTo>
                    <a:pt x="755593" y="1510557"/>
                  </a:lnTo>
                  <a:lnTo>
                    <a:pt x="815955" y="1516792"/>
                  </a:lnTo>
                  <a:lnTo>
                    <a:pt x="879409" y="1521510"/>
                  </a:lnTo>
                  <a:lnTo>
                    <a:pt x="946030" y="1524663"/>
                  </a:lnTo>
                  <a:lnTo>
                    <a:pt x="1015896" y="1526205"/>
                  </a:lnTo>
                  <a:lnTo>
                    <a:pt x="1089081" y="1526091"/>
                  </a:lnTo>
                  <a:lnTo>
                    <a:pt x="1165662" y="1524275"/>
                  </a:lnTo>
                  <a:lnTo>
                    <a:pt x="1245716" y="1520709"/>
                  </a:lnTo>
                  <a:lnTo>
                    <a:pt x="1329317" y="1515348"/>
                  </a:lnTo>
                  <a:lnTo>
                    <a:pt x="1416543" y="1508145"/>
                  </a:lnTo>
                  <a:lnTo>
                    <a:pt x="1477174" y="1502106"/>
                  </a:lnTo>
                  <a:lnTo>
                    <a:pt x="1537138" y="1495134"/>
                  </a:lnTo>
                  <a:lnTo>
                    <a:pt x="1596379" y="1487235"/>
                  </a:lnTo>
                  <a:lnTo>
                    <a:pt x="1654841" y="1478418"/>
                  </a:lnTo>
                  <a:lnTo>
                    <a:pt x="1712467" y="1468690"/>
                  </a:lnTo>
                  <a:lnTo>
                    <a:pt x="1769202" y="1458058"/>
                  </a:lnTo>
                  <a:lnTo>
                    <a:pt x="1824990" y="1446530"/>
                  </a:lnTo>
                  <a:lnTo>
                    <a:pt x="1879774" y="1434114"/>
                  </a:lnTo>
                  <a:lnTo>
                    <a:pt x="1933500" y="1420817"/>
                  </a:lnTo>
                  <a:lnTo>
                    <a:pt x="1986109" y="1406647"/>
                  </a:lnTo>
                  <a:lnTo>
                    <a:pt x="2037548" y="1391612"/>
                  </a:lnTo>
                  <a:lnTo>
                    <a:pt x="2087760" y="1375718"/>
                  </a:lnTo>
                  <a:lnTo>
                    <a:pt x="2136688" y="1358974"/>
                  </a:lnTo>
                  <a:lnTo>
                    <a:pt x="2184277" y="1341386"/>
                  </a:lnTo>
                  <a:lnTo>
                    <a:pt x="2230470" y="1322963"/>
                  </a:lnTo>
                  <a:lnTo>
                    <a:pt x="2275213" y="1303713"/>
                  </a:lnTo>
                  <a:lnTo>
                    <a:pt x="2318448" y="1283642"/>
                  </a:lnTo>
                  <a:lnTo>
                    <a:pt x="2360120" y="1262758"/>
                  </a:lnTo>
                  <a:lnTo>
                    <a:pt x="2400173" y="1241069"/>
                  </a:lnTo>
                  <a:lnTo>
                    <a:pt x="2438551" y="1218583"/>
                  </a:lnTo>
                  <a:lnTo>
                    <a:pt x="2475197" y="1195306"/>
                  </a:lnTo>
                  <a:lnTo>
                    <a:pt x="2510056" y="1171247"/>
                  </a:lnTo>
                  <a:lnTo>
                    <a:pt x="2543072" y="1146413"/>
                  </a:lnTo>
                  <a:lnTo>
                    <a:pt x="2574189" y="1120812"/>
                  </a:lnTo>
                  <a:lnTo>
                    <a:pt x="2603351" y="1094451"/>
                  </a:lnTo>
                  <a:lnTo>
                    <a:pt x="2630502" y="1067337"/>
                  </a:lnTo>
                  <a:lnTo>
                    <a:pt x="2678545" y="1010884"/>
                  </a:lnTo>
                  <a:lnTo>
                    <a:pt x="2717872" y="951512"/>
                  </a:lnTo>
                  <a:lnTo>
                    <a:pt x="2748035" y="889283"/>
                  </a:lnTo>
                  <a:lnTo>
                    <a:pt x="2768585" y="824256"/>
                  </a:lnTo>
                  <a:lnTo>
                    <a:pt x="2779075" y="756493"/>
                  </a:lnTo>
                  <a:lnTo>
                    <a:pt x="2780407" y="721603"/>
                  </a:lnTo>
                  <a:lnTo>
                    <a:pt x="2779412" y="682810"/>
                  </a:lnTo>
                  <a:lnTo>
                    <a:pt x="2771388" y="609329"/>
                  </a:lnTo>
                  <a:lnTo>
                    <a:pt x="2755170" y="541147"/>
                  </a:lnTo>
                  <a:lnTo>
                    <a:pt x="2730583" y="478052"/>
                  </a:lnTo>
                  <a:lnTo>
                    <a:pt x="2697451" y="419831"/>
                  </a:lnTo>
                  <a:lnTo>
                    <a:pt x="2655598" y="366274"/>
                  </a:lnTo>
                  <a:lnTo>
                    <a:pt x="2604847" y="317166"/>
                  </a:lnTo>
                  <a:lnTo>
                    <a:pt x="2545023" y="272297"/>
                  </a:lnTo>
                  <a:lnTo>
                    <a:pt x="2511653" y="251385"/>
                  </a:lnTo>
                  <a:lnTo>
                    <a:pt x="2475948" y="231454"/>
                  </a:lnTo>
                  <a:lnTo>
                    <a:pt x="2437888" y="212476"/>
                  </a:lnTo>
                  <a:lnTo>
                    <a:pt x="2397449" y="194425"/>
                  </a:lnTo>
                  <a:lnTo>
                    <a:pt x="2354609" y="177274"/>
                  </a:lnTo>
                  <a:lnTo>
                    <a:pt x="2309347" y="160998"/>
                  </a:lnTo>
                  <a:lnTo>
                    <a:pt x="2261641" y="145569"/>
                  </a:lnTo>
                  <a:lnTo>
                    <a:pt x="2211468" y="130961"/>
                  </a:lnTo>
                  <a:lnTo>
                    <a:pt x="2158806" y="117147"/>
                  </a:lnTo>
                  <a:lnTo>
                    <a:pt x="2103634" y="104102"/>
                  </a:lnTo>
                  <a:lnTo>
                    <a:pt x="2045930" y="91798"/>
                  </a:lnTo>
                  <a:lnTo>
                    <a:pt x="1985671" y="80208"/>
                  </a:lnTo>
                  <a:lnTo>
                    <a:pt x="1922835" y="69307"/>
                  </a:lnTo>
                  <a:lnTo>
                    <a:pt x="1857401" y="59068"/>
                  </a:lnTo>
                  <a:lnTo>
                    <a:pt x="1789347" y="49465"/>
                  </a:lnTo>
                  <a:lnTo>
                    <a:pt x="1718650" y="40470"/>
                  </a:lnTo>
                  <a:lnTo>
                    <a:pt x="1645288" y="32057"/>
                  </a:lnTo>
                  <a:lnTo>
                    <a:pt x="1569240" y="24201"/>
                  </a:lnTo>
                  <a:lnTo>
                    <a:pt x="1473626" y="15616"/>
                  </a:lnTo>
                  <a:lnTo>
                    <a:pt x="1381969" y="8965"/>
                  </a:lnTo>
                  <a:lnTo>
                    <a:pt x="1294185" y="4185"/>
                  </a:lnTo>
                  <a:lnTo>
                    <a:pt x="1210190" y="1217"/>
                  </a:lnTo>
                  <a:lnTo>
                    <a:pt x="1129902" y="0"/>
                  </a:lnTo>
                  <a:close/>
                </a:path>
              </a:pathLst>
            </a:custGeom>
            <a:solidFill>
              <a:srgbClr val="F3B68C"/>
            </a:solidFill>
          </p:spPr>
          <p:txBody>
            <a:bodyPr wrap="square" lIns="0" tIns="0" rIns="0" bIns="0" rtlCol="0"/>
            <a:lstStyle/>
            <a:p>
              <a:endParaRPr/>
            </a:p>
          </p:txBody>
        </p:sp>
        <p:pic>
          <p:nvPicPr>
            <p:cNvPr id="16" name="object 16"/>
            <p:cNvPicPr/>
            <p:nvPr/>
          </p:nvPicPr>
          <p:blipFill>
            <a:blip r:embed="rId9" cstate="print"/>
            <a:stretch>
              <a:fillRect/>
            </a:stretch>
          </p:blipFill>
          <p:spPr>
            <a:xfrm>
              <a:off x="8637799" y="8347463"/>
              <a:ext cx="2545105" cy="1526358"/>
            </a:xfrm>
            <a:prstGeom prst="rect">
              <a:avLst/>
            </a:prstGeom>
          </p:spPr>
        </p:pic>
      </p:grpSp>
      <p:pic>
        <p:nvPicPr>
          <p:cNvPr id="17" name="object 17"/>
          <p:cNvPicPr/>
          <p:nvPr/>
        </p:nvPicPr>
        <p:blipFill>
          <a:blip r:embed="rId10" cstate="print"/>
          <a:stretch>
            <a:fillRect/>
          </a:stretch>
        </p:blipFill>
        <p:spPr>
          <a:xfrm>
            <a:off x="12399914" y="8347463"/>
            <a:ext cx="2780482" cy="1526252"/>
          </a:xfrm>
          <a:prstGeom prst="rect">
            <a:avLst/>
          </a:prstGeom>
        </p:spPr>
      </p:pic>
      <p:pic>
        <p:nvPicPr>
          <p:cNvPr id="18" name="object 18"/>
          <p:cNvPicPr/>
          <p:nvPr/>
        </p:nvPicPr>
        <p:blipFill>
          <a:blip r:embed="rId11" cstate="print"/>
          <a:stretch>
            <a:fillRect/>
          </a:stretch>
        </p:blipFill>
        <p:spPr>
          <a:xfrm>
            <a:off x="16512658" y="8347463"/>
            <a:ext cx="2780471" cy="1526252"/>
          </a:xfrm>
          <a:prstGeom prst="rect">
            <a:avLst/>
          </a:prstGeom>
        </p:spPr>
      </p:pic>
      <p:sp>
        <p:nvSpPr>
          <p:cNvPr id="19" name="object 19"/>
          <p:cNvSpPr txBox="1"/>
          <p:nvPr/>
        </p:nvSpPr>
        <p:spPr>
          <a:xfrm>
            <a:off x="1336883" y="4939085"/>
            <a:ext cx="1896745" cy="930275"/>
          </a:xfrm>
          <a:prstGeom prst="rect">
            <a:avLst/>
          </a:prstGeom>
        </p:spPr>
        <p:txBody>
          <a:bodyPr vert="horz" wrap="square" lIns="0" tIns="12065" rIns="0" bIns="0" rtlCol="0">
            <a:spAutoFit/>
          </a:bodyPr>
          <a:lstStyle/>
          <a:p>
            <a:pPr marL="12700" marR="5080">
              <a:lnSpc>
                <a:spcPct val="100600"/>
              </a:lnSpc>
              <a:spcBef>
                <a:spcPts val="95"/>
              </a:spcBef>
            </a:pPr>
            <a:r>
              <a:rPr sz="2950" b="1" dirty="0">
                <a:solidFill>
                  <a:srgbClr val="812628"/>
                </a:solidFill>
                <a:latin typeface="+mn-lt"/>
                <a:cs typeface="Arial"/>
              </a:rPr>
              <a:t>PARKESINE 1860</a:t>
            </a:r>
            <a:endParaRPr sz="2950" dirty="0">
              <a:latin typeface="+mn-lt"/>
              <a:cs typeface="Arial"/>
            </a:endParaRPr>
          </a:p>
        </p:txBody>
      </p:sp>
      <p:sp>
        <p:nvSpPr>
          <p:cNvPr id="20" name="object 20"/>
          <p:cNvSpPr txBox="1"/>
          <p:nvPr/>
        </p:nvSpPr>
        <p:spPr>
          <a:xfrm>
            <a:off x="4856106" y="4939085"/>
            <a:ext cx="1617345" cy="930275"/>
          </a:xfrm>
          <a:prstGeom prst="rect">
            <a:avLst/>
          </a:prstGeom>
        </p:spPr>
        <p:txBody>
          <a:bodyPr vert="horz" wrap="square" lIns="0" tIns="12065" rIns="0" bIns="0" rtlCol="0">
            <a:spAutoFit/>
          </a:bodyPr>
          <a:lstStyle/>
          <a:p>
            <a:pPr marL="12700" marR="5080">
              <a:lnSpc>
                <a:spcPct val="100600"/>
              </a:lnSpc>
              <a:spcBef>
                <a:spcPts val="95"/>
              </a:spcBef>
            </a:pPr>
            <a:r>
              <a:rPr sz="2950" b="1" dirty="0">
                <a:solidFill>
                  <a:srgbClr val="812628"/>
                </a:solidFill>
                <a:latin typeface="+mn-lt"/>
                <a:cs typeface="Arial"/>
              </a:rPr>
              <a:t>BAKELITE 1910</a:t>
            </a:r>
            <a:endParaRPr sz="2950">
              <a:latin typeface="+mn-lt"/>
              <a:cs typeface="Arial"/>
            </a:endParaRPr>
          </a:p>
        </p:txBody>
      </p:sp>
      <p:sp>
        <p:nvSpPr>
          <p:cNvPr id="21" name="object 21"/>
          <p:cNvSpPr txBox="1"/>
          <p:nvPr/>
        </p:nvSpPr>
        <p:spPr>
          <a:xfrm>
            <a:off x="1075279" y="6951631"/>
            <a:ext cx="2032000" cy="930275"/>
          </a:xfrm>
          <a:prstGeom prst="rect">
            <a:avLst/>
          </a:prstGeom>
        </p:spPr>
        <p:txBody>
          <a:bodyPr vert="horz" wrap="square" lIns="0" tIns="12065" rIns="0" bIns="0" rtlCol="0">
            <a:spAutoFit/>
          </a:bodyPr>
          <a:lstStyle/>
          <a:p>
            <a:pPr marL="12700" marR="5080">
              <a:lnSpc>
                <a:spcPct val="100600"/>
              </a:lnSpc>
              <a:spcBef>
                <a:spcPts val="95"/>
              </a:spcBef>
            </a:pPr>
            <a:r>
              <a:rPr sz="2950" b="1" dirty="0">
                <a:solidFill>
                  <a:srgbClr val="812628"/>
                </a:solidFill>
                <a:latin typeface="+mn-lt"/>
                <a:cs typeface="Arial"/>
              </a:rPr>
              <a:t>CELLULOIDE 1870</a:t>
            </a:r>
            <a:endParaRPr sz="2950">
              <a:latin typeface="+mn-lt"/>
              <a:cs typeface="Arial"/>
            </a:endParaRPr>
          </a:p>
        </p:txBody>
      </p:sp>
      <p:sp>
        <p:nvSpPr>
          <p:cNvPr id="22" name="object 22"/>
          <p:cNvSpPr/>
          <p:nvPr/>
        </p:nvSpPr>
        <p:spPr>
          <a:xfrm>
            <a:off x="17688230" y="6321037"/>
            <a:ext cx="136525" cy="609600"/>
          </a:xfrm>
          <a:custGeom>
            <a:avLst/>
            <a:gdLst/>
            <a:ahLst/>
            <a:cxnLst/>
            <a:rect l="l" t="t" r="r" b="b"/>
            <a:pathLst>
              <a:path w="136525" h="609600">
                <a:moveTo>
                  <a:pt x="136118" y="0"/>
                </a:moveTo>
                <a:lnTo>
                  <a:pt x="0" y="0"/>
                </a:lnTo>
                <a:lnTo>
                  <a:pt x="0" y="304685"/>
                </a:lnTo>
                <a:lnTo>
                  <a:pt x="0" y="609384"/>
                </a:lnTo>
                <a:lnTo>
                  <a:pt x="136118" y="609384"/>
                </a:lnTo>
                <a:lnTo>
                  <a:pt x="136118" y="304698"/>
                </a:lnTo>
                <a:lnTo>
                  <a:pt x="136118" y="0"/>
                </a:lnTo>
                <a:close/>
              </a:path>
            </a:pathLst>
          </a:custGeom>
          <a:solidFill>
            <a:srgbClr val="812628"/>
          </a:solidFill>
        </p:spPr>
        <p:txBody>
          <a:bodyPr wrap="square" lIns="0" tIns="0" rIns="0" bIns="0" rtlCol="0"/>
          <a:lstStyle/>
          <a:p>
            <a:endParaRPr/>
          </a:p>
        </p:txBody>
      </p:sp>
      <p:sp>
        <p:nvSpPr>
          <p:cNvPr id="23" name="object 23"/>
          <p:cNvSpPr/>
          <p:nvPr/>
        </p:nvSpPr>
        <p:spPr>
          <a:xfrm>
            <a:off x="0" y="10061416"/>
            <a:ext cx="5221605" cy="1247140"/>
          </a:xfrm>
          <a:custGeom>
            <a:avLst/>
            <a:gdLst/>
            <a:ahLst/>
            <a:cxnLst/>
            <a:rect l="l" t="t" r="r" b="b"/>
            <a:pathLst>
              <a:path w="5221605" h="1247140">
                <a:moveTo>
                  <a:pt x="918169" y="27940"/>
                </a:moveTo>
                <a:lnTo>
                  <a:pt x="888111" y="35560"/>
                </a:lnTo>
                <a:lnTo>
                  <a:pt x="861672" y="50800"/>
                </a:lnTo>
                <a:lnTo>
                  <a:pt x="838695" y="76200"/>
                </a:lnTo>
                <a:lnTo>
                  <a:pt x="826100" y="92710"/>
                </a:lnTo>
                <a:lnTo>
                  <a:pt x="812531" y="109220"/>
                </a:lnTo>
                <a:lnTo>
                  <a:pt x="798550" y="124460"/>
                </a:lnTo>
                <a:lnTo>
                  <a:pt x="784718" y="139700"/>
                </a:lnTo>
                <a:lnTo>
                  <a:pt x="751716" y="179070"/>
                </a:lnTo>
                <a:lnTo>
                  <a:pt x="619799" y="331470"/>
                </a:lnTo>
                <a:lnTo>
                  <a:pt x="587080" y="370840"/>
                </a:lnTo>
                <a:lnTo>
                  <a:pt x="554170" y="408940"/>
                </a:lnTo>
                <a:lnTo>
                  <a:pt x="520726" y="447040"/>
                </a:lnTo>
                <a:lnTo>
                  <a:pt x="486590" y="483870"/>
                </a:lnTo>
                <a:lnTo>
                  <a:pt x="451604" y="520700"/>
                </a:lnTo>
                <a:lnTo>
                  <a:pt x="415611" y="556260"/>
                </a:lnTo>
                <a:lnTo>
                  <a:pt x="378451" y="590550"/>
                </a:lnTo>
                <a:lnTo>
                  <a:pt x="339967" y="623570"/>
                </a:lnTo>
                <a:lnTo>
                  <a:pt x="301378" y="654050"/>
                </a:lnTo>
                <a:lnTo>
                  <a:pt x="262014" y="683260"/>
                </a:lnTo>
                <a:lnTo>
                  <a:pt x="221842" y="711200"/>
                </a:lnTo>
                <a:lnTo>
                  <a:pt x="180832" y="737870"/>
                </a:lnTo>
                <a:lnTo>
                  <a:pt x="138952" y="762000"/>
                </a:lnTo>
                <a:lnTo>
                  <a:pt x="96170" y="784860"/>
                </a:lnTo>
                <a:lnTo>
                  <a:pt x="52453" y="805180"/>
                </a:lnTo>
                <a:lnTo>
                  <a:pt x="7771" y="824230"/>
                </a:lnTo>
                <a:lnTo>
                  <a:pt x="0" y="826770"/>
                </a:lnTo>
                <a:lnTo>
                  <a:pt x="0" y="1247140"/>
                </a:lnTo>
                <a:lnTo>
                  <a:pt x="101464" y="1247140"/>
                </a:lnTo>
                <a:lnTo>
                  <a:pt x="133622" y="1236980"/>
                </a:lnTo>
                <a:lnTo>
                  <a:pt x="222314" y="1198880"/>
                </a:lnTo>
                <a:lnTo>
                  <a:pt x="265397" y="1177290"/>
                </a:lnTo>
                <a:lnTo>
                  <a:pt x="307692" y="1154430"/>
                </a:lnTo>
                <a:lnTo>
                  <a:pt x="349237" y="1130300"/>
                </a:lnTo>
                <a:lnTo>
                  <a:pt x="390072" y="1103630"/>
                </a:lnTo>
                <a:lnTo>
                  <a:pt x="430235" y="1076960"/>
                </a:lnTo>
                <a:lnTo>
                  <a:pt x="469766" y="1047750"/>
                </a:lnTo>
                <a:lnTo>
                  <a:pt x="508705" y="1018540"/>
                </a:lnTo>
                <a:lnTo>
                  <a:pt x="547322" y="988060"/>
                </a:lnTo>
                <a:lnTo>
                  <a:pt x="585259" y="956310"/>
                </a:lnTo>
                <a:lnTo>
                  <a:pt x="622540" y="924560"/>
                </a:lnTo>
                <a:lnTo>
                  <a:pt x="659191" y="891540"/>
                </a:lnTo>
                <a:lnTo>
                  <a:pt x="695234" y="857250"/>
                </a:lnTo>
                <a:lnTo>
                  <a:pt x="734444" y="819150"/>
                </a:lnTo>
                <a:lnTo>
                  <a:pt x="772937" y="779780"/>
                </a:lnTo>
                <a:lnTo>
                  <a:pt x="886673" y="661670"/>
                </a:lnTo>
                <a:lnTo>
                  <a:pt x="910003" y="636270"/>
                </a:lnTo>
                <a:lnTo>
                  <a:pt x="933199" y="612140"/>
                </a:lnTo>
                <a:lnTo>
                  <a:pt x="956534" y="586740"/>
                </a:lnTo>
                <a:lnTo>
                  <a:pt x="980283" y="561340"/>
                </a:lnTo>
                <a:lnTo>
                  <a:pt x="1421251" y="561340"/>
                </a:lnTo>
                <a:lnTo>
                  <a:pt x="1419062" y="554990"/>
                </a:lnTo>
                <a:lnTo>
                  <a:pt x="1406615" y="506730"/>
                </a:lnTo>
                <a:lnTo>
                  <a:pt x="1396651" y="459740"/>
                </a:lnTo>
                <a:lnTo>
                  <a:pt x="1388339" y="411480"/>
                </a:lnTo>
                <a:lnTo>
                  <a:pt x="1380846" y="361950"/>
                </a:lnTo>
                <a:lnTo>
                  <a:pt x="1374893" y="316230"/>
                </a:lnTo>
                <a:lnTo>
                  <a:pt x="1370407" y="269240"/>
                </a:lnTo>
                <a:lnTo>
                  <a:pt x="1366455" y="222250"/>
                </a:lnTo>
                <a:lnTo>
                  <a:pt x="1362104" y="175260"/>
                </a:lnTo>
                <a:lnTo>
                  <a:pt x="1341473" y="118110"/>
                </a:lnTo>
                <a:lnTo>
                  <a:pt x="1287813" y="87630"/>
                </a:lnTo>
                <a:lnTo>
                  <a:pt x="1283080" y="86360"/>
                </a:lnTo>
                <a:lnTo>
                  <a:pt x="1278399" y="83820"/>
                </a:lnTo>
                <a:lnTo>
                  <a:pt x="1219963" y="74930"/>
                </a:lnTo>
                <a:lnTo>
                  <a:pt x="952001" y="30480"/>
                </a:lnTo>
                <a:lnTo>
                  <a:pt x="918169" y="27940"/>
                </a:lnTo>
                <a:close/>
              </a:path>
              <a:path w="5221605" h="1247140">
                <a:moveTo>
                  <a:pt x="1421251" y="561340"/>
                </a:moveTo>
                <a:lnTo>
                  <a:pt x="980283" y="561340"/>
                </a:lnTo>
                <a:lnTo>
                  <a:pt x="983924" y="567690"/>
                </a:lnTo>
                <a:lnTo>
                  <a:pt x="987230" y="572770"/>
                </a:lnTo>
                <a:lnTo>
                  <a:pt x="990245" y="577850"/>
                </a:lnTo>
                <a:lnTo>
                  <a:pt x="993015" y="582930"/>
                </a:lnTo>
                <a:lnTo>
                  <a:pt x="1015264" y="627380"/>
                </a:lnTo>
                <a:lnTo>
                  <a:pt x="1037442" y="670560"/>
                </a:lnTo>
                <a:lnTo>
                  <a:pt x="1059752" y="715010"/>
                </a:lnTo>
                <a:lnTo>
                  <a:pt x="1082395" y="758190"/>
                </a:lnTo>
                <a:lnTo>
                  <a:pt x="1129357" y="847090"/>
                </a:lnTo>
                <a:lnTo>
                  <a:pt x="1153632" y="891540"/>
                </a:lnTo>
                <a:lnTo>
                  <a:pt x="1179272" y="935990"/>
                </a:lnTo>
                <a:lnTo>
                  <a:pt x="1206904" y="977900"/>
                </a:lnTo>
                <a:lnTo>
                  <a:pt x="1235462" y="1017270"/>
                </a:lnTo>
                <a:lnTo>
                  <a:pt x="1265897" y="1054100"/>
                </a:lnTo>
                <a:lnTo>
                  <a:pt x="1298250" y="1089660"/>
                </a:lnTo>
                <a:lnTo>
                  <a:pt x="1332558" y="1123950"/>
                </a:lnTo>
                <a:lnTo>
                  <a:pt x="1368862" y="1154430"/>
                </a:lnTo>
                <a:lnTo>
                  <a:pt x="1407202" y="1183640"/>
                </a:lnTo>
                <a:lnTo>
                  <a:pt x="1448884" y="1212850"/>
                </a:lnTo>
                <a:lnTo>
                  <a:pt x="1491585" y="1238250"/>
                </a:lnTo>
                <a:lnTo>
                  <a:pt x="1509548" y="1247140"/>
                </a:lnTo>
                <a:lnTo>
                  <a:pt x="2260169" y="1247140"/>
                </a:lnTo>
                <a:lnTo>
                  <a:pt x="2316722" y="1215390"/>
                </a:lnTo>
                <a:lnTo>
                  <a:pt x="2361470" y="1187450"/>
                </a:lnTo>
                <a:lnTo>
                  <a:pt x="2405151" y="1156970"/>
                </a:lnTo>
                <a:lnTo>
                  <a:pt x="2447763" y="1125220"/>
                </a:lnTo>
                <a:lnTo>
                  <a:pt x="2489305" y="1092200"/>
                </a:lnTo>
                <a:lnTo>
                  <a:pt x="2528331" y="1060450"/>
                </a:lnTo>
                <a:lnTo>
                  <a:pt x="2606144" y="994410"/>
                </a:lnTo>
                <a:lnTo>
                  <a:pt x="2644950" y="962660"/>
                </a:lnTo>
                <a:lnTo>
                  <a:pt x="2656873" y="952500"/>
                </a:lnTo>
                <a:lnTo>
                  <a:pt x="1872706" y="952500"/>
                </a:lnTo>
                <a:lnTo>
                  <a:pt x="1822980" y="949960"/>
                </a:lnTo>
                <a:lnTo>
                  <a:pt x="1780284" y="941070"/>
                </a:lnTo>
                <a:lnTo>
                  <a:pt x="1739465" y="928370"/>
                </a:lnTo>
                <a:lnTo>
                  <a:pt x="1700572" y="911860"/>
                </a:lnTo>
                <a:lnTo>
                  <a:pt x="1663655" y="889000"/>
                </a:lnTo>
                <a:lnTo>
                  <a:pt x="1619989" y="855980"/>
                </a:lnTo>
                <a:lnTo>
                  <a:pt x="1580293" y="817880"/>
                </a:lnTo>
                <a:lnTo>
                  <a:pt x="1544027" y="778510"/>
                </a:lnTo>
                <a:lnTo>
                  <a:pt x="1510649" y="735330"/>
                </a:lnTo>
                <a:lnTo>
                  <a:pt x="1479618" y="689610"/>
                </a:lnTo>
                <a:lnTo>
                  <a:pt x="1454732" y="646430"/>
                </a:lnTo>
                <a:lnTo>
                  <a:pt x="1434824" y="600710"/>
                </a:lnTo>
                <a:lnTo>
                  <a:pt x="1421251" y="561340"/>
                </a:lnTo>
                <a:close/>
              </a:path>
              <a:path w="5221605" h="1247140">
                <a:moveTo>
                  <a:pt x="3528284" y="528320"/>
                </a:moveTo>
                <a:lnTo>
                  <a:pt x="3152594" y="528320"/>
                </a:lnTo>
                <a:lnTo>
                  <a:pt x="3155038" y="537210"/>
                </a:lnTo>
                <a:lnTo>
                  <a:pt x="3157254" y="543560"/>
                </a:lnTo>
                <a:lnTo>
                  <a:pt x="3158962" y="549910"/>
                </a:lnTo>
                <a:lnTo>
                  <a:pt x="3159881" y="554990"/>
                </a:lnTo>
                <a:lnTo>
                  <a:pt x="3161610" y="581660"/>
                </a:lnTo>
                <a:lnTo>
                  <a:pt x="3163270" y="609600"/>
                </a:lnTo>
                <a:lnTo>
                  <a:pt x="3164913" y="636270"/>
                </a:lnTo>
                <a:lnTo>
                  <a:pt x="3166727" y="660400"/>
                </a:lnTo>
                <a:lnTo>
                  <a:pt x="3166822" y="661670"/>
                </a:lnTo>
                <a:lnTo>
                  <a:pt x="3166918" y="662940"/>
                </a:lnTo>
                <a:lnTo>
                  <a:pt x="3170895" y="702310"/>
                </a:lnTo>
                <a:lnTo>
                  <a:pt x="3177001" y="741680"/>
                </a:lnTo>
                <a:lnTo>
                  <a:pt x="3190240" y="795020"/>
                </a:lnTo>
                <a:lnTo>
                  <a:pt x="3208262" y="847090"/>
                </a:lnTo>
                <a:lnTo>
                  <a:pt x="3230496" y="896620"/>
                </a:lnTo>
                <a:lnTo>
                  <a:pt x="3256367" y="944880"/>
                </a:lnTo>
                <a:lnTo>
                  <a:pt x="3285302" y="990600"/>
                </a:lnTo>
                <a:lnTo>
                  <a:pt x="3315772" y="1035050"/>
                </a:lnTo>
                <a:lnTo>
                  <a:pt x="3348221" y="1076960"/>
                </a:lnTo>
                <a:lnTo>
                  <a:pt x="3382578" y="1116330"/>
                </a:lnTo>
                <a:lnTo>
                  <a:pt x="3418774" y="1153160"/>
                </a:lnTo>
                <a:lnTo>
                  <a:pt x="3456741" y="1188720"/>
                </a:lnTo>
                <a:lnTo>
                  <a:pt x="3496410" y="1221740"/>
                </a:lnTo>
                <a:lnTo>
                  <a:pt x="3530293" y="1247140"/>
                </a:lnTo>
                <a:lnTo>
                  <a:pt x="4228776" y="1247140"/>
                </a:lnTo>
                <a:lnTo>
                  <a:pt x="4337154" y="1187450"/>
                </a:lnTo>
                <a:lnTo>
                  <a:pt x="4420531" y="1134110"/>
                </a:lnTo>
                <a:lnTo>
                  <a:pt x="4501540" y="1075690"/>
                </a:lnTo>
                <a:lnTo>
                  <a:pt x="4540940" y="1043940"/>
                </a:lnTo>
                <a:lnTo>
                  <a:pt x="4579064" y="1012190"/>
                </a:lnTo>
                <a:lnTo>
                  <a:pt x="4615549" y="977900"/>
                </a:lnTo>
                <a:lnTo>
                  <a:pt x="4641413" y="951230"/>
                </a:lnTo>
                <a:lnTo>
                  <a:pt x="3923064" y="951230"/>
                </a:lnTo>
                <a:lnTo>
                  <a:pt x="3875288" y="948690"/>
                </a:lnTo>
                <a:lnTo>
                  <a:pt x="3827055" y="942340"/>
                </a:lnTo>
                <a:lnTo>
                  <a:pt x="3774815" y="928370"/>
                </a:lnTo>
                <a:lnTo>
                  <a:pt x="3726330" y="908050"/>
                </a:lnTo>
                <a:lnTo>
                  <a:pt x="3681952" y="878840"/>
                </a:lnTo>
                <a:lnTo>
                  <a:pt x="3642034" y="842010"/>
                </a:lnTo>
                <a:lnTo>
                  <a:pt x="3611807" y="805180"/>
                </a:lnTo>
                <a:lnTo>
                  <a:pt x="3586763" y="765810"/>
                </a:lnTo>
                <a:lnTo>
                  <a:pt x="3566784" y="723900"/>
                </a:lnTo>
                <a:lnTo>
                  <a:pt x="3551754" y="679450"/>
                </a:lnTo>
                <a:lnTo>
                  <a:pt x="3541556" y="633730"/>
                </a:lnTo>
                <a:lnTo>
                  <a:pt x="3535467" y="591820"/>
                </a:lnTo>
                <a:lnTo>
                  <a:pt x="3530553" y="549910"/>
                </a:lnTo>
                <a:lnTo>
                  <a:pt x="3528284" y="528320"/>
                </a:lnTo>
                <a:close/>
              </a:path>
              <a:path w="5221605" h="1247140">
                <a:moveTo>
                  <a:pt x="3266500" y="0"/>
                </a:moveTo>
                <a:lnTo>
                  <a:pt x="3214937" y="12700"/>
                </a:lnTo>
                <a:lnTo>
                  <a:pt x="3175884" y="41910"/>
                </a:lnTo>
                <a:lnTo>
                  <a:pt x="3129081" y="90170"/>
                </a:lnTo>
                <a:lnTo>
                  <a:pt x="3094053" y="125730"/>
                </a:lnTo>
                <a:lnTo>
                  <a:pt x="2917924" y="311150"/>
                </a:lnTo>
                <a:lnTo>
                  <a:pt x="2881209" y="347980"/>
                </a:lnTo>
                <a:lnTo>
                  <a:pt x="2844149" y="386080"/>
                </a:lnTo>
                <a:lnTo>
                  <a:pt x="2806682" y="422910"/>
                </a:lnTo>
                <a:lnTo>
                  <a:pt x="2768742" y="458470"/>
                </a:lnTo>
                <a:lnTo>
                  <a:pt x="2730267" y="494030"/>
                </a:lnTo>
                <a:lnTo>
                  <a:pt x="2691192" y="529590"/>
                </a:lnTo>
                <a:lnTo>
                  <a:pt x="2651454" y="563880"/>
                </a:lnTo>
                <a:lnTo>
                  <a:pt x="2610988" y="596900"/>
                </a:lnTo>
                <a:lnTo>
                  <a:pt x="2569730" y="629920"/>
                </a:lnTo>
                <a:lnTo>
                  <a:pt x="2527618" y="660400"/>
                </a:lnTo>
                <a:lnTo>
                  <a:pt x="2488296" y="689610"/>
                </a:lnTo>
                <a:lnTo>
                  <a:pt x="2448654" y="717550"/>
                </a:lnTo>
                <a:lnTo>
                  <a:pt x="2368068" y="770890"/>
                </a:lnTo>
                <a:lnTo>
                  <a:pt x="2326952" y="796290"/>
                </a:lnTo>
                <a:lnTo>
                  <a:pt x="2285174" y="820420"/>
                </a:lnTo>
                <a:lnTo>
                  <a:pt x="2242648" y="843280"/>
                </a:lnTo>
                <a:lnTo>
                  <a:pt x="2199288" y="864870"/>
                </a:lnTo>
                <a:lnTo>
                  <a:pt x="2155009" y="883920"/>
                </a:lnTo>
                <a:lnTo>
                  <a:pt x="2109725" y="901700"/>
                </a:lnTo>
                <a:lnTo>
                  <a:pt x="2063450" y="918210"/>
                </a:lnTo>
                <a:lnTo>
                  <a:pt x="2016736" y="932180"/>
                </a:lnTo>
                <a:lnTo>
                  <a:pt x="1969458" y="943610"/>
                </a:lnTo>
                <a:lnTo>
                  <a:pt x="1921490" y="951230"/>
                </a:lnTo>
                <a:lnTo>
                  <a:pt x="1872706" y="952500"/>
                </a:lnTo>
                <a:lnTo>
                  <a:pt x="2656873" y="952500"/>
                </a:lnTo>
                <a:lnTo>
                  <a:pt x="3152594" y="528320"/>
                </a:lnTo>
                <a:lnTo>
                  <a:pt x="3528284" y="528320"/>
                </a:lnTo>
                <a:lnTo>
                  <a:pt x="3521609" y="464820"/>
                </a:lnTo>
                <a:lnTo>
                  <a:pt x="3517856" y="414020"/>
                </a:lnTo>
                <a:lnTo>
                  <a:pt x="3517908" y="364490"/>
                </a:lnTo>
                <a:lnTo>
                  <a:pt x="3521301" y="313690"/>
                </a:lnTo>
                <a:lnTo>
                  <a:pt x="3527566" y="262890"/>
                </a:lnTo>
                <a:lnTo>
                  <a:pt x="3531362" y="237490"/>
                </a:lnTo>
                <a:lnTo>
                  <a:pt x="3535032" y="212090"/>
                </a:lnTo>
                <a:lnTo>
                  <a:pt x="3538569" y="185420"/>
                </a:lnTo>
                <a:lnTo>
                  <a:pt x="3541964" y="160020"/>
                </a:lnTo>
                <a:lnTo>
                  <a:pt x="3541738" y="142240"/>
                </a:lnTo>
                <a:lnTo>
                  <a:pt x="3508855" y="102870"/>
                </a:lnTo>
                <a:lnTo>
                  <a:pt x="3461143" y="81280"/>
                </a:lnTo>
                <a:lnTo>
                  <a:pt x="3365765" y="35560"/>
                </a:lnTo>
                <a:lnTo>
                  <a:pt x="3317835" y="13970"/>
                </a:lnTo>
                <a:lnTo>
                  <a:pt x="3292402" y="5080"/>
                </a:lnTo>
                <a:lnTo>
                  <a:pt x="3266500" y="0"/>
                </a:lnTo>
                <a:close/>
              </a:path>
              <a:path w="5221605" h="1247140">
                <a:moveTo>
                  <a:pt x="5021844" y="71120"/>
                </a:moveTo>
                <a:lnTo>
                  <a:pt x="4965690" y="109220"/>
                </a:lnTo>
                <a:lnTo>
                  <a:pt x="4860158" y="224790"/>
                </a:lnTo>
                <a:lnTo>
                  <a:pt x="4406451" y="716280"/>
                </a:lnTo>
                <a:lnTo>
                  <a:pt x="4369599" y="753110"/>
                </a:lnTo>
                <a:lnTo>
                  <a:pt x="4331113" y="788670"/>
                </a:lnTo>
                <a:lnTo>
                  <a:pt x="4290703" y="821690"/>
                </a:lnTo>
                <a:lnTo>
                  <a:pt x="4248082" y="852170"/>
                </a:lnTo>
                <a:lnTo>
                  <a:pt x="4202962" y="878840"/>
                </a:lnTo>
                <a:lnTo>
                  <a:pt x="4155055" y="901700"/>
                </a:lnTo>
                <a:lnTo>
                  <a:pt x="4109580" y="919480"/>
                </a:lnTo>
                <a:lnTo>
                  <a:pt x="4063642" y="932180"/>
                </a:lnTo>
                <a:lnTo>
                  <a:pt x="4017243" y="942340"/>
                </a:lnTo>
                <a:lnTo>
                  <a:pt x="3970383" y="948690"/>
                </a:lnTo>
                <a:lnTo>
                  <a:pt x="3923064" y="951230"/>
                </a:lnTo>
                <a:lnTo>
                  <a:pt x="4641413" y="951230"/>
                </a:lnTo>
                <a:lnTo>
                  <a:pt x="4650035" y="942340"/>
                </a:lnTo>
                <a:lnTo>
                  <a:pt x="4683802" y="904240"/>
                </a:lnTo>
                <a:lnTo>
                  <a:pt x="4717082" y="864870"/>
                </a:lnTo>
                <a:lnTo>
                  <a:pt x="4749978" y="826770"/>
                </a:lnTo>
                <a:lnTo>
                  <a:pt x="4847422" y="708660"/>
                </a:lnTo>
                <a:lnTo>
                  <a:pt x="4912803" y="628650"/>
                </a:lnTo>
                <a:lnTo>
                  <a:pt x="4945685" y="589280"/>
                </a:lnTo>
                <a:lnTo>
                  <a:pt x="5011215" y="508000"/>
                </a:lnTo>
                <a:lnTo>
                  <a:pt x="5043868" y="468630"/>
                </a:lnTo>
                <a:lnTo>
                  <a:pt x="5108963" y="387350"/>
                </a:lnTo>
                <a:lnTo>
                  <a:pt x="5133052" y="356870"/>
                </a:lnTo>
                <a:lnTo>
                  <a:pt x="5156769" y="326390"/>
                </a:lnTo>
                <a:lnTo>
                  <a:pt x="5179829" y="295910"/>
                </a:lnTo>
                <a:lnTo>
                  <a:pt x="5201945" y="264160"/>
                </a:lnTo>
                <a:lnTo>
                  <a:pt x="5219831" y="227330"/>
                </a:lnTo>
                <a:lnTo>
                  <a:pt x="5221302" y="193040"/>
                </a:lnTo>
                <a:lnTo>
                  <a:pt x="5206479" y="161290"/>
                </a:lnTo>
                <a:lnTo>
                  <a:pt x="5175485" y="133350"/>
                </a:lnTo>
                <a:lnTo>
                  <a:pt x="5132270" y="107950"/>
                </a:lnTo>
                <a:lnTo>
                  <a:pt x="5087132" y="85090"/>
                </a:lnTo>
                <a:lnTo>
                  <a:pt x="5050959" y="72390"/>
                </a:lnTo>
                <a:lnTo>
                  <a:pt x="5021844" y="71120"/>
                </a:lnTo>
                <a:close/>
              </a:path>
            </a:pathLst>
          </a:custGeom>
          <a:solidFill>
            <a:srgbClr val="EF796A"/>
          </a:solidFill>
        </p:spPr>
        <p:txBody>
          <a:bodyPr wrap="square" lIns="0" tIns="0" rIns="0" bIns="0" rtlCol="0"/>
          <a:lstStyle/>
          <a:p>
            <a:endParaRPr/>
          </a:p>
        </p:txBody>
      </p:sp>
      <p:sp>
        <p:nvSpPr>
          <p:cNvPr id="24" name="object 24"/>
          <p:cNvSpPr/>
          <p:nvPr/>
        </p:nvSpPr>
        <p:spPr>
          <a:xfrm>
            <a:off x="1913775" y="6196704"/>
            <a:ext cx="136525" cy="619760"/>
          </a:xfrm>
          <a:custGeom>
            <a:avLst/>
            <a:gdLst/>
            <a:ahLst/>
            <a:cxnLst/>
            <a:rect l="l" t="t" r="r" b="b"/>
            <a:pathLst>
              <a:path w="136525" h="619759">
                <a:moveTo>
                  <a:pt x="136118" y="314579"/>
                </a:moveTo>
                <a:lnTo>
                  <a:pt x="0" y="314579"/>
                </a:lnTo>
                <a:lnTo>
                  <a:pt x="0" y="619277"/>
                </a:lnTo>
                <a:lnTo>
                  <a:pt x="136118" y="619277"/>
                </a:lnTo>
                <a:lnTo>
                  <a:pt x="136118" y="314579"/>
                </a:lnTo>
                <a:close/>
              </a:path>
              <a:path w="136525" h="619759">
                <a:moveTo>
                  <a:pt x="136118" y="0"/>
                </a:moveTo>
                <a:lnTo>
                  <a:pt x="0" y="0"/>
                </a:lnTo>
                <a:lnTo>
                  <a:pt x="0" y="304698"/>
                </a:lnTo>
                <a:lnTo>
                  <a:pt x="136118" y="304698"/>
                </a:lnTo>
                <a:lnTo>
                  <a:pt x="136118" y="0"/>
                </a:lnTo>
                <a:close/>
              </a:path>
            </a:pathLst>
          </a:custGeom>
          <a:solidFill>
            <a:srgbClr val="812628"/>
          </a:solidFill>
        </p:spPr>
        <p:txBody>
          <a:bodyPr wrap="square" lIns="0" tIns="0" rIns="0" bIns="0" rtlCol="0"/>
          <a:lstStyle/>
          <a:p>
            <a:endParaRPr/>
          </a:p>
        </p:txBody>
      </p:sp>
      <p:sp>
        <p:nvSpPr>
          <p:cNvPr id="25" name="object 25"/>
          <p:cNvSpPr/>
          <p:nvPr/>
        </p:nvSpPr>
        <p:spPr>
          <a:xfrm>
            <a:off x="5907278" y="6243668"/>
            <a:ext cx="136525" cy="598805"/>
          </a:xfrm>
          <a:custGeom>
            <a:avLst/>
            <a:gdLst/>
            <a:ahLst/>
            <a:cxnLst/>
            <a:rect l="l" t="t" r="r" b="b"/>
            <a:pathLst>
              <a:path w="136525" h="598804">
                <a:moveTo>
                  <a:pt x="136118" y="0"/>
                </a:moveTo>
                <a:lnTo>
                  <a:pt x="0" y="0"/>
                </a:lnTo>
                <a:lnTo>
                  <a:pt x="0" y="293916"/>
                </a:lnTo>
                <a:lnTo>
                  <a:pt x="0" y="304698"/>
                </a:lnTo>
                <a:lnTo>
                  <a:pt x="0" y="598614"/>
                </a:lnTo>
                <a:lnTo>
                  <a:pt x="136118" y="598614"/>
                </a:lnTo>
                <a:lnTo>
                  <a:pt x="136118" y="304698"/>
                </a:lnTo>
                <a:lnTo>
                  <a:pt x="136118" y="293916"/>
                </a:lnTo>
                <a:lnTo>
                  <a:pt x="136118" y="0"/>
                </a:lnTo>
                <a:close/>
              </a:path>
            </a:pathLst>
          </a:custGeom>
          <a:solidFill>
            <a:srgbClr val="812628"/>
          </a:solidFill>
        </p:spPr>
        <p:txBody>
          <a:bodyPr wrap="square" lIns="0" tIns="0" rIns="0" bIns="0" rtlCol="0"/>
          <a:lstStyle/>
          <a:p>
            <a:endParaRPr/>
          </a:p>
        </p:txBody>
      </p:sp>
      <p:sp>
        <p:nvSpPr>
          <p:cNvPr id="26" name="object 26"/>
          <p:cNvSpPr/>
          <p:nvPr/>
        </p:nvSpPr>
        <p:spPr>
          <a:xfrm>
            <a:off x="9706889" y="6243668"/>
            <a:ext cx="139700" cy="572770"/>
          </a:xfrm>
          <a:custGeom>
            <a:avLst/>
            <a:gdLst/>
            <a:ahLst/>
            <a:cxnLst/>
            <a:rect l="l" t="t" r="r" b="b"/>
            <a:pathLst>
              <a:path w="139700" h="572770">
                <a:moveTo>
                  <a:pt x="139179" y="267614"/>
                </a:moveTo>
                <a:lnTo>
                  <a:pt x="136131" y="267614"/>
                </a:lnTo>
                <a:lnTo>
                  <a:pt x="136131" y="0"/>
                </a:lnTo>
                <a:lnTo>
                  <a:pt x="0" y="0"/>
                </a:lnTo>
                <a:lnTo>
                  <a:pt x="0" y="304698"/>
                </a:lnTo>
                <a:lnTo>
                  <a:pt x="3048" y="304698"/>
                </a:lnTo>
                <a:lnTo>
                  <a:pt x="3048" y="572312"/>
                </a:lnTo>
                <a:lnTo>
                  <a:pt x="139179" y="572312"/>
                </a:lnTo>
                <a:lnTo>
                  <a:pt x="139179" y="267614"/>
                </a:lnTo>
                <a:close/>
              </a:path>
            </a:pathLst>
          </a:custGeom>
          <a:solidFill>
            <a:srgbClr val="812628"/>
          </a:solidFill>
        </p:spPr>
        <p:txBody>
          <a:bodyPr wrap="square" lIns="0" tIns="0" rIns="0" bIns="0" rtlCol="0"/>
          <a:lstStyle/>
          <a:p>
            <a:endParaRPr/>
          </a:p>
        </p:txBody>
      </p:sp>
      <p:sp>
        <p:nvSpPr>
          <p:cNvPr id="27" name="object 27"/>
          <p:cNvSpPr/>
          <p:nvPr/>
        </p:nvSpPr>
        <p:spPr>
          <a:xfrm>
            <a:off x="13537426" y="6270008"/>
            <a:ext cx="136525" cy="572770"/>
          </a:xfrm>
          <a:custGeom>
            <a:avLst/>
            <a:gdLst/>
            <a:ahLst/>
            <a:cxnLst/>
            <a:rect l="l" t="t" r="r" b="b"/>
            <a:pathLst>
              <a:path w="136525" h="572770">
                <a:moveTo>
                  <a:pt x="136118" y="0"/>
                </a:moveTo>
                <a:lnTo>
                  <a:pt x="0" y="0"/>
                </a:lnTo>
                <a:lnTo>
                  <a:pt x="0" y="267576"/>
                </a:lnTo>
                <a:lnTo>
                  <a:pt x="0" y="355714"/>
                </a:lnTo>
                <a:lnTo>
                  <a:pt x="0" y="572274"/>
                </a:lnTo>
                <a:lnTo>
                  <a:pt x="136118" y="572274"/>
                </a:lnTo>
                <a:lnTo>
                  <a:pt x="136118" y="355714"/>
                </a:lnTo>
                <a:lnTo>
                  <a:pt x="136118" y="267576"/>
                </a:lnTo>
                <a:lnTo>
                  <a:pt x="136118" y="0"/>
                </a:lnTo>
                <a:close/>
              </a:path>
            </a:pathLst>
          </a:custGeom>
          <a:solidFill>
            <a:srgbClr val="812628"/>
          </a:solidFill>
        </p:spPr>
        <p:txBody>
          <a:bodyPr wrap="square" lIns="0" tIns="0" rIns="0" bIns="0" rtlCol="0"/>
          <a:lstStyle/>
          <a:p>
            <a:endParaRPr/>
          </a:p>
        </p:txBody>
      </p:sp>
      <p:sp>
        <p:nvSpPr>
          <p:cNvPr id="28" name="object 28"/>
          <p:cNvSpPr txBox="1"/>
          <p:nvPr/>
        </p:nvSpPr>
        <p:spPr>
          <a:xfrm>
            <a:off x="8674581" y="4939085"/>
            <a:ext cx="2023110" cy="478155"/>
          </a:xfrm>
          <a:prstGeom prst="rect">
            <a:avLst/>
          </a:prstGeom>
        </p:spPr>
        <p:txBody>
          <a:bodyPr vert="horz" wrap="square" lIns="0" tIns="14604" rIns="0" bIns="0" rtlCol="0">
            <a:spAutoFit/>
          </a:bodyPr>
          <a:lstStyle/>
          <a:p>
            <a:pPr marL="12700">
              <a:lnSpc>
                <a:spcPct val="100000"/>
              </a:lnSpc>
              <a:spcBef>
                <a:spcPts val="114"/>
              </a:spcBef>
            </a:pPr>
            <a:r>
              <a:rPr sz="2950" b="1" dirty="0">
                <a:solidFill>
                  <a:srgbClr val="812628"/>
                </a:solidFill>
                <a:latin typeface="+mn-lt"/>
                <a:cs typeface="Arial"/>
              </a:rPr>
              <a:t>NYLON 1930</a:t>
            </a:r>
            <a:endParaRPr sz="2950">
              <a:latin typeface="+mn-lt"/>
              <a:cs typeface="Arial"/>
            </a:endParaRPr>
          </a:p>
        </p:txBody>
      </p:sp>
      <p:sp>
        <p:nvSpPr>
          <p:cNvPr id="36" name="object 36"/>
          <p:cNvSpPr txBox="1">
            <a:spLocks noGrp="1"/>
          </p:cNvSpPr>
          <p:nvPr>
            <p:ph type="sldNum" sz="quarter" idx="7"/>
          </p:nvPr>
        </p:nvSpPr>
        <p:spPr>
          <a:prstGeom prst="rect">
            <a:avLst/>
          </a:prstGeom>
        </p:spPr>
        <p:txBody>
          <a:bodyPr vert="horz" wrap="square" lIns="0" tIns="8255" rIns="0" bIns="0" rtlCol="0">
            <a:spAutoFit/>
          </a:bodyPr>
          <a:lstStyle/>
          <a:p>
            <a:pPr marL="38100">
              <a:lnSpc>
                <a:spcPct val="100000"/>
              </a:lnSpc>
              <a:spcBef>
                <a:spcPts val="65"/>
              </a:spcBef>
            </a:pPr>
            <a:fld id="{81D60167-4931-47E6-BA6A-407CBD079E47}" type="slidenum">
              <a:rPr spc="-25" dirty="0"/>
              <a:t>3</a:t>
            </a:fld>
            <a:endParaRPr spc="-25" dirty="0"/>
          </a:p>
        </p:txBody>
      </p:sp>
      <p:sp>
        <p:nvSpPr>
          <p:cNvPr id="29" name="object 29"/>
          <p:cNvSpPr txBox="1"/>
          <p:nvPr/>
        </p:nvSpPr>
        <p:spPr>
          <a:xfrm>
            <a:off x="12377379" y="4881411"/>
            <a:ext cx="2120265" cy="930275"/>
          </a:xfrm>
          <a:prstGeom prst="rect">
            <a:avLst/>
          </a:prstGeom>
        </p:spPr>
        <p:txBody>
          <a:bodyPr vert="horz" wrap="square" lIns="0" tIns="12065" rIns="0" bIns="0" rtlCol="0">
            <a:spAutoFit/>
          </a:bodyPr>
          <a:lstStyle/>
          <a:p>
            <a:pPr marL="106680" marR="5080" indent="-94615">
              <a:lnSpc>
                <a:spcPct val="100600"/>
              </a:lnSpc>
              <a:spcBef>
                <a:spcPts val="95"/>
              </a:spcBef>
            </a:pPr>
            <a:r>
              <a:rPr sz="2950" b="1" dirty="0">
                <a:solidFill>
                  <a:srgbClr val="812628"/>
                </a:solidFill>
                <a:latin typeface="+mn-lt"/>
                <a:cs typeface="Arial"/>
              </a:rPr>
              <a:t>POLIETILENE e FORMICA</a:t>
            </a:r>
            <a:endParaRPr sz="2950">
              <a:latin typeface="+mn-lt"/>
              <a:cs typeface="Arial"/>
            </a:endParaRPr>
          </a:p>
        </p:txBody>
      </p:sp>
      <p:sp>
        <p:nvSpPr>
          <p:cNvPr id="30" name="object 30"/>
          <p:cNvSpPr txBox="1"/>
          <p:nvPr/>
        </p:nvSpPr>
        <p:spPr>
          <a:xfrm>
            <a:off x="12377379" y="5786096"/>
            <a:ext cx="812800" cy="478155"/>
          </a:xfrm>
          <a:prstGeom prst="rect">
            <a:avLst/>
          </a:prstGeom>
        </p:spPr>
        <p:txBody>
          <a:bodyPr vert="horz" wrap="square" lIns="0" tIns="14604" rIns="0" bIns="0" rtlCol="0">
            <a:spAutoFit/>
          </a:bodyPr>
          <a:lstStyle/>
          <a:p>
            <a:pPr marL="12700">
              <a:lnSpc>
                <a:spcPct val="100000"/>
              </a:lnSpc>
              <a:spcBef>
                <a:spcPts val="114"/>
              </a:spcBef>
            </a:pPr>
            <a:r>
              <a:rPr sz="2950" b="1" dirty="0">
                <a:solidFill>
                  <a:srgbClr val="812628"/>
                </a:solidFill>
                <a:latin typeface="+mn-lt"/>
                <a:cs typeface="Arial"/>
              </a:rPr>
              <a:t>1950</a:t>
            </a:r>
            <a:endParaRPr sz="2950">
              <a:latin typeface="+mn-lt"/>
              <a:cs typeface="Arial"/>
            </a:endParaRPr>
          </a:p>
        </p:txBody>
      </p:sp>
      <p:sp>
        <p:nvSpPr>
          <p:cNvPr id="31" name="object 31"/>
          <p:cNvSpPr txBox="1"/>
          <p:nvPr/>
        </p:nvSpPr>
        <p:spPr>
          <a:xfrm>
            <a:off x="16512658" y="4765437"/>
            <a:ext cx="2595880" cy="1668214"/>
          </a:xfrm>
          <a:prstGeom prst="rect">
            <a:avLst/>
          </a:prstGeom>
        </p:spPr>
        <p:txBody>
          <a:bodyPr vert="horz" wrap="square" lIns="0" tIns="12065" rIns="0" bIns="0" rtlCol="0">
            <a:spAutoFit/>
          </a:bodyPr>
          <a:lstStyle/>
          <a:p>
            <a:pPr marL="12700" marR="5080">
              <a:lnSpc>
                <a:spcPct val="100600"/>
              </a:lnSpc>
              <a:spcBef>
                <a:spcPts val="95"/>
              </a:spcBef>
              <a:tabLst>
                <a:tab pos="1145540" algn="l"/>
              </a:tabLst>
            </a:pPr>
            <a:r>
              <a:rPr lang="it-IT" sz="2600" b="1" dirty="0">
                <a:solidFill>
                  <a:srgbClr val="812628"/>
                </a:solidFill>
                <a:latin typeface="+mn-lt"/>
                <a:cs typeface="Arial"/>
              </a:rPr>
              <a:t>Uso in tutti i campi: moda, design, arte, trasporti… </a:t>
            </a:r>
            <a:r>
              <a:rPr lang="it-IT" sz="2950" b="1" dirty="0">
                <a:solidFill>
                  <a:srgbClr val="812628"/>
                </a:solidFill>
                <a:latin typeface="+mn-lt"/>
                <a:cs typeface="Arial"/>
              </a:rPr>
              <a:t>1</a:t>
            </a:r>
            <a:r>
              <a:rPr sz="2950" b="1" dirty="0">
                <a:solidFill>
                  <a:srgbClr val="812628"/>
                </a:solidFill>
                <a:latin typeface="+mn-lt"/>
                <a:cs typeface="Arial"/>
              </a:rPr>
              <a:t>960</a:t>
            </a:r>
            <a:endParaRPr sz="2950" dirty="0">
              <a:latin typeface="+mn-lt"/>
              <a:cs typeface="Arial"/>
            </a:endParaRPr>
          </a:p>
        </p:txBody>
      </p:sp>
      <p:sp>
        <p:nvSpPr>
          <p:cNvPr id="32" name="object 32"/>
          <p:cNvSpPr txBox="1"/>
          <p:nvPr/>
        </p:nvSpPr>
        <p:spPr>
          <a:xfrm>
            <a:off x="16591323" y="7138222"/>
            <a:ext cx="2702560" cy="930275"/>
          </a:xfrm>
          <a:prstGeom prst="rect">
            <a:avLst/>
          </a:prstGeom>
        </p:spPr>
        <p:txBody>
          <a:bodyPr vert="horz" wrap="square" lIns="0" tIns="12065" rIns="0" bIns="0" rtlCol="0">
            <a:spAutoFit/>
          </a:bodyPr>
          <a:lstStyle/>
          <a:p>
            <a:pPr marL="12700" marR="5080">
              <a:lnSpc>
                <a:spcPct val="100600"/>
              </a:lnSpc>
              <a:spcBef>
                <a:spcPts val="95"/>
              </a:spcBef>
            </a:pPr>
            <a:r>
              <a:rPr sz="2950" b="1" dirty="0">
                <a:solidFill>
                  <a:srgbClr val="812628"/>
                </a:solidFill>
                <a:latin typeface="+mn-lt"/>
                <a:cs typeface="Arial"/>
              </a:rPr>
              <a:t>TECNOPOLIMERI OGGI</a:t>
            </a:r>
            <a:endParaRPr sz="2950" dirty="0">
              <a:latin typeface="+mn-lt"/>
              <a:cs typeface="Arial"/>
            </a:endParaRPr>
          </a:p>
        </p:txBody>
      </p:sp>
      <p:sp>
        <p:nvSpPr>
          <p:cNvPr id="33" name="object 33"/>
          <p:cNvSpPr txBox="1"/>
          <p:nvPr/>
        </p:nvSpPr>
        <p:spPr>
          <a:xfrm>
            <a:off x="5210393" y="6951631"/>
            <a:ext cx="2367915" cy="1383030"/>
          </a:xfrm>
          <a:prstGeom prst="rect">
            <a:avLst/>
          </a:prstGeom>
        </p:spPr>
        <p:txBody>
          <a:bodyPr vert="horz" wrap="square" lIns="0" tIns="14604" rIns="0" bIns="0" rtlCol="0">
            <a:spAutoFit/>
          </a:bodyPr>
          <a:lstStyle/>
          <a:p>
            <a:pPr marL="12700">
              <a:lnSpc>
                <a:spcPct val="100000"/>
              </a:lnSpc>
              <a:spcBef>
                <a:spcPts val="114"/>
              </a:spcBef>
            </a:pPr>
            <a:r>
              <a:rPr sz="2950" b="1" dirty="0">
                <a:solidFill>
                  <a:srgbClr val="812628"/>
                </a:solidFill>
                <a:latin typeface="+mn-lt"/>
                <a:cs typeface="Arial"/>
              </a:rPr>
              <a:t>PVC</a:t>
            </a:r>
            <a:endParaRPr sz="2950">
              <a:latin typeface="+mn-lt"/>
              <a:cs typeface="Arial"/>
            </a:endParaRPr>
          </a:p>
          <a:p>
            <a:pPr marL="106680" marR="5080" indent="-94615">
              <a:lnSpc>
                <a:spcPct val="100600"/>
              </a:lnSpc>
            </a:pPr>
            <a:r>
              <a:rPr sz="2950" b="1" dirty="0">
                <a:solidFill>
                  <a:srgbClr val="812628"/>
                </a:solidFill>
                <a:latin typeface="+mn-lt"/>
                <a:cs typeface="Arial"/>
              </a:rPr>
              <a:t>/CELLOPHANE 1912 -13</a:t>
            </a:r>
            <a:endParaRPr sz="2950">
              <a:latin typeface="+mn-lt"/>
              <a:cs typeface="Arial"/>
            </a:endParaRPr>
          </a:p>
        </p:txBody>
      </p:sp>
      <p:sp>
        <p:nvSpPr>
          <p:cNvPr id="34" name="object 34"/>
          <p:cNvSpPr txBox="1"/>
          <p:nvPr/>
        </p:nvSpPr>
        <p:spPr>
          <a:xfrm>
            <a:off x="12756970" y="6951631"/>
            <a:ext cx="1403985" cy="930275"/>
          </a:xfrm>
          <a:prstGeom prst="rect">
            <a:avLst/>
          </a:prstGeom>
        </p:spPr>
        <p:txBody>
          <a:bodyPr vert="horz" wrap="square" lIns="0" tIns="12065" rIns="0" bIns="0" rtlCol="0">
            <a:spAutoFit/>
          </a:bodyPr>
          <a:lstStyle/>
          <a:p>
            <a:pPr marL="12700" marR="5080">
              <a:lnSpc>
                <a:spcPct val="100600"/>
              </a:lnSpc>
              <a:spcBef>
                <a:spcPts val="95"/>
              </a:spcBef>
            </a:pPr>
            <a:r>
              <a:rPr sz="2950" b="1" dirty="0">
                <a:solidFill>
                  <a:srgbClr val="812628"/>
                </a:solidFill>
                <a:latin typeface="+mn-lt"/>
                <a:cs typeface="Arial"/>
              </a:rPr>
              <a:t>MOPLEN 1957</a:t>
            </a:r>
            <a:endParaRPr sz="2950">
              <a:latin typeface="+mn-lt"/>
              <a:cs typeface="Arial"/>
            </a:endParaRPr>
          </a:p>
        </p:txBody>
      </p:sp>
      <p:sp>
        <p:nvSpPr>
          <p:cNvPr id="35" name="object 35"/>
          <p:cNvSpPr txBox="1"/>
          <p:nvPr/>
        </p:nvSpPr>
        <p:spPr>
          <a:xfrm>
            <a:off x="8887935" y="6981787"/>
            <a:ext cx="1623060" cy="935512"/>
          </a:xfrm>
          <a:prstGeom prst="rect">
            <a:avLst/>
          </a:prstGeom>
        </p:spPr>
        <p:txBody>
          <a:bodyPr vert="horz" wrap="square" lIns="0" tIns="14604" rIns="0" bIns="0" rtlCol="0">
            <a:spAutoFit/>
          </a:bodyPr>
          <a:lstStyle/>
          <a:p>
            <a:pPr marL="12700">
              <a:lnSpc>
                <a:spcPct val="100000"/>
              </a:lnSpc>
              <a:spcBef>
                <a:spcPts val="114"/>
              </a:spcBef>
              <a:tabLst>
                <a:tab pos="822325" algn="l"/>
              </a:tabLst>
            </a:pPr>
            <a:r>
              <a:rPr lang="it-IT" sz="2950" b="1" dirty="0">
                <a:solidFill>
                  <a:srgbClr val="812628"/>
                </a:solidFill>
                <a:latin typeface="+mn-lt"/>
                <a:cs typeface="Arial"/>
              </a:rPr>
              <a:t>PVC 1939</a:t>
            </a:r>
          </a:p>
          <a:p>
            <a:pPr marL="12700">
              <a:lnSpc>
                <a:spcPct val="100000"/>
              </a:lnSpc>
              <a:spcBef>
                <a:spcPts val="114"/>
              </a:spcBef>
              <a:tabLst>
                <a:tab pos="822325" algn="l"/>
              </a:tabLst>
            </a:pPr>
            <a:r>
              <a:rPr sz="2950" b="1" dirty="0">
                <a:solidFill>
                  <a:srgbClr val="812628"/>
                </a:solidFill>
                <a:latin typeface="+mn-lt"/>
                <a:cs typeface="Arial"/>
              </a:rPr>
              <a:t>PET	1940</a:t>
            </a:r>
            <a:endParaRPr sz="2950" dirty="0">
              <a:latin typeface="+mn-lt"/>
              <a:cs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20104100" cy="113087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812628"/>
          </a:solidFill>
        </p:spPr>
        <p:txBody>
          <a:bodyPr wrap="square" lIns="0" tIns="0" rIns="0" bIns="0" rtlCol="0"/>
          <a:lstStyle/>
          <a:p>
            <a:endParaRPr/>
          </a:p>
        </p:txBody>
      </p:sp>
      <p:pic>
        <p:nvPicPr>
          <p:cNvPr id="3" name="object 3"/>
          <p:cNvPicPr/>
          <p:nvPr/>
        </p:nvPicPr>
        <p:blipFill>
          <a:blip r:embed="rId2" cstate="print"/>
          <a:stretch>
            <a:fillRect/>
          </a:stretch>
        </p:blipFill>
        <p:spPr>
          <a:xfrm>
            <a:off x="1392009" y="4716882"/>
            <a:ext cx="3582571" cy="3345932"/>
          </a:xfrm>
          <a:prstGeom prst="rect">
            <a:avLst/>
          </a:prstGeom>
        </p:spPr>
      </p:pic>
      <p:pic>
        <p:nvPicPr>
          <p:cNvPr id="4" name="object 4"/>
          <p:cNvPicPr/>
          <p:nvPr/>
        </p:nvPicPr>
        <p:blipFill>
          <a:blip r:embed="rId3" cstate="print"/>
          <a:stretch>
            <a:fillRect/>
          </a:stretch>
        </p:blipFill>
        <p:spPr>
          <a:xfrm>
            <a:off x="5459069" y="7677818"/>
            <a:ext cx="2733215" cy="2344127"/>
          </a:xfrm>
          <a:prstGeom prst="rect">
            <a:avLst/>
          </a:prstGeom>
        </p:spPr>
      </p:pic>
      <p:pic>
        <p:nvPicPr>
          <p:cNvPr id="5" name="object 5"/>
          <p:cNvPicPr/>
          <p:nvPr/>
        </p:nvPicPr>
        <p:blipFill>
          <a:blip r:embed="rId4" cstate="print"/>
          <a:stretch>
            <a:fillRect/>
          </a:stretch>
        </p:blipFill>
        <p:spPr>
          <a:xfrm>
            <a:off x="11883183" y="1227125"/>
            <a:ext cx="3338697" cy="3098082"/>
          </a:xfrm>
          <a:prstGeom prst="rect">
            <a:avLst/>
          </a:prstGeom>
        </p:spPr>
      </p:pic>
      <p:pic>
        <p:nvPicPr>
          <p:cNvPr id="6" name="object 6"/>
          <p:cNvPicPr/>
          <p:nvPr/>
        </p:nvPicPr>
        <p:blipFill>
          <a:blip r:embed="rId5" cstate="print"/>
          <a:stretch>
            <a:fillRect/>
          </a:stretch>
        </p:blipFill>
        <p:spPr>
          <a:xfrm>
            <a:off x="6103256" y="985467"/>
            <a:ext cx="3338702" cy="3098075"/>
          </a:xfrm>
          <a:prstGeom prst="rect">
            <a:avLst/>
          </a:prstGeom>
        </p:spPr>
      </p:pic>
      <p:pic>
        <p:nvPicPr>
          <p:cNvPr id="7" name="object 7"/>
          <p:cNvPicPr/>
          <p:nvPr/>
        </p:nvPicPr>
        <p:blipFill>
          <a:blip r:embed="rId6" cstate="print"/>
          <a:stretch>
            <a:fillRect/>
          </a:stretch>
        </p:blipFill>
        <p:spPr>
          <a:xfrm>
            <a:off x="9905985" y="7311966"/>
            <a:ext cx="3255729" cy="3277384"/>
          </a:xfrm>
          <a:prstGeom prst="rect">
            <a:avLst/>
          </a:prstGeom>
        </p:spPr>
      </p:pic>
      <p:grpSp>
        <p:nvGrpSpPr>
          <p:cNvPr id="8" name="object 8"/>
          <p:cNvGrpSpPr/>
          <p:nvPr/>
        </p:nvGrpSpPr>
        <p:grpSpPr>
          <a:xfrm>
            <a:off x="14701191" y="3972478"/>
            <a:ext cx="3582670" cy="3363595"/>
            <a:chOff x="14701191" y="3972478"/>
            <a:chExt cx="3582670" cy="3363595"/>
          </a:xfrm>
        </p:grpSpPr>
        <p:sp>
          <p:nvSpPr>
            <p:cNvPr id="9" name="object 9"/>
            <p:cNvSpPr/>
            <p:nvPr/>
          </p:nvSpPr>
          <p:spPr>
            <a:xfrm>
              <a:off x="14701191" y="3972478"/>
              <a:ext cx="3582670" cy="3363595"/>
            </a:xfrm>
            <a:custGeom>
              <a:avLst/>
              <a:gdLst/>
              <a:ahLst/>
              <a:cxnLst/>
              <a:rect l="l" t="t" r="r" b="b"/>
              <a:pathLst>
                <a:path w="3582669" h="3363595">
                  <a:moveTo>
                    <a:pt x="2054134" y="0"/>
                  </a:moveTo>
                  <a:lnTo>
                    <a:pt x="2003780" y="1131"/>
                  </a:lnTo>
                  <a:lnTo>
                    <a:pt x="1953784" y="3308"/>
                  </a:lnTo>
                  <a:lnTo>
                    <a:pt x="1904156" y="6524"/>
                  </a:lnTo>
                  <a:lnTo>
                    <a:pt x="1854908" y="10771"/>
                  </a:lnTo>
                  <a:lnTo>
                    <a:pt x="1806049" y="16043"/>
                  </a:lnTo>
                  <a:lnTo>
                    <a:pt x="1757588" y="22335"/>
                  </a:lnTo>
                  <a:lnTo>
                    <a:pt x="1709538" y="29639"/>
                  </a:lnTo>
                  <a:lnTo>
                    <a:pt x="1661907" y="37948"/>
                  </a:lnTo>
                  <a:lnTo>
                    <a:pt x="1614707" y="47257"/>
                  </a:lnTo>
                  <a:lnTo>
                    <a:pt x="1567947" y="57559"/>
                  </a:lnTo>
                  <a:lnTo>
                    <a:pt x="1521638" y="68846"/>
                  </a:lnTo>
                  <a:lnTo>
                    <a:pt x="1475790" y="81113"/>
                  </a:lnTo>
                  <a:lnTo>
                    <a:pt x="1430413" y="94353"/>
                  </a:lnTo>
                  <a:lnTo>
                    <a:pt x="1385517" y="108560"/>
                  </a:lnTo>
                  <a:lnTo>
                    <a:pt x="1341113" y="123726"/>
                  </a:lnTo>
                  <a:lnTo>
                    <a:pt x="1297212" y="139846"/>
                  </a:lnTo>
                  <a:lnTo>
                    <a:pt x="1253822" y="156913"/>
                  </a:lnTo>
                  <a:lnTo>
                    <a:pt x="1210956" y="174920"/>
                  </a:lnTo>
                  <a:lnTo>
                    <a:pt x="1168622" y="193860"/>
                  </a:lnTo>
                  <a:lnTo>
                    <a:pt x="1126831" y="213728"/>
                  </a:lnTo>
                  <a:lnTo>
                    <a:pt x="1085594" y="234517"/>
                  </a:lnTo>
                  <a:lnTo>
                    <a:pt x="1044920" y="256219"/>
                  </a:lnTo>
                  <a:lnTo>
                    <a:pt x="1004820" y="278829"/>
                  </a:lnTo>
                  <a:lnTo>
                    <a:pt x="965305" y="302341"/>
                  </a:lnTo>
                  <a:lnTo>
                    <a:pt x="926384" y="326746"/>
                  </a:lnTo>
                  <a:lnTo>
                    <a:pt x="888067" y="352040"/>
                  </a:lnTo>
                  <a:lnTo>
                    <a:pt x="850366" y="378214"/>
                  </a:lnTo>
                  <a:lnTo>
                    <a:pt x="813290" y="405264"/>
                  </a:lnTo>
                  <a:lnTo>
                    <a:pt x="776850" y="433182"/>
                  </a:lnTo>
                  <a:lnTo>
                    <a:pt x="741055" y="461961"/>
                  </a:lnTo>
                  <a:lnTo>
                    <a:pt x="705917" y="491596"/>
                  </a:lnTo>
                  <a:lnTo>
                    <a:pt x="671445" y="522079"/>
                  </a:lnTo>
                  <a:lnTo>
                    <a:pt x="637650" y="553405"/>
                  </a:lnTo>
                  <a:lnTo>
                    <a:pt x="604541" y="585566"/>
                  </a:lnTo>
                  <a:lnTo>
                    <a:pt x="572130" y="618556"/>
                  </a:lnTo>
                  <a:lnTo>
                    <a:pt x="540426" y="652368"/>
                  </a:lnTo>
                  <a:lnTo>
                    <a:pt x="509440" y="686996"/>
                  </a:lnTo>
                  <a:lnTo>
                    <a:pt x="479182" y="722434"/>
                  </a:lnTo>
                  <a:lnTo>
                    <a:pt x="449662" y="758674"/>
                  </a:lnTo>
                  <a:lnTo>
                    <a:pt x="420891" y="795710"/>
                  </a:lnTo>
                  <a:lnTo>
                    <a:pt x="392878" y="833537"/>
                  </a:lnTo>
                  <a:lnTo>
                    <a:pt x="365635" y="872146"/>
                  </a:lnTo>
                  <a:lnTo>
                    <a:pt x="339171" y="911532"/>
                  </a:lnTo>
                  <a:lnTo>
                    <a:pt x="313497" y="951688"/>
                  </a:lnTo>
                  <a:lnTo>
                    <a:pt x="288622" y="992607"/>
                  </a:lnTo>
                  <a:lnTo>
                    <a:pt x="264558" y="1034284"/>
                  </a:lnTo>
                  <a:lnTo>
                    <a:pt x="241314" y="1076710"/>
                  </a:lnTo>
                  <a:lnTo>
                    <a:pt x="218901" y="1119881"/>
                  </a:lnTo>
                  <a:lnTo>
                    <a:pt x="197328" y="1163789"/>
                  </a:lnTo>
                  <a:lnTo>
                    <a:pt x="176607" y="1208428"/>
                  </a:lnTo>
                  <a:lnTo>
                    <a:pt x="156748" y="1253791"/>
                  </a:lnTo>
                  <a:lnTo>
                    <a:pt x="137760" y="1299871"/>
                  </a:lnTo>
                  <a:lnTo>
                    <a:pt x="119655" y="1346663"/>
                  </a:lnTo>
                  <a:lnTo>
                    <a:pt x="102441" y="1394159"/>
                  </a:lnTo>
                  <a:lnTo>
                    <a:pt x="86131" y="1442353"/>
                  </a:lnTo>
                  <a:lnTo>
                    <a:pt x="71043" y="1490709"/>
                  </a:lnTo>
                  <a:lnTo>
                    <a:pt x="57231" y="1539595"/>
                  </a:lnTo>
                  <a:lnTo>
                    <a:pt x="44755" y="1588943"/>
                  </a:lnTo>
                  <a:lnTo>
                    <a:pt x="33677" y="1638684"/>
                  </a:lnTo>
                  <a:lnTo>
                    <a:pt x="24059" y="1688749"/>
                  </a:lnTo>
                  <a:lnTo>
                    <a:pt x="15960" y="1739070"/>
                  </a:lnTo>
                  <a:lnTo>
                    <a:pt x="9444" y="1789579"/>
                  </a:lnTo>
                  <a:lnTo>
                    <a:pt x="4571" y="1840207"/>
                  </a:lnTo>
                  <a:lnTo>
                    <a:pt x="1402" y="1890885"/>
                  </a:lnTo>
                  <a:lnTo>
                    <a:pt x="0" y="1941545"/>
                  </a:lnTo>
                  <a:lnTo>
                    <a:pt x="424" y="1992118"/>
                  </a:lnTo>
                  <a:lnTo>
                    <a:pt x="2737" y="2042536"/>
                  </a:lnTo>
                  <a:lnTo>
                    <a:pt x="7000" y="2092731"/>
                  </a:lnTo>
                  <a:lnTo>
                    <a:pt x="13274" y="2142633"/>
                  </a:lnTo>
                  <a:lnTo>
                    <a:pt x="21620" y="2192174"/>
                  </a:lnTo>
                  <a:lnTo>
                    <a:pt x="32101" y="2241286"/>
                  </a:lnTo>
                  <a:lnTo>
                    <a:pt x="44776" y="2289901"/>
                  </a:lnTo>
                  <a:lnTo>
                    <a:pt x="59708" y="2337948"/>
                  </a:lnTo>
                  <a:lnTo>
                    <a:pt x="76958" y="2385361"/>
                  </a:lnTo>
                  <a:lnTo>
                    <a:pt x="95660" y="2429994"/>
                  </a:lnTo>
                  <a:lnTo>
                    <a:pt x="116315" y="2473495"/>
                  </a:lnTo>
                  <a:lnTo>
                    <a:pt x="138851" y="2515853"/>
                  </a:lnTo>
                  <a:lnTo>
                    <a:pt x="163200" y="2557058"/>
                  </a:lnTo>
                  <a:lnTo>
                    <a:pt x="189289" y="2597098"/>
                  </a:lnTo>
                  <a:lnTo>
                    <a:pt x="217050" y="2635963"/>
                  </a:lnTo>
                  <a:lnTo>
                    <a:pt x="246411" y="2673641"/>
                  </a:lnTo>
                  <a:lnTo>
                    <a:pt x="277302" y="2710122"/>
                  </a:lnTo>
                  <a:lnTo>
                    <a:pt x="309653" y="2745394"/>
                  </a:lnTo>
                  <a:lnTo>
                    <a:pt x="343393" y="2779446"/>
                  </a:lnTo>
                  <a:lnTo>
                    <a:pt x="378452" y="2812268"/>
                  </a:lnTo>
                  <a:lnTo>
                    <a:pt x="414759" y="2843848"/>
                  </a:lnTo>
                  <a:lnTo>
                    <a:pt x="452244" y="2874175"/>
                  </a:lnTo>
                  <a:lnTo>
                    <a:pt x="490837" y="2903239"/>
                  </a:lnTo>
                  <a:lnTo>
                    <a:pt x="530467" y="2931028"/>
                  </a:lnTo>
                  <a:lnTo>
                    <a:pt x="571063" y="2957531"/>
                  </a:lnTo>
                  <a:lnTo>
                    <a:pt x="612556" y="2982737"/>
                  </a:lnTo>
                  <a:lnTo>
                    <a:pt x="654875" y="3006636"/>
                  </a:lnTo>
                  <a:lnTo>
                    <a:pt x="697950" y="3029216"/>
                  </a:lnTo>
                  <a:lnTo>
                    <a:pt x="741709" y="3050466"/>
                  </a:lnTo>
                  <a:lnTo>
                    <a:pt x="786083" y="3070375"/>
                  </a:lnTo>
                  <a:lnTo>
                    <a:pt x="831002" y="3088932"/>
                  </a:lnTo>
                  <a:lnTo>
                    <a:pt x="876394" y="3106126"/>
                  </a:lnTo>
                  <a:lnTo>
                    <a:pt x="922190" y="3121947"/>
                  </a:lnTo>
                  <a:lnTo>
                    <a:pt x="968318" y="3136382"/>
                  </a:lnTo>
                  <a:lnTo>
                    <a:pt x="1014710" y="3149422"/>
                  </a:lnTo>
                  <a:lnTo>
                    <a:pt x="1108401" y="3174786"/>
                  </a:lnTo>
                  <a:lnTo>
                    <a:pt x="1299345" y="3227180"/>
                  </a:lnTo>
                  <a:lnTo>
                    <a:pt x="1347681" y="3240151"/>
                  </a:lnTo>
                  <a:lnTo>
                    <a:pt x="1396208" y="3252908"/>
                  </a:lnTo>
                  <a:lnTo>
                    <a:pt x="1444902" y="3265370"/>
                  </a:lnTo>
                  <a:lnTo>
                    <a:pt x="1493740" y="3277456"/>
                  </a:lnTo>
                  <a:lnTo>
                    <a:pt x="1542695" y="3289085"/>
                  </a:lnTo>
                  <a:lnTo>
                    <a:pt x="1591745" y="3300174"/>
                  </a:lnTo>
                  <a:lnTo>
                    <a:pt x="1640865" y="3310642"/>
                  </a:lnTo>
                  <a:lnTo>
                    <a:pt x="1690030" y="3320409"/>
                  </a:lnTo>
                  <a:lnTo>
                    <a:pt x="1739217" y="3329392"/>
                  </a:lnTo>
                  <a:lnTo>
                    <a:pt x="1788400" y="3337511"/>
                  </a:lnTo>
                  <a:lnTo>
                    <a:pt x="1837557" y="3344684"/>
                  </a:lnTo>
                  <a:lnTo>
                    <a:pt x="1886661" y="3350830"/>
                  </a:lnTo>
                  <a:lnTo>
                    <a:pt x="1935690" y="3355867"/>
                  </a:lnTo>
                  <a:lnTo>
                    <a:pt x="1984619" y="3359714"/>
                  </a:lnTo>
                  <a:lnTo>
                    <a:pt x="2033423" y="3362289"/>
                  </a:lnTo>
                  <a:lnTo>
                    <a:pt x="2082078" y="3363512"/>
                  </a:lnTo>
                  <a:lnTo>
                    <a:pt x="2130560" y="3363301"/>
                  </a:lnTo>
                  <a:lnTo>
                    <a:pt x="2178844" y="3361574"/>
                  </a:lnTo>
                  <a:lnTo>
                    <a:pt x="2226907" y="3358250"/>
                  </a:lnTo>
                  <a:lnTo>
                    <a:pt x="2274724" y="3353248"/>
                  </a:lnTo>
                  <a:lnTo>
                    <a:pt x="2320749" y="3346245"/>
                  </a:lnTo>
                  <a:lnTo>
                    <a:pt x="2366716" y="3336681"/>
                  </a:lnTo>
                  <a:lnTo>
                    <a:pt x="2412575" y="3324695"/>
                  </a:lnTo>
                  <a:lnTo>
                    <a:pt x="2458272" y="3310429"/>
                  </a:lnTo>
                  <a:lnTo>
                    <a:pt x="2503756" y="3294024"/>
                  </a:lnTo>
                  <a:lnTo>
                    <a:pt x="2548975" y="3275620"/>
                  </a:lnTo>
                  <a:lnTo>
                    <a:pt x="2593876" y="3255358"/>
                  </a:lnTo>
                  <a:lnTo>
                    <a:pt x="2638408" y="3233378"/>
                  </a:lnTo>
                  <a:lnTo>
                    <a:pt x="2682518" y="3209822"/>
                  </a:lnTo>
                  <a:lnTo>
                    <a:pt x="2726155" y="3184829"/>
                  </a:lnTo>
                  <a:lnTo>
                    <a:pt x="2769265" y="3158542"/>
                  </a:lnTo>
                  <a:lnTo>
                    <a:pt x="2811798" y="3131100"/>
                  </a:lnTo>
                  <a:lnTo>
                    <a:pt x="2853701" y="3102643"/>
                  </a:lnTo>
                  <a:lnTo>
                    <a:pt x="2894921" y="3073314"/>
                  </a:lnTo>
                  <a:lnTo>
                    <a:pt x="2935408" y="3043252"/>
                  </a:lnTo>
                  <a:lnTo>
                    <a:pt x="2975108" y="3012599"/>
                  </a:lnTo>
                  <a:lnTo>
                    <a:pt x="3013971" y="2981494"/>
                  </a:lnTo>
                  <a:lnTo>
                    <a:pt x="3051943" y="2950079"/>
                  </a:lnTo>
                  <a:lnTo>
                    <a:pt x="3088972" y="2918494"/>
                  </a:lnTo>
                  <a:lnTo>
                    <a:pt x="3125007" y="2886880"/>
                  </a:lnTo>
                  <a:lnTo>
                    <a:pt x="3159995" y="2855379"/>
                  </a:lnTo>
                  <a:lnTo>
                    <a:pt x="3195868" y="2820731"/>
                  </a:lnTo>
                  <a:lnTo>
                    <a:pt x="3229678" y="2784220"/>
                  </a:lnTo>
                  <a:lnTo>
                    <a:pt x="3261499" y="2745987"/>
                  </a:lnTo>
                  <a:lnTo>
                    <a:pt x="3291406" y="2706174"/>
                  </a:lnTo>
                  <a:lnTo>
                    <a:pt x="3319472" y="2664921"/>
                  </a:lnTo>
                  <a:lnTo>
                    <a:pt x="3345772" y="2622369"/>
                  </a:lnTo>
                  <a:lnTo>
                    <a:pt x="3370379" y="2578658"/>
                  </a:lnTo>
                  <a:lnTo>
                    <a:pt x="3393369" y="2533931"/>
                  </a:lnTo>
                  <a:lnTo>
                    <a:pt x="3414815" y="2488327"/>
                  </a:lnTo>
                  <a:lnTo>
                    <a:pt x="3434791" y="2441989"/>
                  </a:lnTo>
                  <a:lnTo>
                    <a:pt x="3453373" y="2395056"/>
                  </a:lnTo>
                  <a:lnTo>
                    <a:pt x="3470632" y="2347670"/>
                  </a:lnTo>
                  <a:lnTo>
                    <a:pt x="3486645" y="2299971"/>
                  </a:lnTo>
                  <a:lnTo>
                    <a:pt x="3500682" y="2254682"/>
                  </a:lnTo>
                  <a:lnTo>
                    <a:pt x="3513612" y="2208964"/>
                  </a:lnTo>
                  <a:lnTo>
                    <a:pt x="3525434" y="2162853"/>
                  </a:lnTo>
                  <a:lnTo>
                    <a:pt x="3536146" y="2116385"/>
                  </a:lnTo>
                  <a:lnTo>
                    <a:pt x="3545749" y="2069598"/>
                  </a:lnTo>
                  <a:lnTo>
                    <a:pt x="3554241" y="2022527"/>
                  </a:lnTo>
                  <a:lnTo>
                    <a:pt x="3561621" y="1975210"/>
                  </a:lnTo>
                  <a:lnTo>
                    <a:pt x="3567888" y="1927684"/>
                  </a:lnTo>
                  <a:lnTo>
                    <a:pt x="3573041" y="1879983"/>
                  </a:lnTo>
                  <a:lnTo>
                    <a:pt x="3577079" y="1832146"/>
                  </a:lnTo>
                  <a:lnTo>
                    <a:pt x="3580001" y="1784209"/>
                  </a:lnTo>
                  <a:lnTo>
                    <a:pt x="3581806" y="1736208"/>
                  </a:lnTo>
                  <a:lnTo>
                    <a:pt x="3582493" y="1688180"/>
                  </a:lnTo>
                  <a:lnTo>
                    <a:pt x="3582061" y="1640161"/>
                  </a:lnTo>
                  <a:lnTo>
                    <a:pt x="3580508" y="1592189"/>
                  </a:lnTo>
                  <a:lnTo>
                    <a:pt x="3577835" y="1544299"/>
                  </a:lnTo>
                  <a:lnTo>
                    <a:pt x="3574039" y="1496529"/>
                  </a:lnTo>
                  <a:lnTo>
                    <a:pt x="3569120" y="1448914"/>
                  </a:lnTo>
                  <a:lnTo>
                    <a:pt x="3563077" y="1401492"/>
                  </a:lnTo>
                  <a:lnTo>
                    <a:pt x="3555909" y="1354298"/>
                  </a:lnTo>
                  <a:lnTo>
                    <a:pt x="3547615" y="1307371"/>
                  </a:lnTo>
                  <a:lnTo>
                    <a:pt x="3538193" y="1260745"/>
                  </a:lnTo>
                  <a:lnTo>
                    <a:pt x="3527644" y="1214458"/>
                  </a:lnTo>
                  <a:lnTo>
                    <a:pt x="3515965" y="1168546"/>
                  </a:lnTo>
                  <a:lnTo>
                    <a:pt x="3503156" y="1123047"/>
                  </a:lnTo>
                  <a:lnTo>
                    <a:pt x="3489215" y="1077995"/>
                  </a:lnTo>
                  <a:lnTo>
                    <a:pt x="3474142" y="1033429"/>
                  </a:lnTo>
                  <a:lnTo>
                    <a:pt x="3457936" y="989384"/>
                  </a:lnTo>
                  <a:lnTo>
                    <a:pt x="3440596" y="945898"/>
                  </a:lnTo>
                  <a:lnTo>
                    <a:pt x="3422121" y="903006"/>
                  </a:lnTo>
                  <a:lnTo>
                    <a:pt x="3402509" y="860746"/>
                  </a:lnTo>
                  <a:lnTo>
                    <a:pt x="3381759" y="819153"/>
                  </a:lnTo>
                  <a:lnTo>
                    <a:pt x="3359872" y="778265"/>
                  </a:lnTo>
                  <a:lnTo>
                    <a:pt x="3336845" y="738118"/>
                  </a:lnTo>
                  <a:lnTo>
                    <a:pt x="3312677" y="698749"/>
                  </a:lnTo>
                  <a:lnTo>
                    <a:pt x="3287369" y="660194"/>
                  </a:lnTo>
                  <a:lnTo>
                    <a:pt x="3260917" y="622490"/>
                  </a:lnTo>
                  <a:lnTo>
                    <a:pt x="3233323" y="585673"/>
                  </a:lnTo>
                  <a:lnTo>
                    <a:pt x="3204584" y="549780"/>
                  </a:lnTo>
                  <a:lnTo>
                    <a:pt x="3174699" y="514848"/>
                  </a:lnTo>
                  <a:lnTo>
                    <a:pt x="3143668" y="480912"/>
                  </a:lnTo>
                  <a:lnTo>
                    <a:pt x="3111490" y="448011"/>
                  </a:lnTo>
                  <a:lnTo>
                    <a:pt x="3078163" y="416180"/>
                  </a:lnTo>
                  <a:lnTo>
                    <a:pt x="3043686" y="385455"/>
                  </a:lnTo>
                  <a:lnTo>
                    <a:pt x="3008059" y="355874"/>
                  </a:lnTo>
                  <a:lnTo>
                    <a:pt x="2971281" y="327473"/>
                  </a:lnTo>
                  <a:lnTo>
                    <a:pt x="2933350" y="300289"/>
                  </a:lnTo>
                  <a:lnTo>
                    <a:pt x="2894265" y="274358"/>
                  </a:lnTo>
                  <a:lnTo>
                    <a:pt x="2839182" y="239744"/>
                  </a:lnTo>
                  <a:lnTo>
                    <a:pt x="2788182" y="208750"/>
                  </a:lnTo>
                  <a:lnTo>
                    <a:pt x="2740684" y="181124"/>
                  </a:lnTo>
                  <a:lnTo>
                    <a:pt x="2696109" y="156614"/>
                  </a:lnTo>
                  <a:lnTo>
                    <a:pt x="2653877" y="134970"/>
                  </a:lnTo>
                  <a:lnTo>
                    <a:pt x="2613407" y="115940"/>
                  </a:lnTo>
                  <a:lnTo>
                    <a:pt x="2574120" y="99273"/>
                  </a:lnTo>
                  <a:lnTo>
                    <a:pt x="2535435" y="84717"/>
                  </a:lnTo>
                  <a:lnTo>
                    <a:pt x="2496773" y="72021"/>
                  </a:lnTo>
                  <a:lnTo>
                    <a:pt x="2457554" y="60934"/>
                  </a:lnTo>
                  <a:lnTo>
                    <a:pt x="2417197" y="51204"/>
                  </a:lnTo>
                  <a:lnTo>
                    <a:pt x="2375123" y="42581"/>
                  </a:lnTo>
                  <a:lnTo>
                    <a:pt x="2330752" y="34813"/>
                  </a:lnTo>
                  <a:lnTo>
                    <a:pt x="2283503" y="27648"/>
                  </a:lnTo>
                  <a:lnTo>
                    <a:pt x="2232797" y="20836"/>
                  </a:lnTo>
                  <a:lnTo>
                    <a:pt x="2178053" y="14124"/>
                  </a:lnTo>
                  <a:lnTo>
                    <a:pt x="2054134" y="0"/>
                  </a:lnTo>
                  <a:close/>
                </a:path>
              </a:pathLst>
            </a:custGeom>
            <a:solidFill>
              <a:srgbClr val="FFFFFF"/>
            </a:solidFill>
          </p:spPr>
          <p:txBody>
            <a:bodyPr wrap="square" lIns="0" tIns="0" rIns="0" bIns="0" rtlCol="0"/>
            <a:lstStyle/>
            <a:p>
              <a:endParaRPr/>
            </a:p>
          </p:txBody>
        </p:sp>
        <p:pic>
          <p:nvPicPr>
            <p:cNvPr id="10" name="object 10"/>
            <p:cNvPicPr/>
            <p:nvPr/>
          </p:nvPicPr>
          <p:blipFill>
            <a:blip r:embed="rId7" cstate="print"/>
            <a:stretch>
              <a:fillRect/>
            </a:stretch>
          </p:blipFill>
          <p:spPr>
            <a:xfrm>
              <a:off x="15563725" y="4410640"/>
              <a:ext cx="2200592" cy="2312013"/>
            </a:xfrm>
            <a:prstGeom prst="rect">
              <a:avLst/>
            </a:prstGeom>
          </p:spPr>
        </p:pic>
        <p:pic>
          <p:nvPicPr>
            <p:cNvPr id="11" name="object 11"/>
            <p:cNvPicPr/>
            <p:nvPr/>
          </p:nvPicPr>
          <p:blipFill>
            <a:blip r:embed="rId8" cstate="print"/>
            <a:stretch>
              <a:fillRect/>
            </a:stretch>
          </p:blipFill>
          <p:spPr>
            <a:xfrm>
              <a:off x="17079911" y="6151532"/>
              <a:ext cx="1142706" cy="833296"/>
            </a:xfrm>
            <a:prstGeom prst="rect">
              <a:avLst/>
            </a:prstGeom>
          </p:spPr>
        </p:pic>
        <p:pic>
          <p:nvPicPr>
            <p:cNvPr id="12" name="object 12"/>
            <p:cNvPicPr/>
            <p:nvPr/>
          </p:nvPicPr>
          <p:blipFill>
            <a:blip r:embed="rId9" cstate="print"/>
            <a:stretch>
              <a:fillRect/>
            </a:stretch>
          </p:blipFill>
          <p:spPr>
            <a:xfrm>
              <a:off x="15858250" y="6031210"/>
              <a:ext cx="1497975" cy="1304781"/>
            </a:xfrm>
            <a:prstGeom prst="rect">
              <a:avLst/>
            </a:prstGeom>
          </p:spPr>
        </p:pic>
        <p:pic>
          <p:nvPicPr>
            <p:cNvPr id="13" name="object 13"/>
            <p:cNvPicPr/>
            <p:nvPr/>
          </p:nvPicPr>
          <p:blipFill>
            <a:blip r:embed="rId10" cstate="print"/>
            <a:stretch>
              <a:fillRect/>
            </a:stretch>
          </p:blipFill>
          <p:spPr>
            <a:xfrm>
              <a:off x="14730672" y="4440147"/>
              <a:ext cx="1283039" cy="1191879"/>
            </a:xfrm>
            <a:prstGeom prst="rect">
              <a:avLst/>
            </a:prstGeom>
          </p:spPr>
        </p:pic>
        <p:pic>
          <p:nvPicPr>
            <p:cNvPr id="14" name="object 14"/>
            <p:cNvPicPr/>
            <p:nvPr/>
          </p:nvPicPr>
          <p:blipFill>
            <a:blip r:embed="rId11" cstate="print"/>
            <a:stretch>
              <a:fillRect/>
            </a:stretch>
          </p:blipFill>
          <p:spPr>
            <a:xfrm>
              <a:off x="16989375" y="4327993"/>
              <a:ext cx="1294286" cy="1665300"/>
            </a:xfrm>
            <a:prstGeom prst="rect">
              <a:avLst/>
            </a:prstGeom>
          </p:spPr>
        </p:pic>
        <p:pic>
          <p:nvPicPr>
            <p:cNvPr id="15" name="object 15"/>
            <p:cNvPicPr/>
            <p:nvPr/>
          </p:nvPicPr>
          <p:blipFill>
            <a:blip r:embed="rId12" cstate="print"/>
            <a:stretch>
              <a:fillRect/>
            </a:stretch>
          </p:blipFill>
          <p:spPr>
            <a:xfrm>
              <a:off x="14805334" y="5612242"/>
              <a:ext cx="1545707" cy="1672719"/>
            </a:xfrm>
            <a:prstGeom prst="rect">
              <a:avLst/>
            </a:prstGeom>
          </p:spPr>
        </p:pic>
      </p:grpSp>
      <p:sp>
        <p:nvSpPr>
          <p:cNvPr id="16" name="object 16"/>
          <p:cNvSpPr/>
          <p:nvPr/>
        </p:nvSpPr>
        <p:spPr>
          <a:xfrm>
            <a:off x="0" y="1328099"/>
            <a:ext cx="4209415" cy="2997200"/>
          </a:xfrm>
          <a:custGeom>
            <a:avLst/>
            <a:gdLst/>
            <a:ahLst/>
            <a:cxnLst/>
            <a:rect l="l" t="t" r="r" b="b"/>
            <a:pathLst>
              <a:path w="4209415" h="2997200">
                <a:moveTo>
                  <a:pt x="3447089" y="495300"/>
                </a:moveTo>
                <a:lnTo>
                  <a:pt x="2583555" y="495300"/>
                </a:lnTo>
                <a:lnTo>
                  <a:pt x="2207253" y="596900"/>
                </a:lnTo>
                <a:lnTo>
                  <a:pt x="2162000" y="622300"/>
                </a:lnTo>
                <a:lnTo>
                  <a:pt x="2117151" y="635000"/>
                </a:lnTo>
                <a:lnTo>
                  <a:pt x="2028672" y="685800"/>
                </a:lnTo>
                <a:lnTo>
                  <a:pt x="1985047" y="698500"/>
                </a:lnTo>
                <a:lnTo>
                  <a:pt x="1856657" y="774700"/>
                </a:lnTo>
                <a:lnTo>
                  <a:pt x="1814695" y="812800"/>
                </a:lnTo>
                <a:lnTo>
                  <a:pt x="1732038" y="863600"/>
                </a:lnTo>
                <a:lnTo>
                  <a:pt x="809065" y="863600"/>
                </a:lnTo>
                <a:lnTo>
                  <a:pt x="910720" y="889000"/>
                </a:lnTo>
                <a:lnTo>
                  <a:pt x="960464" y="889000"/>
                </a:lnTo>
                <a:lnTo>
                  <a:pt x="1009352" y="914400"/>
                </a:lnTo>
                <a:lnTo>
                  <a:pt x="1104156" y="939800"/>
                </a:lnTo>
                <a:lnTo>
                  <a:pt x="1149871" y="965200"/>
                </a:lnTo>
                <a:lnTo>
                  <a:pt x="1194326" y="990600"/>
                </a:lnTo>
                <a:lnTo>
                  <a:pt x="1235743" y="1028700"/>
                </a:lnTo>
                <a:lnTo>
                  <a:pt x="1275514" y="1066800"/>
                </a:lnTo>
                <a:lnTo>
                  <a:pt x="1315176" y="1092200"/>
                </a:lnTo>
                <a:lnTo>
                  <a:pt x="1356269" y="1130300"/>
                </a:lnTo>
                <a:lnTo>
                  <a:pt x="1329390" y="1155700"/>
                </a:lnTo>
                <a:lnTo>
                  <a:pt x="1319195" y="1168400"/>
                </a:lnTo>
                <a:lnTo>
                  <a:pt x="1309988" y="1181100"/>
                </a:lnTo>
                <a:lnTo>
                  <a:pt x="1273362" y="1206500"/>
                </a:lnTo>
                <a:lnTo>
                  <a:pt x="1237515" y="1244600"/>
                </a:lnTo>
                <a:lnTo>
                  <a:pt x="1202463" y="1282700"/>
                </a:lnTo>
                <a:lnTo>
                  <a:pt x="1168220" y="1320800"/>
                </a:lnTo>
                <a:lnTo>
                  <a:pt x="1134800" y="1358900"/>
                </a:lnTo>
                <a:lnTo>
                  <a:pt x="1102219" y="1397000"/>
                </a:lnTo>
                <a:lnTo>
                  <a:pt x="1070489" y="1435100"/>
                </a:lnTo>
                <a:lnTo>
                  <a:pt x="1039627" y="1473200"/>
                </a:lnTo>
                <a:lnTo>
                  <a:pt x="1009646" y="1511300"/>
                </a:lnTo>
                <a:lnTo>
                  <a:pt x="980561" y="1549400"/>
                </a:lnTo>
                <a:lnTo>
                  <a:pt x="952386" y="1600200"/>
                </a:lnTo>
                <a:lnTo>
                  <a:pt x="925137" y="1638300"/>
                </a:lnTo>
                <a:lnTo>
                  <a:pt x="898827" y="1676400"/>
                </a:lnTo>
                <a:lnTo>
                  <a:pt x="873470" y="1727200"/>
                </a:lnTo>
                <a:lnTo>
                  <a:pt x="849083" y="1765300"/>
                </a:lnTo>
                <a:lnTo>
                  <a:pt x="825678" y="1816100"/>
                </a:lnTo>
                <a:lnTo>
                  <a:pt x="803270" y="1854200"/>
                </a:lnTo>
                <a:lnTo>
                  <a:pt x="781737" y="1905000"/>
                </a:lnTo>
                <a:lnTo>
                  <a:pt x="762549" y="1955800"/>
                </a:lnTo>
                <a:lnTo>
                  <a:pt x="746005" y="2006600"/>
                </a:lnTo>
                <a:lnTo>
                  <a:pt x="732403" y="2044700"/>
                </a:lnTo>
                <a:lnTo>
                  <a:pt x="722042" y="2095500"/>
                </a:lnTo>
                <a:lnTo>
                  <a:pt x="715221" y="2146300"/>
                </a:lnTo>
                <a:lnTo>
                  <a:pt x="712238" y="2197100"/>
                </a:lnTo>
                <a:lnTo>
                  <a:pt x="713391" y="2247900"/>
                </a:lnTo>
                <a:lnTo>
                  <a:pt x="718980" y="2298700"/>
                </a:lnTo>
                <a:lnTo>
                  <a:pt x="728406" y="2362200"/>
                </a:lnTo>
                <a:lnTo>
                  <a:pt x="740495" y="2413000"/>
                </a:lnTo>
                <a:lnTo>
                  <a:pt x="755189" y="2451100"/>
                </a:lnTo>
                <a:lnTo>
                  <a:pt x="772434" y="2501900"/>
                </a:lnTo>
                <a:lnTo>
                  <a:pt x="792172" y="2552700"/>
                </a:lnTo>
                <a:lnTo>
                  <a:pt x="814349" y="2590800"/>
                </a:lnTo>
                <a:lnTo>
                  <a:pt x="838908" y="2641600"/>
                </a:lnTo>
                <a:lnTo>
                  <a:pt x="865793" y="2679700"/>
                </a:lnTo>
                <a:lnTo>
                  <a:pt x="894949" y="2717800"/>
                </a:lnTo>
                <a:lnTo>
                  <a:pt x="926320" y="2755900"/>
                </a:lnTo>
                <a:lnTo>
                  <a:pt x="959849" y="2794000"/>
                </a:lnTo>
                <a:lnTo>
                  <a:pt x="995480" y="2832100"/>
                </a:lnTo>
                <a:lnTo>
                  <a:pt x="1033159" y="2870200"/>
                </a:lnTo>
                <a:lnTo>
                  <a:pt x="1072829" y="2908300"/>
                </a:lnTo>
                <a:lnTo>
                  <a:pt x="1114434" y="2933700"/>
                </a:lnTo>
                <a:lnTo>
                  <a:pt x="1159537" y="2971800"/>
                </a:lnTo>
                <a:lnTo>
                  <a:pt x="1251452" y="2997200"/>
                </a:lnTo>
                <a:lnTo>
                  <a:pt x="1389242" y="2997200"/>
                </a:lnTo>
                <a:lnTo>
                  <a:pt x="1433988" y="2971800"/>
                </a:lnTo>
                <a:lnTo>
                  <a:pt x="1477658" y="2959100"/>
                </a:lnTo>
                <a:lnTo>
                  <a:pt x="1521752" y="2933700"/>
                </a:lnTo>
                <a:lnTo>
                  <a:pt x="1564015" y="2908300"/>
                </a:lnTo>
                <a:lnTo>
                  <a:pt x="1604432" y="2870200"/>
                </a:lnTo>
                <a:lnTo>
                  <a:pt x="1642985" y="2844800"/>
                </a:lnTo>
                <a:lnTo>
                  <a:pt x="1679658" y="2806700"/>
                </a:lnTo>
                <a:lnTo>
                  <a:pt x="1714435" y="2781300"/>
                </a:lnTo>
                <a:lnTo>
                  <a:pt x="1747298" y="2743200"/>
                </a:lnTo>
                <a:lnTo>
                  <a:pt x="1778231" y="2705100"/>
                </a:lnTo>
                <a:lnTo>
                  <a:pt x="1807219" y="2667000"/>
                </a:lnTo>
                <a:lnTo>
                  <a:pt x="1834243" y="2628900"/>
                </a:lnTo>
                <a:lnTo>
                  <a:pt x="1859287" y="2578100"/>
                </a:lnTo>
                <a:lnTo>
                  <a:pt x="1882336" y="2540000"/>
                </a:lnTo>
                <a:lnTo>
                  <a:pt x="1903371" y="2489200"/>
                </a:lnTo>
                <a:lnTo>
                  <a:pt x="1086152" y="2489200"/>
                </a:lnTo>
                <a:lnTo>
                  <a:pt x="1096165" y="2438400"/>
                </a:lnTo>
                <a:lnTo>
                  <a:pt x="1108718" y="2387600"/>
                </a:lnTo>
                <a:lnTo>
                  <a:pt x="1123727" y="2336800"/>
                </a:lnTo>
                <a:lnTo>
                  <a:pt x="1141107" y="2298700"/>
                </a:lnTo>
                <a:lnTo>
                  <a:pt x="1160776" y="2247900"/>
                </a:lnTo>
                <a:lnTo>
                  <a:pt x="1182649" y="2209800"/>
                </a:lnTo>
                <a:lnTo>
                  <a:pt x="1206642" y="2159000"/>
                </a:lnTo>
                <a:lnTo>
                  <a:pt x="1232671" y="2120900"/>
                </a:lnTo>
                <a:lnTo>
                  <a:pt x="1260652" y="2082800"/>
                </a:lnTo>
                <a:lnTo>
                  <a:pt x="1290501" y="2044700"/>
                </a:lnTo>
                <a:lnTo>
                  <a:pt x="1322135" y="2006600"/>
                </a:lnTo>
                <a:lnTo>
                  <a:pt x="1355469" y="1968500"/>
                </a:lnTo>
                <a:lnTo>
                  <a:pt x="1390420" y="1943100"/>
                </a:lnTo>
                <a:lnTo>
                  <a:pt x="1426903" y="1905000"/>
                </a:lnTo>
                <a:lnTo>
                  <a:pt x="1464835" y="1879600"/>
                </a:lnTo>
                <a:lnTo>
                  <a:pt x="1504131" y="1841500"/>
                </a:lnTo>
                <a:lnTo>
                  <a:pt x="1544708" y="1816100"/>
                </a:lnTo>
                <a:lnTo>
                  <a:pt x="1586482" y="1790700"/>
                </a:lnTo>
                <a:lnTo>
                  <a:pt x="2000262" y="1790700"/>
                </a:lnTo>
                <a:lnTo>
                  <a:pt x="1999278" y="1778000"/>
                </a:lnTo>
                <a:lnTo>
                  <a:pt x="1994449" y="1727200"/>
                </a:lnTo>
                <a:lnTo>
                  <a:pt x="1989085" y="1676400"/>
                </a:lnTo>
                <a:lnTo>
                  <a:pt x="1983544" y="1625600"/>
                </a:lnTo>
                <a:lnTo>
                  <a:pt x="1978187" y="1587500"/>
                </a:lnTo>
                <a:lnTo>
                  <a:pt x="1978826" y="1574800"/>
                </a:lnTo>
                <a:lnTo>
                  <a:pt x="1999497" y="1574800"/>
                </a:lnTo>
                <a:lnTo>
                  <a:pt x="2016131" y="1562100"/>
                </a:lnTo>
                <a:lnTo>
                  <a:pt x="2032722" y="1562100"/>
                </a:lnTo>
                <a:lnTo>
                  <a:pt x="2049170" y="1549400"/>
                </a:lnTo>
                <a:lnTo>
                  <a:pt x="2096985" y="1524000"/>
                </a:lnTo>
                <a:lnTo>
                  <a:pt x="2145035" y="1511300"/>
                </a:lnTo>
                <a:lnTo>
                  <a:pt x="2193325" y="1485900"/>
                </a:lnTo>
                <a:lnTo>
                  <a:pt x="2290637" y="1460500"/>
                </a:lnTo>
                <a:lnTo>
                  <a:pt x="2339666" y="1435100"/>
                </a:lnTo>
                <a:lnTo>
                  <a:pt x="2488290" y="1397000"/>
                </a:lnTo>
                <a:lnTo>
                  <a:pt x="2538355" y="1397000"/>
                </a:lnTo>
                <a:lnTo>
                  <a:pt x="2639292" y="1371600"/>
                </a:lnTo>
                <a:lnTo>
                  <a:pt x="2690171" y="1371600"/>
                </a:lnTo>
                <a:lnTo>
                  <a:pt x="2741329" y="1358900"/>
                </a:lnTo>
                <a:lnTo>
                  <a:pt x="2792769" y="1358900"/>
                </a:lnTo>
                <a:lnTo>
                  <a:pt x="2844494" y="1346200"/>
                </a:lnTo>
                <a:lnTo>
                  <a:pt x="3110316" y="1346200"/>
                </a:lnTo>
                <a:lnTo>
                  <a:pt x="3164134" y="1333500"/>
                </a:lnTo>
                <a:lnTo>
                  <a:pt x="3379475" y="1333500"/>
                </a:lnTo>
                <a:lnTo>
                  <a:pt x="3430126" y="1320800"/>
                </a:lnTo>
                <a:lnTo>
                  <a:pt x="4193660" y="1320800"/>
                </a:lnTo>
                <a:lnTo>
                  <a:pt x="4195367" y="1308100"/>
                </a:lnTo>
                <a:lnTo>
                  <a:pt x="4198383" y="1282700"/>
                </a:lnTo>
                <a:lnTo>
                  <a:pt x="4200615" y="1270000"/>
                </a:lnTo>
                <a:lnTo>
                  <a:pt x="4201680" y="1244600"/>
                </a:lnTo>
                <a:lnTo>
                  <a:pt x="4203136" y="1193800"/>
                </a:lnTo>
                <a:lnTo>
                  <a:pt x="4207571" y="1092200"/>
                </a:lnTo>
                <a:lnTo>
                  <a:pt x="4209060" y="1041400"/>
                </a:lnTo>
                <a:lnTo>
                  <a:pt x="4209071" y="990600"/>
                </a:lnTo>
                <a:lnTo>
                  <a:pt x="4206859" y="939800"/>
                </a:lnTo>
                <a:lnTo>
                  <a:pt x="4201680" y="889000"/>
                </a:lnTo>
                <a:lnTo>
                  <a:pt x="4192227" y="838200"/>
                </a:lnTo>
                <a:lnTo>
                  <a:pt x="4159792" y="749300"/>
                </a:lnTo>
                <a:lnTo>
                  <a:pt x="4136577" y="711200"/>
                </a:lnTo>
                <a:lnTo>
                  <a:pt x="4108539" y="673100"/>
                </a:lnTo>
                <a:lnTo>
                  <a:pt x="4075562" y="647700"/>
                </a:lnTo>
                <a:lnTo>
                  <a:pt x="4037530" y="622300"/>
                </a:lnTo>
                <a:lnTo>
                  <a:pt x="3994326" y="596900"/>
                </a:lnTo>
                <a:lnTo>
                  <a:pt x="3945831" y="584200"/>
                </a:lnTo>
                <a:lnTo>
                  <a:pt x="3891930" y="571500"/>
                </a:lnTo>
                <a:lnTo>
                  <a:pt x="3794570" y="546100"/>
                </a:lnTo>
                <a:lnTo>
                  <a:pt x="3697271" y="533400"/>
                </a:lnTo>
                <a:lnTo>
                  <a:pt x="3648615" y="520700"/>
                </a:lnTo>
                <a:lnTo>
                  <a:pt x="3599939" y="520700"/>
                </a:lnTo>
                <a:lnTo>
                  <a:pt x="3549014" y="508000"/>
                </a:lnTo>
                <a:lnTo>
                  <a:pt x="3498066" y="508000"/>
                </a:lnTo>
                <a:lnTo>
                  <a:pt x="3447089" y="495300"/>
                </a:lnTo>
                <a:close/>
              </a:path>
              <a:path w="4209415" h="2997200">
                <a:moveTo>
                  <a:pt x="2000262" y="1790700"/>
                </a:moveTo>
                <a:lnTo>
                  <a:pt x="1602649" y="1790700"/>
                </a:lnTo>
                <a:lnTo>
                  <a:pt x="1595450" y="1841500"/>
                </a:lnTo>
                <a:lnTo>
                  <a:pt x="1588729" y="1879600"/>
                </a:lnTo>
                <a:lnTo>
                  <a:pt x="1580605" y="1930400"/>
                </a:lnTo>
                <a:lnTo>
                  <a:pt x="1569195" y="1981200"/>
                </a:lnTo>
                <a:lnTo>
                  <a:pt x="1554273" y="2032000"/>
                </a:lnTo>
                <a:lnTo>
                  <a:pt x="1537511" y="2070100"/>
                </a:lnTo>
                <a:lnTo>
                  <a:pt x="1518786" y="2120900"/>
                </a:lnTo>
                <a:lnTo>
                  <a:pt x="1497976" y="2159000"/>
                </a:lnTo>
                <a:lnTo>
                  <a:pt x="1474959" y="2197100"/>
                </a:lnTo>
                <a:lnTo>
                  <a:pt x="1449614" y="2247900"/>
                </a:lnTo>
                <a:lnTo>
                  <a:pt x="1421819" y="2286000"/>
                </a:lnTo>
                <a:lnTo>
                  <a:pt x="1391451" y="2324100"/>
                </a:lnTo>
                <a:lnTo>
                  <a:pt x="1358389" y="2349500"/>
                </a:lnTo>
                <a:lnTo>
                  <a:pt x="1322511" y="2387600"/>
                </a:lnTo>
                <a:lnTo>
                  <a:pt x="1283696" y="2425700"/>
                </a:lnTo>
                <a:lnTo>
                  <a:pt x="1240119" y="2451100"/>
                </a:lnTo>
                <a:lnTo>
                  <a:pt x="1193389" y="2476500"/>
                </a:lnTo>
                <a:lnTo>
                  <a:pt x="1142427" y="2489200"/>
                </a:lnTo>
                <a:lnTo>
                  <a:pt x="1903371" y="2489200"/>
                </a:lnTo>
                <a:lnTo>
                  <a:pt x="1922378" y="2451100"/>
                </a:lnTo>
                <a:lnTo>
                  <a:pt x="1938706" y="2400300"/>
                </a:lnTo>
                <a:lnTo>
                  <a:pt x="1953167" y="2349500"/>
                </a:lnTo>
                <a:lnTo>
                  <a:pt x="1965810" y="2311400"/>
                </a:lnTo>
                <a:lnTo>
                  <a:pt x="1976684" y="2260600"/>
                </a:lnTo>
                <a:lnTo>
                  <a:pt x="1985840" y="2209800"/>
                </a:lnTo>
                <a:lnTo>
                  <a:pt x="1993328" y="2159000"/>
                </a:lnTo>
                <a:lnTo>
                  <a:pt x="1999197" y="2108200"/>
                </a:lnTo>
                <a:lnTo>
                  <a:pt x="2003497" y="2070100"/>
                </a:lnTo>
                <a:lnTo>
                  <a:pt x="2006279" y="2019300"/>
                </a:lnTo>
                <a:lnTo>
                  <a:pt x="2007591" y="1968500"/>
                </a:lnTo>
                <a:lnTo>
                  <a:pt x="2007484" y="1917700"/>
                </a:lnTo>
                <a:lnTo>
                  <a:pt x="2006008" y="1866900"/>
                </a:lnTo>
                <a:lnTo>
                  <a:pt x="2003213" y="1828800"/>
                </a:lnTo>
                <a:lnTo>
                  <a:pt x="2000262" y="1790700"/>
                </a:lnTo>
                <a:close/>
              </a:path>
              <a:path w="4209415" h="2997200">
                <a:moveTo>
                  <a:pt x="4193660" y="1320800"/>
                </a:moveTo>
                <a:lnTo>
                  <a:pt x="3582267" y="1320800"/>
                </a:lnTo>
                <a:lnTo>
                  <a:pt x="3632935" y="1333500"/>
                </a:lnTo>
                <a:lnTo>
                  <a:pt x="3781971" y="1333500"/>
                </a:lnTo>
                <a:lnTo>
                  <a:pt x="3829862" y="1346200"/>
                </a:lnTo>
                <a:lnTo>
                  <a:pt x="3877697" y="1346200"/>
                </a:lnTo>
                <a:lnTo>
                  <a:pt x="3925487" y="1358900"/>
                </a:lnTo>
                <a:lnTo>
                  <a:pt x="3973247" y="1358900"/>
                </a:lnTo>
                <a:lnTo>
                  <a:pt x="4068729" y="1371600"/>
                </a:lnTo>
                <a:lnTo>
                  <a:pt x="4116478" y="1384300"/>
                </a:lnTo>
                <a:lnTo>
                  <a:pt x="4171135" y="1384300"/>
                </a:lnTo>
                <a:lnTo>
                  <a:pt x="4183945" y="1358900"/>
                </a:lnTo>
                <a:lnTo>
                  <a:pt x="4191952" y="1333500"/>
                </a:lnTo>
                <a:lnTo>
                  <a:pt x="4193660" y="1320800"/>
                </a:lnTo>
                <a:close/>
              </a:path>
              <a:path w="4209415" h="2997200">
                <a:moveTo>
                  <a:pt x="536006" y="0"/>
                </a:moveTo>
                <a:lnTo>
                  <a:pt x="329176" y="0"/>
                </a:lnTo>
                <a:lnTo>
                  <a:pt x="280051" y="12700"/>
                </a:lnTo>
                <a:lnTo>
                  <a:pt x="185829" y="38100"/>
                </a:lnTo>
                <a:lnTo>
                  <a:pt x="96892" y="63500"/>
                </a:lnTo>
                <a:lnTo>
                  <a:pt x="54374" y="88900"/>
                </a:lnTo>
                <a:lnTo>
                  <a:pt x="13139" y="114300"/>
                </a:lnTo>
                <a:lnTo>
                  <a:pt x="0" y="127000"/>
                </a:lnTo>
                <a:lnTo>
                  <a:pt x="0" y="1168400"/>
                </a:lnTo>
                <a:lnTo>
                  <a:pt x="35821" y="1130300"/>
                </a:lnTo>
                <a:lnTo>
                  <a:pt x="73228" y="1092200"/>
                </a:lnTo>
                <a:lnTo>
                  <a:pt x="111540" y="1066800"/>
                </a:lnTo>
                <a:lnTo>
                  <a:pt x="150782" y="1028700"/>
                </a:lnTo>
                <a:lnTo>
                  <a:pt x="190980" y="1003300"/>
                </a:lnTo>
                <a:lnTo>
                  <a:pt x="232159" y="977900"/>
                </a:lnTo>
                <a:lnTo>
                  <a:pt x="274347" y="952500"/>
                </a:lnTo>
                <a:lnTo>
                  <a:pt x="317568" y="939800"/>
                </a:lnTo>
                <a:lnTo>
                  <a:pt x="361849" y="914400"/>
                </a:lnTo>
                <a:lnTo>
                  <a:pt x="501309" y="876300"/>
                </a:lnTo>
                <a:lnTo>
                  <a:pt x="550087" y="876300"/>
                </a:lnTo>
                <a:lnTo>
                  <a:pt x="600056" y="863600"/>
                </a:lnTo>
                <a:lnTo>
                  <a:pt x="1732038" y="863600"/>
                </a:lnTo>
                <a:lnTo>
                  <a:pt x="1704258" y="825500"/>
                </a:lnTo>
                <a:lnTo>
                  <a:pt x="1676736" y="787400"/>
                </a:lnTo>
                <a:lnTo>
                  <a:pt x="1649222" y="736600"/>
                </a:lnTo>
                <a:lnTo>
                  <a:pt x="1621463" y="698500"/>
                </a:lnTo>
                <a:lnTo>
                  <a:pt x="1593206" y="660400"/>
                </a:lnTo>
                <a:lnTo>
                  <a:pt x="1564200" y="622300"/>
                </a:lnTo>
                <a:lnTo>
                  <a:pt x="1532933" y="571500"/>
                </a:lnTo>
                <a:lnTo>
                  <a:pt x="1500743" y="533400"/>
                </a:lnTo>
                <a:lnTo>
                  <a:pt x="1467603" y="495300"/>
                </a:lnTo>
                <a:lnTo>
                  <a:pt x="1433484" y="457200"/>
                </a:lnTo>
                <a:lnTo>
                  <a:pt x="1398357" y="419100"/>
                </a:lnTo>
                <a:lnTo>
                  <a:pt x="1362192" y="381000"/>
                </a:lnTo>
                <a:lnTo>
                  <a:pt x="1324963" y="342900"/>
                </a:lnTo>
                <a:lnTo>
                  <a:pt x="1286639" y="317500"/>
                </a:lnTo>
                <a:lnTo>
                  <a:pt x="1247192" y="279400"/>
                </a:lnTo>
                <a:lnTo>
                  <a:pt x="1206594" y="241300"/>
                </a:lnTo>
                <a:lnTo>
                  <a:pt x="1164815" y="215900"/>
                </a:lnTo>
                <a:lnTo>
                  <a:pt x="1121828" y="190500"/>
                </a:lnTo>
                <a:lnTo>
                  <a:pt x="1077603" y="165100"/>
                </a:lnTo>
                <a:lnTo>
                  <a:pt x="1032112" y="139700"/>
                </a:lnTo>
                <a:lnTo>
                  <a:pt x="937356" y="88900"/>
                </a:lnTo>
                <a:lnTo>
                  <a:pt x="888976" y="76200"/>
                </a:lnTo>
                <a:lnTo>
                  <a:pt x="839991" y="50800"/>
                </a:lnTo>
                <a:lnTo>
                  <a:pt x="740392" y="25400"/>
                </a:lnTo>
                <a:lnTo>
                  <a:pt x="689874" y="25400"/>
                </a:lnTo>
                <a:lnTo>
                  <a:pt x="638938" y="12700"/>
                </a:lnTo>
                <a:lnTo>
                  <a:pt x="587633" y="12700"/>
                </a:lnTo>
                <a:lnTo>
                  <a:pt x="536006" y="0"/>
                </a:lnTo>
                <a:close/>
              </a:path>
              <a:path w="4209415" h="2997200">
                <a:moveTo>
                  <a:pt x="3345032" y="482600"/>
                </a:moveTo>
                <a:lnTo>
                  <a:pt x="2681517" y="482600"/>
                </a:lnTo>
                <a:lnTo>
                  <a:pt x="2632345" y="495300"/>
                </a:lnTo>
                <a:lnTo>
                  <a:pt x="3396080" y="495300"/>
                </a:lnTo>
                <a:lnTo>
                  <a:pt x="3345032" y="482600"/>
                </a:lnTo>
                <a:close/>
              </a:path>
              <a:path w="4209415" h="2997200">
                <a:moveTo>
                  <a:pt x="3242801" y="469900"/>
                </a:moveTo>
                <a:lnTo>
                  <a:pt x="2780998" y="469900"/>
                </a:lnTo>
                <a:lnTo>
                  <a:pt x="2731069" y="482600"/>
                </a:lnTo>
                <a:lnTo>
                  <a:pt x="3293941" y="482600"/>
                </a:lnTo>
                <a:lnTo>
                  <a:pt x="3242801" y="469900"/>
                </a:lnTo>
                <a:close/>
              </a:path>
              <a:path w="4209415" h="2997200">
                <a:moveTo>
                  <a:pt x="3037650" y="457200"/>
                </a:moveTo>
                <a:lnTo>
                  <a:pt x="2934647" y="457200"/>
                </a:lnTo>
                <a:lnTo>
                  <a:pt x="2883020" y="469900"/>
                </a:lnTo>
                <a:lnTo>
                  <a:pt x="3089037" y="469900"/>
                </a:lnTo>
                <a:lnTo>
                  <a:pt x="3037650" y="457200"/>
                </a:lnTo>
                <a:close/>
              </a:path>
            </a:pathLst>
          </a:custGeom>
          <a:solidFill>
            <a:srgbClr val="FABA63"/>
          </a:solidFill>
        </p:spPr>
        <p:txBody>
          <a:bodyPr wrap="square" lIns="0" tIns="0" rIns="0" bIns="0" rtlCol="0"/>
          <a:lstStyle/>
          <a:p>
            <a:endParaRPr/>
          </a:p>
        </p:txBody>
      </p:sp>
      <p:sp>
        <p:nvSpPr>
          <p:cNvPr id="17" name="object 17"/>
          <p:cNvSpPr/>
          <p:nvPr/>
        </p:nvSpPr>
        <p:spPr>
          <a:xfrm>
            <a:off x="16711581" y="0"/>
            <a:ext cx="3392804" cy="4325620"/>
          </a:xfrm>
          <a:custGeom>
            <a:avLst/>
            <a:gdLst/>
            <a:ahLst/>
            <a:cxnLst/>
            <a:rect l="l" t="t" r="r" b="b"/>
            <a:pathLst>
              <a:path w="3392805" h="4325620">
                <a:moveTo>
                  <a:pt x="524292" y="0"/>
                </a:moveTo>
                <a:lnTo>
                  <a:pt x="14171" y="0"/>
                </a:lnTo>
                <a:lnTo>
                  <a:pt x="10731" y="48588"/>
                </a:lnTo>
                <a:lnTo>
                  <a:pt x="7657" y="99422"/>
                </a:lnTo>
                <a:lnTo>
                  <a:pt x="5108" y="150203"/>
                </a:lnTo>
                <a:lnTo>
                  <a:pt x="3076" y="200929"/>
                </a:lnTo>
                <a:lnTo>
                  <a:pt x="1556" y="251599"/>
                </a:lnTo>
                <a:lnTo>
                  <a:pt x="540" y="302214"/>
                </a:lnTo>
                <a:lnTo>
                  <a:pt x="104" y="344898"/>
                </a:lnTo>
                <a:lnTo>
                  <a:pt x="0" y="403272"/>
                </a:lnTo>
                <a:lnTo>
                  <a:pt x="398" y="446841"/>
                </a:lnTo>
                <a:lnTo>
                  <a:pt x="1282" y="497642"/>
                </a:lnTo>
                <a:lnTo>
                  <a:pt x="2818" y="554424"/>
                </a:lnTo>
                <a:lnTo>
                  <a:pt x="4700" y="604689"/>
                </a:lnTo>
                <a:lnTo>
                  <a:pt x="7282" y="658581"/>
                </a:lnTo>
                <a:lnTo>
                  <a:pt x="10483" y="712180"/>
                </a:lnTo>
                <a:lnTo>
                  <a:pt x="14297" y="765486"/>
                </a:lnTo>
                <a:lnTo>
                  <a:pt x="18723" y="818501"/>
                </a:lnTo>
                <a:lnTo>
                  <a:pt x="23757" y="871225"/>
                </a:lnTo>
                <a:lnTo>
                  <a:pt x="29395" y="923658"/>
                </a:lnTo>
                <a:lnTo>
                  <a:pt x="35635" y="975802"/>
                </a:lnTo>
                <a:lnTo>
                  <a:pt x="42474" y="1027657"/>
                </a:lnTo>
                <a:lnTo>
                  <a:pt x="49907" y="1079224"/>
                </a:lnTo>
                <a:lnTo>
                  <a:pt x="57933" y="1130503"/>
                </a:lnTo>
                <a:lnTo>
                  <a:pt x="66547" y="1181496"/>
                </a:lnTo>
                <a:lnTo>
                  <a:pt x="75747" y="1232202"/>
                </a:lnTo>
                <a:lnTo>
                  <a:pt x="85529" y="1282622"/>
                </a:lnTo>
                <a:lnTo>
                  <a:pt x="95891" y="1332758"/>
                </a:lnTo>
                <a:lnTo>
                  <a:pt x="106828" y="1382610"/>
                </a:lnTo>
                <a:lnTo>
                  <a:pt x="118338" y="1432179"/>
                </a:lnTo>
                <a:lnTo>
                  <a:pt x="130418" y="1481465"/>
                </a:lnTo>
                <a:lnTo>
                  <a:pt x="143065" y="1530468"/>
                </a:lnTo>
                <a:lnTo>
                  <a:pt x="156274" y="1579191"/>
                </a:lnTo>
                <a:lnTo>
                  <a:pt x="170044" y="1627633"/>
                </a:lnTo>
                <a:lnTo>
                  <a:pt x="184370" y="1675795"/>
                </a:lnTo>
                <a:lnTo>
                  <a:pt x="199250" y="1723677"/>
                </a:lnTo>
                <a:lnTo>
                  <a:pt x="214681" y="1771282"/>
                </a:lnTo>
                <a:lnTo>
                  <a:pt x="230659" y="1818608"/>
                </a:lnTo>
                <a:lnTo>
                  <a:pt x="247181" y="1865657"/>
                </a:lnTo>
                <a:lnTo>
                  <a:pt x="264243" y="1912430"/>
                </a:lnTo>
                <a:lnTo>
                  <a:pt x="281844" y="1958927"/>
                </a:lnTo>
                <a:lnTo>
                  <a:pt x="299979" y="2005149"/>
                </a:lnTo>
                <a:lnTo>
                  <a:pt x="320058" y="2054587"/>
                </a:lnTo>
                <a:lnTo>
                  <a:pt x="340626" y="2103555"/>
                </a:lnTo>
                <a:lnTo>
                  <a:pt x="361684" y="2152052"/>
                </a:lnTo>
                <a:lnTo>
                  <a:pt x="383229" y="2200080"/>
                </a:lnTo>
                <a:lnTo>
                  <a:pt x="405262" y="2247638"/>
                </a:lnTo>
                <a:lnTo>
                  <a:pt x="427781" y="2294727"/>
                </a:lnTo>
                <a:lnTo>
                  <a:pt x="450785" y="2341345"/>
                </a:lnTo>
                <a:lnTo>
                  <a:pt x="474274" y="2387494"/>
                </a:lnTo>
                <a:lnTo>
                  <a:pt x="498246" y="2433173"/>
                </a:lnTo>
                <a:lnTo>
                  <a:pt x="522619" y="2478229"/>
                </a:lnTo>
                <a:lnTo>
                  <a:pt x="547639" y="2523123"/>
                </a:lnTo>
                <a:lnTo>
                  <a:pt x="573057" y="2567393"/>
                </a:lnTo>
                <a:lnTo>
                  <a:pt x="598956" y="2611194"/>
                </a:lnTo>
                <a:lnTo>
                  <a:pt x="625334" y="2654526"/>
                </a:lnTo>
                <a:lnTo>
                  <a:pt x="652190" y="2697388"/>
                </a:lnTo>
                <a:lnTo>
                  <a:pt x="679525" y="2739781"/>
                </a:lnTo>
                <a:lnTo>
                  <a:pt x="707336" y="2781705"/>
                </a:lnTo>
                <a:lnTo>
                  <a:pt x="735623" y="2823160"/>
                </a:lnTo>
                <a:lnTo>
                  <a:pt x="764456" y="2864244"/>
                </a:lnTo>
                <a:lnTo>
                  <a:pt x="793621" y="2904662"/>
                </a:lnTo>
                <a:lnTo>
                  <a:pt x="823331" y="2944710"/>
                </a:lnTo>
                <a:lnTo>
                  <a:pt x="853513" y="2984289"/>
                </a:lnTo>
                <a:lnTo>
                  <a:pt x="884167" y="3023398"/>
                </a:lnTo>
                <a:lnTo>
                  <a:pt x="915292" y="3062039"/>
                </a:lnTo>
                <a:lnTo>
                  <a:pt x="946887" y="3100211"/>
                </a:lnTo>
                <a:lnTo>
                  <a:pt x="978951" y="3137915"/>
                </a:lnTo>
                <a:lnTo>
                  <a:pt x="1011483" y="3175149"/>
                </a:lnTo>
                <a:lnTo>
                  <a:pt x="1044483" y="3211915"/>
                </a:lnTo>
                <a:lnTo>
                  <a:pt x="1077949" y="3248213"/>
                </a:lnTo>
                <a:lnTo>
                  <a:pt x="1111881" y="3284042"/>
                </a:lnTo>
                <a:lnTo>
                  <a:pt x="1148488" y="3321825"/>
                </a:lnTo>
                <a:lnTo>
                  <a:pt x="1185425" y="3359221"/>
                </a:lnTo>
                <a:lnTo>
                  <a:pt x="1222693" y="3396204"/>
                </a:lnTo>
                <a:lnTo>
                  <a:pt x="1260299" y="3432746"/>
                </a:lnTo>
                <a:lnTo>
                  <a:pt x="1298247" y="3468823"/>
                </a:lnTo>
                <a:lnTo>
                  <a:pt x="1336539" y="3504407"/>
                </a:lnTo>
                <a:lnTo>
                  <a:pt x="1375182" y="3539473"/>
                </a:lnTo>
                <a:lnTo>
                  <a:pt x="1414179" y="3573994"/>
                </a:lnTo>
                <a:lnTo>
                  <a:pt x="1453534" y="3607945"/>
                </a:lnTo>
                <a:lnTo>
                  <a:pt x="1493251" y="3641298"/>
                </a:lnTo>
                <a:lnTo>
                  <a:pt x="1532540" y="3673047"/>
                </a:lnTo>
                <a:lnTo>
                  <a:pt x="1572465" y="3703854"/>
                </a:lnTo>
                <a:lnTo>
                  <a:pt x="1612948" y="3733819"/>
                </a:lnTo>
                <a:lnTo>
                  <a:pt x="1653912" y="3763044"/>
                </a:lnTo>
                <a:lnTo>
                  <a:pt x="1695277" y="3791629"/>
                </a:lnTo>
                <a:lnTo>
                  <a:pt x="1736967" y="3819676"/>
                </a:lnTo>
                <a:lnTo>
                  <a:pt x="1778902" y="3847285"/>
                </a:lnTo>
                <a:lnTo>
                  <a:pt x="1863198" y="3901594"/>
                </a:lnTo>
                <a:lnTo>
                  <a:pt x="1905729" y="3928156"/>
                </a:lnTo>
                <a:lnTo>
                  <a:pt x="1948757" y="3953876"/>
                </a:lnTo>
                <a:lnTo>
                  <a:pt x="1992251" y="3978757"/>
                </a:lnTo>
                <a:lnTo>
                  <a:pt x="2036178" y="4002800"/>
                </a:lnTo>
                <a:lnTo>
                  <a:pt x="2080507" y="4026007"/>
                </a:lnTo>
                <a:lnTo>
                  <a:pt x="2125207" y="4048381"/>
                </a:lnTo>
                <a:lnTo>
                  <a:pt x="2170246" y="4069924"/>
                </a:lnTo>
                <a:lnTo>
                  <a:pt x="2216857" y="4091485"/>
                </a:lnTo>
                <a:lnTo>
                  <a:pt x="2263686" y="4112580"/>
                </a:lnTo>
                <a:lnTo>
                  <a:pt x="2310780" y="4133061"/>
                </a:lnTo>
                <a:lnTo>
                  <a:pt x="2358191" y="4152778"/>
                </a:lnTo>
                <a:lnTo>
                  <a:pt x="2405967" y="4171582"/>
                </a:lnTo>
                <a:lnTo>
                  <a:pt x="2454157" y="4189322"/>
                </a:lnTo>
                <a:lnTo>
                  <a:pt x="2502812" y="4205851"/>
                </a:lnTo>
                <a:lnTo>
                  <a:pt x="2551980" y="4221019"/>
                </a:lnTo>
                <a:lnTo>
                  <a:pt x="2601711" y="4234676"/>
                </a:lnTo>
                <a:lnTo>
                  <a:pt x="2652054" y="4246672"/>
                </a:lnTo>
                <a:lnTo>
                  <a:pt x="2803346" y="4279043"/>
                </a:lnTo>
                <a:lnTo>
                  <a:pt x="2854069" y="4288816"/>
                </a:lnTo>
                <a:lnTo>
                  <a:pt x="2905013" y="4297649"/>
                </a:lnTo>
                <a:lnTo>
                  <a:pt x="2956221" y="4305282"/>
                </a:lnTo>
                <a:lnTo>
                  <a:pt x="3007739" y="4311456"/>
                </a:lnTo>
                <a:lnTo>
                  <a:pt x="3056154" y="4316017"/>
                </a:lnTo>
                <a:lnTo>
                  <a:pt x="3104722" y="4319675"/>
                </a:lnTo>
                <a:lnTo>
                  <a:pt x="3153441" y="4322426"/>
                </a:lnTo>
                <a:lnTo>
                  <a:pt x="3202887" y="4324288"/>
                </a:lnTo>
                <a:lnTo>
                  <a:pt x="3251766" y="4325201"/>
                </a:lnTo>
                <a:lnTo>
                  <a:pt x="3300467" y="4325201"/>
                </a:lnTo>
                <a:lnTo>
                  <a:pt x="3349756" y="4324288"/>
                </a:lnTo>
                <a:lnTo>
                  <a:pt x="3392517" y="4322698"/>
                </a:lnTo>
                <a:lnTo>
                  <a:pt x="3392517" y="3698577"/>
                </a:lnTo>
                <a:lnTo>
                  <a:pt x="3368167" y="3698214"/>
                </a:lnTo>
                <a:lnTo>
                  <a:pt x="3318894" y="3696784"/>
                </a:lnTo>
                <a:lnTo>
                  <a:pt x="3269783" y="3694576"/>
                </a:lnTo>
                <a:lnTo>
                  <a:pt x="3220854" y="3691507"/>
                </a:lnTo>
                <a:lnTo>
                  <a:pt x="3172126" y="3687492"/>
                </a:lnTo>
                <a:lnTo>
                  <a:pt x="3123618" y="3682448"/>
                </a:lnTo>
                <a:lnTo>
                  <a:pt x="3075350" y="3676290"/>
                </a:lnTo>
                <a:lnTo>
                  <a:pt x="3027339" y="3668934"/>
                </a:lnTo>
                <a:lnTo>
                  <a:pt x="2979607" y="3660296"/>
                </a:lnTo>
                <a:lnTo>
                  <a:pt x="2932171" y="3650293"/>
                </a:lnTo>
                <a:lnTo>
                  <a:pt x="2773187" y="3614354"/>
                </a:lnTo>
                <a:lnTo>
                  <a:pt x="2720475" y="3601485"/>
                </a:lnTo>
                <a:lnTo>
                  <a:pt x="2668137" y="3587607"/>
                </a:lnTo>
                <a:lnTo>
                  <a:pt x="2616314" y="3572381"/>
                </a:lnTo>
                <a:lnTo>
                  <a:pt x="2565145" y="3555468"/>
                </a:lnTo>
                <a:lnTo>
                  <a:pt x="2519628" y="3539048"/>
                </a:lnTo>
                <a:lnTo>
                  <a:pt x="2474406" y="3521833"/>
                </a:lnTo>
                <a:lnTo>
                  <a:pt x="2429540" y="3503728"/>
                </a:lnTo>
                <a:lnTo>
                  <a:pt x="2385087" y="3484637"/>
                </a:lnTo>
                <a:lnTo>
                  <a:pt x="2341108" y="3464463"/>
                </a:lnTo>
                <a:lnTo>
                  <a:pt x="2297660" y="3443112"/>
                </a:lnTo>
                <a:lnTo>
                  <a:pt x="2254804" y="3420486"/>
                </a:lnTo>
                <a:lnTo>
                  <a:pt x="2212598" y="3396491"/>
                </a:lnTo>
                <a:lnTo>
                  <a:pt x="2171101" y="3371031"/>
                </a:lnTo>
                <a:lnTo>
                  <a:pt x="2130373" y="3344009"/>
                </a:lnTo>
                <a:lnTo>
                  <a:pt x="1971585" y="3234687"/>
                </a:lnTo>
                <a:lnTo>
                  <a:pt x="1932195" y="3206843"/>
                </a:lnTo>
                <a:lnTo>
                  <a:pt x="1893111" y="3178527"/>
                </a:lnTo>
                <a:lnTo>
                  <a:pt x="1854424" y="3149605"/>
                </a:lnTo>
                <a:lnTo>
                  <a:pt x="1816224" y="3119943"/>
                </a:lnTo>
                <a:lnTo>
                  <a:pt x="1778604" y="3089409"/>
                </a:lnTo>
                <a:lnTo>
                  <a:pt x="1738328" y="3054786"/>
                </a:lnTo>
                <a:lnTo>
                  <a:pt x="1698918" y="3018767"/>
                </a:lnTo>
                <a:lnTo>
                  <a:pt x="1660301" y="2981528"/>
                </a:lnTo>
                <a:lnTo>
                  <a:pt x="1622402" y="2943244"/>
                </a:lnTo>
                <a:lnTo>
                  <a:pt x="1585147" y="2904091"/>
                </a:lnTo>
                <a:lnTo>
                  <a:pt x="1548464" y="2864244"/>
                </a:lnTo>
                <a:lnTo>
                  <a:pt x="1512277" y="2823878"/>
                </a:lnTo>
                <a:lnTo>
                  <a:pt x="1479882" y="2786956"/>
                </a:lnTo>
                <a:lnTo>
                  <a:pt x="1447852" y="2749677"/>
                </a:lnTo>
                <a:lnTo>
                  <a:pt x="1416194" y="2712035"/>
                </a:lnTo>
                <a:lnTo>
                  <a:pt x="1384912" y="2674023"/>
                </a:lnTo>
                <a:lnTo>
                  <a:pt x="1354015" y="2635638"/>
                </a:lnTo>
                <a:lnTo>
                  <a:pt x="1323507" y="2596871"/>
                </a:lnTo>
                <a:lnTo>
                  <a:pt x="1293395" y="2557718"/>
                </a:lnTo>
                <a:lnTo>
                  <a:pt x="1263685" y="2518173"/>
                </a:lnTo>
                <a:lnTo>
                  <a:pt x="1234497" y="2478383"/>
                </a:lnTo>
                <a:lnTo>
                  <a:pt x="1205498" y="2437882"/>
                </a:lnTo>
                <a:lnTo>
                  <a:pt x="1177033" y="2397125"/>
                </a:lnTo>
                <a:lnTo>
                  <a:pt x="1148996" y="2355952"/>
                </a:lnTo>
                <a:lnTo>
                  <a:pt x="1121392" y="2314357"/>
                </a:lnTo>
                <a:lnTo>
                  <a:pt x="1094227" y="2272335"/>
                </a:lnTo>
                <a:lnTo>
                  <a:pt x="1067509" y="2229880"/>
                </a:lnTo>
                <a:lnTo>
                  <a:pt x="1041243" y="2186986"/>
                </a:lnTo>
                <a:lnTo>
                  <a:pt x="1015436" y="2143647"/>
                </a:lnTo>
                <a:lnTo>
                  <a:pt x="990094" y="2099858"/>
                </a:lnTo>
                <a:lnTo>
                  <a:pt x="965223" y="2055612"/>
                </a:lnTo>
                <a:lnTo>
                  <a:pt x="940829" y="2010903"/>
                </a:lnTo>
                <a:lnTo>
                  <a:pt x="916919" y="1965726"/>
                </a:lnTo>
                <a:lnTo>
                  <a:pt x="893499" y="1920075"/>
                </a:lnTo>
                <a:lnTo>
                  <a:pt x="870574" y="1873944"/>
                </a:lnTo>
                <a:lnTo>
                  <a:pt x="848152" y="1827328"/>
                </a:lnTo>
                <a:lnTo>
                  <a:pt x="826239" y="1780219"/>
                </a:lnTo>
                <a:lnTo>
                  <a:pt x="804841" y="1732614"/>
                </a:lnTo>
                <a:lnTo>
                  <a:pt x="783964" y="1684505"/>
                </a:lnTo>
                <a:lnTo>
                  <a:pt x="763614" y="1635886"/>
                </a:lnTo>
                <a:lnTo>
                  <a:pt x="743798" y="1586753"/>
                </a:lnTo>
                <a:lnTo>
                  <a:pt x="725960" y="1540710"/>
                </a:lnTo>
                <a:lnTo>
                  <a:pt x="708764" y="1494338"/>
                </a:lnTo>
                <a:lnTo>
                  <a:pt x="692218" y="1447633"/>
                </a:lnTo>
                <a:lnTo>
                  <a:pt x="676328" y="1400590"/>
                </a:lnTo>
                <a:lnTo>
                  <a:pt x="661104" y="1353207"/>
                </a:lnTo>
                <a:lnTo>
                  <a:pt x="646551" y="1305479"/>
                </a:lnTo>
                <a:lnTo>
                  <a:pt x="632677" y="1257403"/>
                </a:lnTo>
                <a:lnTo>
                  <a:pt x="619491" y="1208973"/>
                </a:lnTo>
                <a:lnTo>
                  <a:pt x="606998" y="1160188"/>
                </a:lnTo>
                <a:lnTo>
                  <a:pt x="595208" y="1111041"/>
                </a:lnTo>
                <a:lnTo>
                  <a:pt x="584126" y="1061531"/>
                </a:lnTo>
                <a:lnTo>
                  <a:pt x="573761" y="1011652"/>
                </a:lnTo>
                <a:lnTo>
                  <a:pt x="564120" y="961401"/>
                </a:lnTo>
                <a:lnTo>
                  <a:pt x="555211" y="910774"/>
                </a:lnTo>
                <a:lnTo>
                  <a:pt x="547040" y="859768"/>
                </a:lnTo>
                <a:lnTo>
                  <a:pt x="539616" y="808377"/>
                </a:lnTo>
                <a:lnTo>
                  <a:pt x="532946" y="756599"/>
                </a:lnTo>
                <a:lnTo>
                  <a:pt x="527037" y="704429"/>
                </a:lnTo>
                <a:lnTo>
                  <a:pt x="521896" y="651863"/>
                </a:lnTo>
                <a:lnTo>
                  <a:pt x="517532" y="598899"/>
                </a:lnTo>
                <a:lnTo>
                  <a:pt x="514115" y="548329"/>
                </a:lnTo>
                <a:lnTo>
                  <a:pt x="511420" y="497642"/>
                </a:lnTo>
                <a:lnTo>
                  <a:pt x="509454" y="446841"/>
                </a:lnTo>
                <a:lnTo>
                  <a:pt x="508224" y="395926"/>
                </a:lnTo>
                <a:lnTo>
                  <a:pt x="507812" y="352771"/>
                </a:lnTo>
                <a:lnTo>
                  <a:pt x="507737" y="344898"/>
                </a:lnTo>
                <a:lnTo>
                  <a:pt x="507957" y="302214"/>
                </a:lnTo>
                <a:lnTo>
                  <a:pt x="509023" y="242507"/>
                </a:lnTo>
                <a:lnTo>
                  <a:pt x="510809" y="191146"/>
                </a:lnTo>
                <a:lnTo>
                  <a:pt x="513368" y="139676"/>
                </a:lnTo>
                <a:lnTo>
                  <a:pt x="516707" y="88099"/>
                </a:lnTo>
                <a:lnTo>
                  <a:pt x="520832" y="36415"/>
                </a:lnTo>
                <a:lnTo>
                  <a:pt x="524292" y="0"/>
                </a:lnTo>
                <a:close/>
              </a:path>
            </a:pathLst>
          </a:custGeom>
          <a:solidFill>
            <a:srgbClr val="EF796A"/>
          </a:solidFill>
        </p:spPr>
        <p:txBody>
          <a:bodyPr wrap="square" lIns="0" tIns="0" rIns="0" bIns="0" rtlCol="0"/>
          <a:lstStyle/>
          <a:p>
            <a:endParaRPr/>
          </a:p>
        </p:txBody>
      </p:sp>
      <p:sp>
        <p:nvSpPr>
          <p:cNvPr id="18" name="object 18"/>
          <p:cNvSpPr/>
          <p:nvPr/>
        </p:nvSpPr>
        <p:spPr>
          <a:xfrm>
            <a:off x="13928152" y="6685756"/>
            <a:ext cx="5117465" cy="4622800"/>
          </a:xfrm>
          <a:custGeom>
            <a:avLst/>
            <a:gdLst/>
            <a:ahLst/>
            <a:cxnLst/>
            <a:rect l="l" t="t" r="r" b="b"/>
            <a:pathLst>
              <a:path w="5117465" h="4622800">
                <a:moveTo>
                  <a:pt x="2535725" y="3454400"/>
                </a:moveTo>
                <a:lnTo>
                  <a:pt x="2040110" y="3454400"/>
                </a:lnTo>
                <a:lnTo>
                  <a:pt x="2040937" y="3467100"/>
                </a:lnTo>
                <a:lnTo>
                  <a:pt x="2041513" y="3467100"/>
                </a:lnTo>
                <a:lnTo>
                  <a:pt x="2034558" y="3517900"/>
                </a:lnTo>
                <a:lnTo>
                  <a:pt x="2027951" y="3568700"/>
                </a:lnTo>
                <a:lnTo>
                  <a:pt x="2021274" y="3606800"/>
                </a:lnTo>
                <a:lnTo>
                  <a:pt x="2014113" y="3657600"/>
                </a:lnTo>
                <a:lnTo>
                  <a:pt x="2006053" y="3708400"/>
                </a:lnTo>
                <a:lnTo>
                  <a:pt x="1996677" y="3746500"/>
                </a:lnTo>
                <a:lnTo>
                  <a:pt x="1985656" y="3797300"/>
                </a:lnTo>
                <a:lnTo>
                  <a:pt x="1975085" y="3848100"/>
                </a:lnTo>
                <a:lnTo>
                  <a:pt x="1964955" y="3898900"/>
                </a:lnTo>
                <a:lnTo>
                  <a:pt x="1955262" y="3949700"/>
                </a:lnTo>
                <a:lnTo>
                  <a:pt x="1946000" y="4000500"/>
                </a:lnTo>
                <a:lnTo>
                  <a:pt x="1937162" y="4051300"/>
                </a:lnTo>
                <a:lnTo>
                  <a:pt x="1928742" y="4102100"/>
                </a:lnTo>
                <a:lnTo>
                  <a:pt x="1920734" y="4152900"/>
                </a:lnTo>
                <a:lnTo>
                  <a:pt x="1913133" y="4203700"/>
                </a:lnTo>
                <a:lnTo>
                  <a:pt x="1905932" y="4254500"/>
                </a:lnTo>
                <a:lnTo>
                  <a:pt x="1899125" y="4305300"/>
                </a:lnTo>
                <a:lnTo>
                  <a:pt x="1892706" y="4356100"/>
                </a:lnTo>
                <a:lnTo>
                  <a:pt x="1886669" y="4406900"/>
                </a:lnTo>
                <a:lnTo>
                  <a:pt x="1881009" y="4457700"/>
                </a:lnTo>
                <a:lnTo>
                  <a:pt x="1875718" y="4508500"/>
                </a:lnTo>
                <a:lnTo>
                  <a:pt x="1870791" y="4559300"/>
                </a:lnTo>
                <a:lnTo>
                  <a:pt x="1866223" y="4610100"/>
                </a:lnTo>
                <a:lnTo>
                  <a:pt x="1864608" y="4622800"/>
                </a:lnTo>
                <a:lnTo>
                  <a:pt x="2286279" y="4622800"/>
                </a:lnTo>
                <a:lnTo>
                  <a:pt x="2295327" y="4584700"/>
                </a:lnTo>
                <a:lnTo>
                  <a:pt x="2306883" y="4546600"/>
                </a:lnTo>
                <a:lnTo>
                  <a:pt x="2318384" y="4495800"/>
                </a:lnTo>
                <a:lnTo>
                  <a:pt x="2329825" y="4445000"/>
                </a:lnTo>
                <a:lnTo>
                  <a:pt x="2341201" y="4394200"/>
                </a:lnTo>
                <a:lnTo>
                  <a:pt x="2352507" y="4343400"/>
                </a:lnTo>
                <a:lnTo>
                  <a:pt x="2363737" y="4292600"/>
                </a:lnTo>
                <a:lnTo>
                  <a:pt x="2374887" y="4241800"/>
                </a:lnTo>
                <a:lnTo>
                  <a:pt x="2385950" y="4191000"/>
                </a:lnTo>
                <a:lnTo>
                  <a:pt x="2396922" y="4140200"/>
                </a:lnTo>
                <a:lnTo>
                  <a:pt x="2407798" y="4089400"/>
                </a:lnTo>
                <a:lnTo>
                  <a:pt x="2418572" y="4038600"/>
                </a:lnTo>
                <a:lnTo>
                  <a:pt x="2429238" y="4000500"/>
                </a:lnTo>
                <a:lnTo>
                  <a:pt x="2439793" y="3949700"/>
                </a:lnTo>
                <a:lnTo>
                  <a:pt x="2450230" y="3898900"/>
                </a:lnTo>
                <a:lnTo>
                  <a:pt x="2460544" y="3848100"/>
                </a:lnTo>
                <a:lnTo>
                  <a:pt x="2470730" y="3797300"/>
                </a:lnTo>
                <a:lnTo>
                  <a:pt x="2480784" y="3746500"/>
                </a:lnTo>
                <a:lnTo>
                  <a:pt x="2490698" y="3695700"/>
                </a:lnTo>
                <a:lnTo>
                  <a:pt x="2500469" y="3644900"/>
                </a:lnTo>
                <a:lnTo>
                  <a:pt x="2510091" y="3594100"/>
                </a:lnTo>
                <a:lnTo>
                  <a:pt x="2519559" y="3543300"/>
                </a:lnTo>
                <a:lnTo>
                  <a:pt x="2528867" y="3492500"/>
                </a:lnTo>
                <a:lnTo>
                  <a:pt x="2535725" y="3454400"/>
                </a:lnTo>
                <a:close/>
              </a:path>
              <a:path w="5117465" h="4622800">
                <a:moveTo>
                  <a:pt x="3554550" y="3352800"/>
                </a:moveTo>
                <a:lnTo>
                  <a:pt x="2559267" y="3352800"/>
                </a:lnTo>
                <a:lnTo>
                  <a:pt x="2567037" y="3365500"/>
                </a:lnTo>
                <a:lnTo>
                  <a:pt x="2579251" y="3365500"/>
                </a:lnTo>
                <a:lnTo>
                  <a:pt x="2584324" y="3378200"/>
                </a:lnTo>
                <a:lnTo>
                  <a:pt x="2621888" y="3403600"/>
                </a:lnTo>
                <a:lnTo>
                  <a:pt x="2696986" y="3479800"/>
                </a:lnTo>
                <a:lnTo>
                  <a:pt x="2809570" y="3581400"/>
                </a:lnTo>
                <a:lnTo>
                  <a:pt x="3072147" y="3810000"/>
                </a:lnTo>
                <a:lnTo>
                  <a:pt x="3222238" y="3949700"/>
                </a:lnTo>
                <a:lnTo>
                  <a:pt x="3297327" y="4013200"/>
                </a:lnTo>
                <a:lnTo>
                  <a:pt x="3372457" y="4089400"/>
                </a:lnTo>
                <a:lnTo>
                  <a:pt x="3522881" y="4216400"/>
                </a:lnTo>
                <a:lnTo>
                  <a:pt x="3560528" y="4254500"/>
                </a:lnTo>
                <a:lnTo>
                  <a:pt x="3598194" y="4279900"/>
                </a:lnTo>
                <a:lnTo>
                  <a:pt x="3673586" y="4356100"/>
                </a:lnTo>
                <a:lnTo>
                  <a:pt x="3711315" y="4381500"/>
                </a:lnTo>
                <a:lnTo>
                  <a:pt x="3786845" y="4457700"/>
                </a:lnTo>
                <a:lnTo>
                  <a:pt x="3824648" y="4483100"/>
                </a:lnTo>
                <a:lnTo>
                  <a:pt x="3900336" y="4559300"/>
                </a:lnTo>
                <a:lnTo>
                  <a:pt x="3937640" y="4584700"/>
                </a:lnTo>
                <a:lnTo>
                  <a:pt x="3985720" y="4622800"/>
                </a:lnTo>
                <a:lnTo>
                  <a:pt x="4418618" y="4622800"/>
                </a:lnTo>
                <a:lnTo>
                  <a:pt x="4401473" y="4597400"/>
                </a:lnTo>
                <a:lnTo>
                  <a:pt x="4318027" y="4483100"/>
                </a:lnTo>
                <a:lnTo>
                  <a:pt x="4290155" y="4432300"/>
                </a:lnTo>
                <a:lnTo>
                  <a:pt x="4206389" y="4318000"/>
                </a:lnTo>
                <a:lnTo>
                  <a:pt x="4178421" y="4267200"/>
                </a:lnTo>
                <a:lnTo>
                  <a:pt x="4122428" y="4191000"/>
                </a:lnTo>
                <a:lnTo>
                  <a:pt x="4066366" y="4102100"/>
                </a:lnTo>
                <a:lnTo>
                  <a:pt x="4010246" y="4025900"/>
                </a:lnTo>
                <a:lnTo>
                  <a:pt x="3925987" y="3898900"/>
                </a:lnTo>
                <a:lnTo>
                  <a:pt x="3616805" y="3441700"/>
                </a:lnTo>
                <a:lnTo>
                  <a:pt x="3588660" y="3403600"/>
                </a:lnTo>
                <a:lnTo>
                  <a:pt x="3561224" y="3365500"/>
                </a:lnTo>
                <a:lnTo>
                  <a:pt x="3554550" y="3352800"/>
                </a:lnTo>
                <a:close/>
              </a:path>
              <a:path w="5117465" h="4622800">
                <a:moveTo>
                  <a:pt x="293915" y="1955800"/>
                </a:moveTo>
                <a:lnTo>
                  <a:pt x="248856" y="1955800"/>
                </a:lnTo>
                <a:lnTo>
                  <a:pt x="164080" y="1981200"/>
                </a:lnTo>
                <a:lnTo>
                  <a:pt x="121467" y="2006600"/>
                </a:lnTo>
                <a:lnTo>
                  <a:pt x="137208" y="2044700"/>
                </a:lnTo>
                <a:lnTo>
                  <a:pt x="157580" y="2095500"/>
                </a:lnTo>
                <a:lnTo>
                  <a:pt x="184357" y="2133600"/>
                </a:lnTo>
                <a:lnTo>
                  <a:pt x="219317" y="2159000"/>
                </a:lnTo>
                <a:lnTo>
                  <a:pt x="259323" y="2197100"/>
                </a:lnTo>
                <a:lnTo>
                  <a:pt x="299683" y="2222500"/>
                </a:lnTo>
                <a:lnTo>
                  <a:pt x="340390" y="2260600"/>
                </a:lnTo>
                <a:lnTo>
                  <a:pt x="381438" y="2286000"/>
                </a:lnTo>
                <a:lnTo>
                  <a:pt x="422820" y="2324100"/>
                </a:lnTo>
                <a:lnTo>
                  <a:pt x="548900" y="2400300"/>
                </a:lnTo>
                <a:lnTo>
                  <a:pt x="591549" y="2438400"/>
                </a:lnTo>
                <a:lnTo>
                  <a:pt x="721265" y="2514600"/>
                </a:lnTo>
                <a:lnTo>
                  <a:pt x="942948" y="2641600"/>
                </a:lnTo>
                <a:lnTo>
                  <a:pt x="988046" y="2654300"/>
                </a:lnTo>
                <a:lnTo>
                  <a:pt x="1170749" y="2755900"/>
                </a:lnTo>
                <a:lnTo>
                  <a:pt x="1216968" y="2768600"/>
                </a:lnTo>
                <a:lnTo>
                  <a:pt x="1263390" y="2794000"/>
                </a:lnTo>
                <a:lnTo>
                  <a:pt x="1305538" y="2819400"/>
                </a:lnTo>
                <a:lnTo>
                  <a:pt x="1347436" y="2832100"/>
                </a:lnTo>
                <a:lnTo>
                  <a:pt x="1431377" y="2882900"/>
                </a:lnTo>
                <a:lnTo>
                  <a:pt x="1473870" y="2895600"/>
                </a:lnTo>
                <a:lnTo>
                  <a:pt x="1517011" y="2921000"/>
                </a:lnTo>
                <a:lnTo>
                  <a:pt x="1561024" y="2946400"/>
                </a:lnTo>
                <a:lnTo>
                  <a:pt x="1606134" y="2971800"/>
                </a:lnTo>
                <a:lnTo>
                  <a:pt x="1560626" y="2997200"/>
                </a:lnTo>
                <a:lnTo>
                  <a:pt x="1471479" y="3048000"/>
                </a:lnTo>
                <a:lnTo>
                  <a:pt x="1211606" y="3200400"/>
                </a:lnTo>
                <a:lnTo>
                  <a:pt x="1168319" y="3213100"/>
                </a:lnTo>
                <a:lnTo>
                  <a:pt x="1124766" y="3238500"/>
                </a:lnTo>
                <a:lnTo>
                  <a:pt x="1034530" y="3289300"/>
                </a:lnTo>
                <a:lnTo>
                  <a:pt x="989313" y="3302000"/>
                </a:lnTo>
                <a:lnTo>
                  <a:pt x="898700" y="3352800"/>
                </a:lnTo>
                <a:lnTo>
                  <a:pt x="853312" y="3365500"/>
                </a:lnTo>
                <a:lnTo>
                  <a:pt x="762397" y="3416300"/>
                </a:lnTo>
                <a:lnTo>
                  <a:pt x="716878" y="3429000"/>
                </a:lnTo>
                <a:lnTo>
                  <a:pt x="625736" y="3479800"/>
                </a:lnTo>
                <a:lnTo>
                  <a:pt x="580123" y="3492500"/>
                </a:lnTo>
                <a:lnTo>
                  <a:pt x="488830" y="3543300"/>
                </a:lnTo>
                <a:lnTo>
                  <a:pt x="443159" y="3556000"/>
                </a:lnTo>
                <a:lnTo>
                  <a:pt x="397478" y="3581400"/>
                </a:lnTo>
                <a:lnTo>
                  <a:pt x="306100" y="3619500"/>
                </a:lnTo>
                <a:lnTo>
                  <a:pt x="260771" y="3644900"/>
                </a:lnTo>
                <a:lnTo>
                  <a:pt x="216840" y="3670300"/>
                </a:lnTo>
                <a:lnTo>
                  <a:pt x="174419" y="3695700"/>
                </a:lnTo>
                <a:lnTo>
                  <a:pt x="133617" y="3721100"/>
                </a:lnTo>
                <a:lnTo>
                  <a:pt x="94542" y="3759200"/>
                </a:lnTo>
                <a:lnTo>
                  <a:pt x="57305" y="3784600"/>
                </a:lnTo>
                <a:lnTo>
                  <a:pt x="22014" y="3822700"/>
                </a:lnTo>
                <a:lnTo>
                  <a:pt x="12586" y="3835400"/>
                </a:lnTo>
                <a:lnTo>
                  <a:pt x="4684" y="3848100"/>
                </a:lnTo>
                <a:lnTo>
                  <a:pt x="0" y="3860800"/>
                </a:lnTo>
                <a:lnTo>
                  <a:pt x="224" y="3873500"/>
                </a:lnTo>
                <a:lnTo>
                  <a:pt x="6908" y="3898900"/>
                </a:lnTo>
                <a:lnTo>
                  <a:pt x="16935" y="3924300"/>
                </a:lnTo>
                <a:lnTo>
                  <a:pt x="34160" y="3937000"/>
                </a:lnTo>
                <a:lnTo>
                  <a:pt x="293367" y="3937000"/>
                </a:lnTo>
                <a:lnTo>
                  <a:pt x="821833" y="3797300"/>
                </a:lnTo>
                <a:lnTo>
                  <a:pt x="869755" y="3771900"/>
                </a:lnTo>
                <a:lnTo>
                  <a:pt x="1447204" y="3619500"/>
                </a:lnTo>
                <a:lnTo>
                  <a:pt x="1495608" y="3594100"/>
                </a:lnTo>
                <a:lnTo>
                  <a:pt x="1785840" y="3517900"/>
                </a:lnTo>
                <a:lnTo>
                  <a:pt x="1834216" y="3492500"/>
                </a:lnTo>
                <a:lnTo>
                  <a:pt x="1979431" y="3454400"/>
                </a:lnTo>
                <a:lnTo>
                  <a:pt x="2535725" y="3454400"/>
                </a:lnTo>
                <a:lnTo>
                  <a:pt x="2538011" y="3441700"/>
                </a:lnTo>
                <a:lnTo>
                  <a:pt x="2546985" y="3390900"/>
                </a:lnTo>
                <a:lnTo>
                  <a:pt x="2549191" y="3390900"/>
                </a:lnTo>
                <a:lnTo>
                  <a:pt x="2552195" y="3378200"/>
                </a:lnTo>
                <a:lnTo>
                  <a:pt x="2555665" y="3365500"/>
                </a:lnTo>
                <a:lnTo>
                  <a:pt x="2559267" y="3352800"/>
                </a:lnTo>
                <a:lnTo>
                  <a:pt x="3554550" y="3352800"/>
                </a:lnTo>
                <a:lnTo>
                  <a:pt x="3534528" y="3314700"/>
                </a:lnTo>
                <a:lnTo>
                  <a:pt x="3508608" y="3276600"/>
                </a:lnTo>
                <a:lnTo>
                  <a:pt x="3483494" y="3225800"/>
                </a:lnTo>
                <a:lnTo>
                  <a:pt x="3459222" y="3187700"/>
                </a:lnTo>
                <a:lnTo>
                  <a:pt x="3435822" y="3136900"/>
                </a:lnTo>
                <a:lnTo>
                  <a:pt x="3413330" y="3098800"/>
                </a:lnTo>
                <a:lnTo>
                  <a:pt x="3391776" y="3048000"/>
                </a:lnTo>
                <a:lnTo>
                  <a:pt x="3371195" y="3009900"/>
                </a:lnTo>
                <a:lnTo>
                  <a:pt x="3351620" y="2959100"/>
                </a:lnTo>
                <a:lnTo>
                  <a:pt x="3332578" y="2895600"/>
                </a:lnTo>
                <a:lnTo>
                  <a:pt x="3327876" y="2857500"/>
                </a:lnTo>
                <a:lnTo>
                  <a:pt x="3338631" y="2806700"/>
                </a:lnTo>
                <a:lnTo>
                  <a:pt x="3365960" y="2768600"/>
                </a:lnTo>
                <a:lnTo>
                  <a:pt x="3410979" y="2730500"/>
                </a:lnTo>
                <a:lnTo>
                  <a:pt x="3531136" y="2641600"/>
                </a:lnTo>
                <a:lnTo>
                  <a:pt x="3842547" y="2400300"/>
                </a:lnTo>
                <a:lnTo>
                  <a:pt x="1789577" y="2400300"/>
                </a:lnTo>
                <a:lnTo>
                  <a:pt x="1763214" y="2387600"/>
                </a:lnTo>
                <a:lnTo>
                  <a:pt x="1716424" y="2387600"/>
                </a:lnTo>
                <a:lnTo>
                  <a:pt x="1618217" y="2349500"/>
                </a:lnTo>
                <a:lnTo>
                  <a:pt x="1274440" y="2247900"/>
                </a:lnTo>
                <a:lnTo>
                  <a:pt x="1028942" y="2184400"/>
                </a:lnTo>
                <a:lnTo>
                  <a:pt x="930781" y="2146300"/>
                </a:lnTo>
                <a:lnTo>
                  <a:pt x="734558" y="2095500"/>
                </a:lnTo>
                <a:lnTo>
                  <a:pt x="685528" y="2070100"/>
                </a:lnTo>
                <a:lnTo>
                  <a:pt x="440567" y="2006600"/>
                </a:lnTo>
                <a:lnTo>
                  <a:pt x="391618" y="1981200"/>
                </a:lnTo>
                <a:lnTo>
                  <a:pt x="293915" y="1955800"/>
                </a:lnTo>
                <a:close/>
              </a:path>
              <a:path w="5117465" h="4622800">
                <a:moveTo>
                  <a:pt x="1221925" y="419100"/>
                </a:moveTo>
                <a:lnTo>
                  <a:pt x="1219737" y="419100"/>
                </a:lnTo>
                <a:lnTo>
                  <a:pt x="1171791" y="431800"/>
                </a:lnTo>
                <a:lnTo>
                  <a:pt x="1178543" y="482600"/>
                </a:lnTo>
                <a:lnTo>
                  <a:pt x="1184612" y="533400"/>
                </a:lnTo>
                <a:lnTo>
                  <a:pt x="1190803" y="584200"/>
                </a:lnTo>
                <a:lnTo>
                  <a:pt x="1197922" y="635000"/>
                </a:lnTo>
                <a:lnTo>
                  <a:pt x="1206771" y="685800"/>
                </a:lnTo>
                <a:lnTo>
                  <a:pt x="1218156" y="736600"/>
                </a:lnTo>
                <a:lnTo>
                  <a:pt x="1231451" y="774700"/>
                </a:lnTo>
                <a:lnTo>
                  <a:pt x="1245869" y="825500"/>
                </a:lnTo>
                <a:lnTo>
                  <a:pt x="1261209" y="876300"/>
                </a:lnTo>
                <a:lnTo>
                  <a:pt x="1277269" y="914400"/>
                </a:lnTo>
                <a:lnTo>
                  <a:pt x="1293850" y="965200"/>
                </a:lnTo>
                <a:lnTo>
                  <a:pt x="1310751" y="1016000"/>
                </a:lnTo>
                <a:lnTo>
                  <a:pt x="1327770" y="1054100"/>
                </a:lnTo>
                <a:lnTo>
                  <a:pt x="1344707" y="1104900"/>
                </a:lnTo>
                <a:lnTo>
                  <a:pt x="1362447" y="1155700"/>
                </a:lnTo>
                <a:lnTo>
                  <a:pt x="1397977" y="1244600"/>
                </a:lnTo>
                <a:lnTo>
                  <a:pt x="1433566" y="1346200"/>
                </a:lnTo>
                <a:lnTo>
                  <a:pt x="1487037" y="1485900"/>
                </a:lnTo>
                <a:lnTo>
                  <a:pt x="1701253" y="2070100"/>
                </a:lnTo>
                <a:lnTo>
                  <a:pt x="1754705" y="2222500"/>
                </a:lnTo>
                <a:lnTo>
                  <a:pt x="1770535" y="2260600"/>
                </a:lnTo>
                <a:lnTo>
                  <a:pt x="1786097" y="2311400"/>
                </a:lnTo>
                <a:lnTo>
                  <a:pt x="1802051" y="2349500"/>
                </a:lnTo>
                <a:lnTo>
                  <a:pt x="1819059" y="2400300"/>
                </a:lnTo>
                <a:lnTo>
                  <a:pt x="3842547" y="2400300"/>
                </a:lnTo>
                <a:lnTo>
                  <a:pt x="4153958" y="2159000"/>
                </a:lnTo>
                <a:lnTo>
                  <a:pt x="3240754" y="2159000"/>
                </a:lnTo>
                <a:lnTo>
                  <a:pt x="3240370" y="2146300"/>
                </a:lnTo>
                <a:lnTo>
                  <a:pt x="3239991" y="2146300"/>
                </a:lnTo>
                <a:lnTo>
                  <a:pt x="3239787" y="2133600"/>
                </a:lnTo>
                <a:lnTo>
                  <a:pt x="3239927" y="2133600"/>
                </a:lnTo>
                <a:lnTo>
                  <a:pt x="3243664" y="2082800"/>
                </a:lnTo>
                <a:lnTo>
                  <a:pt x="3247492" y="2032000"/>
                </a:lnTo>
                <a:lnTo>
                  <a:pt x="3249452" y="2006600"/>
                </a:lnTo>
                <a:lnTo>
                  <a:pt x="2507824" y="2006600"/>
                </a:lnTo>
                <a:lnTo>
                  <a:pt x="2468763" y="1968500"/>
                </a:lnTo>
                <a:lnTo>
                  <a:pt x="2431304" y="1917700"/>
                </a:lnTo>
                <a:lnTo>
                  <a:pt x="2395582" y="1879600"/>
                </a:lnTo>
                <a:lnTo>
                  <a:pt x="2361734" y="1841500"/>
                </a:lnTo>
                <a:lnTo>
                  <a:pt x="2330350" y="1790700"/>
                </a:lnTo>
                <a:lnTo>
                  <a:pt x="2236344" y="1676400"/>
                </a:lnTo>
                <a:lnTo>
                  <a:pt x="2173763" y="1587500"/>
                </a:lnTo>
                <a:lnTo>
                  <a:pt x="1954912" y="1308100"/>
                </a:lnTo>
                <a:lnTo>
                  <a:pt x="1892335" y="1219200"/>
                </a:lnTo>
                <a:lnTo>
                  <a:pt x="1829692" y="1143000"/>
                </a:lnTo>
                <a:lnTo>
                  <a:pt x="1798337" y="1092200"/>
                </a:lnTo>
                <a:lnTo>
                  <a:pt x="1704108" y="977900"/>
                </a:lnTo>
                <a:lnTo>
                  <a:pt x="1672633" y="927100"/>
                </a:lnTo>
                <a:lnTo>
                  <a:pt x="1577967" y="812800"/>
                </a:lnTo>
                <a:lnTo>
                  <a:pt x="1548961" y="774700"/>
                </a:lnTo>
                <a:lnTo>
                  <a:pt x="1520618" y="736600"/>
                </a:lnTo>
                <a:lnTo>
                  <a:pt x="1492491" y="698500"/>
                </a:lnTo>
                <a:lnTo>
                  <a:pt x="1464138" y="660400"/>
                </a:lnTo>
                <a:lnTo>
                  <a:pt x="1435112" y="609600"/>
                </a:lnTo>
                <a:lnTo>
                  <a:pt x="1404968" y="584200"/>
                </a:lnTo>
                <a:lnTo>
                  <a:pt x="1373263" y="546100"/>
                </a:lnTo>
                <a:lnTo>
                  <a:pt x="1339551" y="508000"/>
                </a:lnTo>
                <a:lnTo>
                  <a:pt x="1303387" y="469900"/>
                </a:lnTo>
                <a:lnTo>
                  <a:pt x="1264327" y="444500"/>
                </a:lnTo>
                <a:lnTo>
                  <a:pt x="1221925" y="419100"/>
                </a:lnTo>
                <a:close/>
              </a:path>
              <a:path w="5117465" h="4622800">
                <a:moveTo>
                  <a:pt x="5073385" y="1282700"/>
                </a:moveTo>
                <a:lnTo>
                  <a:pt x="5026520" y="1282700"/>
                </a:lnTo>
                <a:lnTo>
                  <a:pt x="5003360" y="1295400"/>
                </a:lnTo>
                <a:lnTo>
                  <a:pt x="4869545" y="1371600"/>
                </a:lnTo>
                <a:lnTo>
                  <a:pt x="4780411" y="1409700"/>
                </a:lnTo>
                <a:lnTo>
                  <a:pt x="4646748" y="1485900"/>
                </a:lnTo>
                <a:lnTo>
                  <a:pt x="4557621" y="1524000"/>
                </a:lnTo>
                <a:lnTo>
                  <a:pt x="4423826" y="1600200"/>
                </a:lnTo>
                <a:lnTo>
                  <a:pt x="4379184" y="1612900"/>
                </a:lnTo>
                <a:lnTo>
                  <a:pt x="4200303" y="1714500"/>
                </a:lnTo>
                <a:lnTo>
                  <a:pt x="4155484" y="1727200"/>
                </a:lnTo>
                <a:lnTo>
                  <a:pt x="4065703" y="1778000"/>
                </a:lnTo>
                <a:lnTo>
                  <a:pt x="4019878" y="1803400"/>
                </a:lnTo>
                <a:lnTo>
                  <a:pt x="3973965" y="1816100"/>
                </a:lnTo>
                <a:lnTo>
                  <a:pt x="3835776" y="1892300"/>
                </a:lnTo>
                <a:lnTo>
                  <a:pt x="3789589" y="1905000"/>
                </a:lnTo>
                <a:lnTo>
                  <a:pt x="3697081" y="1955800"/>
                </a:lnTo>
                <a:lnTo>
                  <a:pt x="3650776" y="1968500"/>
                </a:lnTo>
                <a:lnTo>
                  <a:pt x="3604447" y="1993900"/>
                </a:lnTo>
                <a:lnTo>
                  <a:pt x="3419057" y="2082800"/>
                </a:lnTo>
                <a:lnTo>
                  <a:pt x="3372732" y="2095500"/>
                </a:lnTo>
                <a:lnTo>
                  <a:pt x="3280166" y="2146300"/>
                </a:lnTo>
                <a:lnTo>
                  <a:pt x="3261756" y="2146300"/>
                </a:lnTo>
                <a:lnTo>
                  <a:pt x="3251686" y="2159000"/>
                </a:lnTo>
                <a:lnTo>
                  <a:pt x="4153958" y="2159000"/>
                </a:lnTo>
                <a:lnTo>
                  <a:pt x="4252298" y="2082800"/>
                </a:lnTo>
                <a:lnTo>
                  <a:pt x="4652699" y="1765300"/>
                </a:lnTo>
                <a:lnTo>
                  <a:pt x="4772729" y="1676400"/>
                </a:lnTo>
                <a:lnTo>
                  <a:pt x="4892704" y="1574800"/>
                </a:lnTo>
                <a:lnTo>
                  <a:pt x="4935037" y="1536700"/>
                </a:lnTo>
                <a:lnTo>
                  <a:pt x="4976311" y="1511300"/>
                </a:lnTo>
                <a:lnTo>
                  <a:pt x="5016686" y="1473200"/>
                </a:lnTo>
                <a:lnTo>
                  <a:pt x="5056322" y="1435100"/>
                </a:lnTo>
                <a:lnTo>
                  <a:pt x="5095378" y="1397000"/>
                </a:lnTo>
                <a:lnTo>
                  <a:pt x="5116845" y="1346200"/>
                </a:lnTo>
                <a:lnTo>
                  <a:pt x="5112181" y="1320800"/>
                </a:lnTo>
                <a:lnTo>
                  <a:pt x="5095944" y="1295400"/>
                </a:lnTo>
                <a:lnTo>
                  <a:pt x="5073385" y="1282700"/>
                </a:lnTo>
                <a:close/>
              </a:path>
              <a:path w="5117465" h="4622800">
                <a:moveTo>
                  <a:pt x="3389661" y="0"/>
                </a:moveTo>
                <a:lnTo>
                  <a:pt x="3352239" y="0"/>
                </a:lnTo>
                <a:lnTo>
                  <a:pt x="3321665" y="12700"/>
                </a:lnTo>
                <a:lnTo>
                  <a:pt x="3296106" y="38100"/>
                </a:lnTo>
                <a:lnTo>
                  <a:pt x="3273727" y="88900"/>
                </a:lnTo>
                <a:lnTo>
                  <a:pt x="3197925" y="266700"/>
                </a:lnTo>
                <a:lnTo>
                  <a:pt x="3160139" y="368300"/>
                </a:lnTo>
                <a:lnTo>
                  <a:pt x="3141330" y="406400"/>
                </a:lnTo>
                <a:lnTo>
                  <a:pt x="3122595" y="457200"/>
                </a:lnTo>
                <a:lnTo>
                  <a:pt x="3103952" y="508000"/>
                </a:lnTo>
                <a:lnTo>
                  <a:pt x="3009727" y="749300"/>
                </a:lnTo>
                <a:lnTo>
                  <a:pt x="2557927" y="1892300"/>
                </a:lnTo>
                <a:lnTo>
                  <a:pt x="2546337" y="1917700"/>
                </a:lnTo>
                <a:lnTo>
                  <a:pt x="2534092" y="1943100"/>
                </a:lnTo>
                <a:lnTo>
                  <a:pt x="2521239" y="1981200"/>
                </a:lnTo>
                <a:lnTo>
                  <a:pt x="2507824" y="2006600"/>
                </a:lnTo>
                <a:lnTo>
                  <a:pt x="3249452" y="2006600"/>
                </a:lnTo>
                <a:lnTo>
                  <a:pt x="3251413" y="1981200"/>
                </a:lnTo>
                <a:lnTo>
                  <a:pt x="3255433" y="1930400"/>
                </a:lnTo>
                <a:lnTo>
                  <a:pt x="3259553" y="1879600"/>
                </a:lnTo>
                <a:lnTo>
                  <a:pt x="3263778" y="1828800"/>
                </a:lnTo>
                <a:lnTo>
                  <a:pt x="3268110" y="1778000"/>
                </a:lnTo>
                <a:lnTo>
                  <a:pt x="3272554" y="1727200"/>
                </a:lnTo>
                <a:lnTo>
                  <a:pt x="3277112" y="1689100"/>
                </a:lnTo>
                <a:lnTo>
                  <a:pt x="3281788" y="1638300"/>
                </a:lnTo>
                <a:lnTo>
                  <a:pt x="3286585" y="1587500"/>
                </a:lnTo>
                <a:lnTo>
                  <a:pt x="3291507" y="1536700"/>
                </a:lnTo>
                <a:lnTo>
                  <a:pt x="3296557" y="1485900"/>
                </a:lnTo>
                <a:lnTo>
                  <a:pt x="3301738" y="1435100"/>
                </a:lnTo>
                <a:lnTo>
                  <a:pt x="3307055" y="1384300"/>
                </a:lnTo>
                <a:lnTo>
                  <a:pt x="3312509" y="1333500"/>
                </a:lnTo>
                <a:lnTo>
                  <a:pt x="3318106" y="1282700"/>
                </a:lnTo>
                <a:lnTo>
                  <a:pt x="3323847" y="1231900"/>
                </a:lnTo>
                <a:lnTo>
                  <a:pt x="3329737" y="1181100"/>
                </a:lnTo>
                <a:lnTo>
                  <a:pt x="3335779" y="1130300"/>
                </a:lnTo>
                <a:lnTo>
                  <a:pt x="3341976" y="1079500"/>
                </a:lnTo>
                <a:lnTo>
                  <a:pt x="3348331" y="1041400"/>
                </a:lnTo>
                <a:lnTo>
                  <a:pt x="3354849" y="990600"/>
                </a:lnTo>
                <a:lnTo>
                  <a:pt x="3361532" y="939800"/>
                </a:lnTo>
                <a:lnTo>
                  <a:pt x="3368384" y="889000"/>
                </a:lnTo>
                <a:lnTo>
                  <a:pt x="3375408" y="838200"/>
                </a:lnTo>
                <a:lnTo>
                  <a:pt x="3382608" y="787400"/>
                </a:lnTo>
                <a:lnTo>
                  <a:pt x="3389986" y="736600"/>
                </a:lnTo>
                <a:lnTo>
                  <a:pt x="3397547" y="685800"/>
                </a:lnTo>
                <a:lnTo>
                  <a:pt x="3405294" y="635000"/>
                </a:lnTo>
                <a:lnTo>
                  <a:pt x="3413231" y="584200"/>
                </a:lnTo>
                <a:lnTo>
                  <a:pt x="3421359" y="546100"/>
                </a:lnTo>
                <a:lnTo>
                  <a:pt x="3429684" y="495300"/>
                </a:lnTo>
                <a:lnTo>
                  <a:pt x="3438208" y="444500"/>
                </a:lnTo>
                <a:lnTo>
                  <a:pt x="3446935" y="393700"/>
                </a:lnTo>
                <a:lnTo>
                  <a:pt x="3455868" y="342900"/>
                </a:lnTo>
                <a:lnTo>
                  <a:pt x="3465070" y="292100"/>
                </a:lnTo>
                <a:lnTo>
                  <a:pt x="3472962" y="228600"/>
                </a:lnTo>
                <a:lnTo>
                  <a:pt x="3479212" y="177800"/>
                </a:lnTo>
                <a:lnTo>
                  <a:pt x="3483490" y="127000"/>
                </a:lnTo>
                <a:lnTo>
                  <a:pt x="3479379" y="76200"/>
                </a:lnTo>
                <a:lnTo>
                  <a:pt x="3461505" y="38100"/>
                </a:lnTo>
                <a:lnTo>
                  <a:pt x="3431166" y="12700"/>
                </a:lnTo>
                <a:lnTo>
                  <a:pt x="3389661" y="0"/>
                </a:lnTo>
                <a:close/>
              </a:path>
            </a:pathLst>
          </a:custGeom>
          <a:solidFill>
            <a:srgbClr val="98CACB"/>
          </a:solidFill>
        </p:spPr>
        <p:txBody>
          <a:bodyPr wrap="square" lIns="0" tIns="0" rIns="0" bIns="0" rtlCol="0"/>
          <a:lstStyle/>
          <a:p>
            <a:endParaRPr/>
          </a:p>
        </p:txBody>
      </p:sp>
      <p:sp>
        <p:nvSpPr>
          <p:cNvPr id="19" name="object 19"/>
          <p:cNvSpPr txBox="1">
            <a:spLocks noGrp="1"/>
          </p:cNvSpPr>
          <p:nvPr>
            <p:ph type="title"/>
          </p:nvPr>
        </p:nvSpPr>
        <p:spPr>
          <a:xfrm>
            <a:off x="6934155" y="4627574"/>
            <a:ext cx="6244590" cy="2035810"/>
          </a:xfrm>
          <a:prstGeom prst="rect">
            <a:avLst/>
          </a:prstGeom>
        </p:spPr>
        <p:txBody>
          <a:bodyPr vert="horz" wrap="square" lIns="0" tIns="12065" rIns="0" bIns="0" rtlCol="0">
            <a:spAutoFit/>
          </a:bodyPr>
          <a:lstStyle/>
          <a:p>
            <a:pPr marL="491490" marR="5080" indent="-479425">
              <a:lnSpc>
                <a:spcPct val="100000"/>
              </a:lnSpc>
              <a:spcBef>
                <a:spcPts val="95"/>
              </a:spcBef>
            </a:pPr>
            <a:r>
              <a:rPr dirty="0">
                <a:solidFill>
                  <a:srgbClr val="FFFFFF"/>
                </a:solidFill>
                <a:latin typeface="+mn-lt"/>
              </a:rPr>
              <a:t>DOVE TROVIAMO LA PLASTICA?</a:t>
            </a:r>
          </a:p>
        </p:txBody>
      </p:sp>
      <p:sp>
        <p:nvSpPr>
          <p:cNvPr id="20" name="object 20"/>
          <p:cNvSpPr txBox="1">
            <a:spLocks noGrp="1"/>
          </p:cNvSpPr>
          <p:nvPr>
            <p:ph type="sldNum" sz="quarter" idx="7"/>
          </p:nvPr>
        </p:nvSpPr>
        <p:spPr>
          <a:prstGeom prst="rect">
            <a:avLst/>
          </a:prstGeom>
        </p:spPr>
        <p:txBody>
          <a:bodyPr vert="horz" wrap="square" lIns="0" tIns="8255" rIns="0" bIns="0" rtlCol="0">
            <a:spAutoFit/>
          </a:bodyPr>
          <a:lstStyle/>
          <a:p>
            <a:pPr marL="38100">
              <a:lnSpc>
                <a:spcPct val="100000"/>
              </a:lnSpc>
              <a:spcBef>
                <a:spcPts val="65"/>
              </a:spcBef>
            </a:pPr>
            <a:fld id="{81D60167-4931-47E6-BA6A-407CBD079E47}" type="slidenum">
              <a:rPr spc="-25" dirty="0"/>
              <a:t>4</a:t>
            </a:fld>
            <a:endParaRPr spc="-25"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3266969"/>
            <a:ext cx="10744835" cy="7550784"/>
            <a:chOff x="0" y="3266969"/>
            <a:chExt cx="10744835" cy="7550784"/>
          </a:xfrm>
        </p:grpSpPr>
        <p:sp>
          <p:nvSpPr>
            <p:cNvPr id="3" name="object 3"/>
            <p:cNvSpPr/>
            <p:nvPr/>
          </p:nvSpPr>
          <p:spPr>
            <a:xfrm>
              <a:off x="0" y="3266969"/>
              <a:ext cx="7444740" cy="7550784"/>
            </a:xfrm>
            <a:custGeom>
              <a:avLst/>
              <a:gdLst/>
              <a:ahLst/>
              <a:cxnLst/>
              <a:rect l="l" t="t" r="r" b="b"/>
              <a:pathLst>
                <a:path w="7444740" h="7550784">
                  <a:moveTo>
                    <a:pt x="2213079" y="0"/>
                  </a:moveTo>
                  <a:lnTo>
                    <a:pt x="2163710" y="828"/>
                  </a:lnTo>
                  <a:lnTo>
                    <a:pt x="2114304" y="2540"/>
                  </a:lnTo>
                  <a:lnTo>
                    <a:pt x="2064881" y="4954"/>
                  </a:lnTo>
                  <a:lnTo>
                    <a:pt x="2015457" y="7893"/>
                  </a:lnTo>
                  <a:lnTo>
                    <a:pt x="1966050" y="11175"/>
                  </a:lnTo>
                  <a:lnTo>
                    <a:pt x="1814562" y="21738"/>
                  </a:lnTo>
                  <a:lnTo>
                    <a:pt x="1761750" y="25660"/>
                  </a:lnTo>
                  <a:lnTo>
                    <a:pt x="1708951" y="29928"/>
                  </a:lnTo>
                  <a:lnTo>
                    <a:pt x="1656194" y="34648"/>
                  </a:lnTo>
                  <a:lnTo>
                    <a:pt x="1603506" y="39929"/>
                  </a:lnTo>
                  <a:lnTo>
                    <a:pt x="1550916" y="45878"/>
                  </a:lnTo>
                  <a:lnTo>
                    <a:pt x="1498450" y="52603"/>
                  </a:lnTo>
                  <a:lnTo>
                    <a:pt x="1446137" y="60210"/>
                  </a:lnTo>
                  <a:lnTo>
                    <a:pt x="1397034" y="68164"/>
                  </a:lnTo>
                  <a:lnTo>
                    <a:pt x="1348086" y="76792"/>
                  </a:lnTo>
                  <a:lnTo>
                    <a:pt x="1299292" y="86086"/>
                  </a:lnTo>
                  <a:lnTo>
                    <a:pt x="1250652" y="96038"/>
                  </a:lnTo>
                  <a:lnTo>
                    <a:pt x="1202167" y="106640"/>
                  </a:lnTo>
                  <a:lnTo>
                    <a:pt x="1153837" y="117884"/>
                  </a:lnTo>
                  <a:lnTo>
                    <a:pt x="1105662" y="129762"/>
                  </a:lnTo>
                  <a:lnTo>
                    <a:pt x="1057641" y="142266"/>
                  </a:lnTo>
                  <a:lnTo>
                    <a:pt x="1009776" y="155388"/>
                  </a:lnTo>
                  <a:lnTo>
                    <a:pt x="962065" y="169120"/>
                  </a:lnTo>
                  <a:lnTo>
                    <a:pt x="914510" y="183454"/>
                  </a:lnTo>
                  <a:lnTo>
                    <a:pt x="867110" y="198383"/>
                  </a:lnTo>
                  <a:lnTo>
                    <a:pt x="819866" y="213898"/>
                  </a:lnTo>
                  <a:lnTo>
                    <a:pt x="772777" y="229991"/>
                  </a:lnTo>
                  <a:lnTo>
                    <a:pt x="725844" y="246655"/>
                  </a:lnTo>
                  <a:lnTo>
                    <a:pt x="676767" y="264914"/>
                  </a:lnTo>
                  <a:lnTo>
                    <a:pt x="628117" y="284010"/>
                  </a:lnTo>
                  <a:lnTo>
                    <a:pt x="579872" y="303904"/>
                  </a:lnTo>
                  <a:lnTo>
                    <a:pt x="532014" y="324558"/>
                  </a:lnTo>
                  <a:lnTo>
                    <a:pt x="484520" y="345932"/>
                  </a:lnTo>
                  <a:lnTo>
                    <a:pt x="437371" y="367987"/>
                  </a:lnTo>
                  <a:lnTo>
                    <a:pt x="390546" y="390685"/>
                  </a:lnTo>
                  <a:lnTo>
                    <a:pt x="344024" y="413987"/>
                  </a:lnTo>
                  <a:lnTo>
                    <a:pt x="297784" y="437854"/>
                  </a:lnTo>
                  <a:lnTo>
                    <a:pt x="251807" y="462247"/>
                  </a:lnTo>
                  <a:lnTo>
                    <a:pt x="206071" y="487127"/>
                  </a:lnTo>
                  <a:lnTo>
                    <a:pt x="160556" y="512456"/>
                  </a:lnTo>
                  <a:lnTo>
                    <a:pt x="115242" y="538194"/>
                  </a:lnTo>
                  <a:lnTo>
                    <a:pt x="70107" y="564303"/>
                  </a:lnTo>
                  <a:lnTo>
                    <a:pt x="25131" y="590744"/>
                  </a:lnTo>
                  <a:lnTo>
                    <a:pt x="0" y="605728"/>
                  </a:lnTo>
                  <a:lnTo>
                    <a:pt x="0" y="7533287"/>
                  </a:lnTo>
                  <a:lnTo>
                    <a:pt x="24825" y="7531352"/>
                  </a:lnTo>
                  <a:lnTo>
                    <a:pt x="77189" y="7527658"/>
                  </a:lnTo>
                  <a:lnTo>
                    <a:pt x="129582" y="7524305"/>
                  </a:lnTo>
                  <a:lnTo>
                    <a:pt x="181998" y="7521255"/>
                  </a:lnTo>
                  <a:lnTo>
                    <a:pt x="234430" y="7518466"/>
                  </a:lnTo>
                  <a:lnTo>
                    <a:pt x="339318" y="7513509"/>
                  </a:lnTo>
                  <a:lnTo>
                    <a:pt x="442266" y="7509256"/>
                  </a:lnTo>
                  <a:lnTo>
                    <a:pt x="492785" y="7507462"/>
                  </a:lnTo>
                  <a:lnTo>
                    <a:pt x="543315" y="7505884"/>
                  </a:lnTo>
                  <a:lnTo>
                    <a:pt x="593853" y="7504527"/>
                  </a:lnTo>
                  <a:lnTo>
                    <a:pt x="644398" y="7503398"/>
                  </a:lnTo>
                  <a:lnTo>
                    <a:pt x="694946" y="7502503"/>
                  </a:lnTo>
                  <a:lnTo>
                    <a:pt x="745495" y="7501846"/>
                  </a:lnTo>
                  <a:lnTo>
                    <a:pt x="796042" y="7501434"/>
                  </a:lnTo>
                  <a:lnTo>
                    <a:pt x="846584" y="7501272"/>
                  </a:lnTo>
                  <a:lnTo>
                    <a:pt x="898203" y="7501428"/>
                  </a:lnTo>
                  <a:lnTo>
                    <a:pt x="949821" y="7501927"/>
                  </a:lnTo>
                  <a:lnTo>
                    <a:pt x="1001440" y="7502708"/>
                  </a:lnTo>
                  <a:lnTo>
                    <a:pt x="1053060" y="7503710"/>
                  </a:lnTo>
                  <a:lnTo>
                    <a:pt x="1738337" y="7520077"/>
                  </a:lnTo>
                  <a:lnTo>
                    <a:pt x="1793438" y="7523567"/>
                  </a:lnTo>
                  <a:lnTo>
                    <a:pt x="2000915" y="7537717"/>
                  </a:lnTo>
                  <a:lnTo>
                    <a:pt x="2052793" y="7540881"/>
                  </a:lnTo>
                  <a:lnTo>
                    <a:pt x="2104679" y="7543651"/>
                  </a:lnTo>
                  <a:lnTo>
                    <a:pt x="2156577" y="7545905"/>
                  </a:lnTo>
                  <a:lnTo>
                    <a:pt x="2208490" y="7547522"/>
                  </a:lnTo>
                  <a:lnTo>
                    <a:pt x="2259427" y="7548593"/>
                  </a:lnTo>
                  <a:lnTo>
                    <a:pt x="2310372" y="7549373"/>
                  </a:lnTo>
                  <a:lnTo>
                    <a:pt x="2361322" y="7549898"/>
                  </a:lnTo>
                  <a:lnTo>
                    <a:pt x="2412278" y="7550207"/>
                  </a:lnTo>
                  <a:lnTo>
                    <a:pt x="2514201" y="7550329"/>
                  </a:lnTo>
                  <a:lnTo>
                    <a:pt x="2819990" y="7549469"/>
                  </a:lnTo>
                  <a:lnTo>
                    <a:pt x="3016942" y="7550252"/>
                  </a:lnTo>
                  <a:lnTo>
                    <a:pt x="3066165" y="7549956"/>
                  </a:lnTo>
                  <a:lnTo>
                    <a:pt x="3115365" y="7549114"/>
                  </a:lnTo>
                  <a:lnTo>
                    <a:pt x="3164535" y="7547553"/>
                  </a:lnTo>
                  <a:lnTo>
                    <a:pt x="3208886" y="7545594"/>
                  </a:lnTo>
                  <a:lnTo>
                    <a:pt x="3253531" y="7543301"/>
                  </a:lnTo>
                  <a:lnTo>
                    <a:pt x="3298775" y="7540707"/>
                  </a:lnTo>
                  <a:lnTo>
                    <a:pt x="3344925" y="7537845"/>
                  </a:lnTo>
                  <a:lnTo>
                    <a:pt x="3658027" y="7516894"/>
                  </a:lnTo>
                  <a:lnTo>
                    <a:pt x="3830000" y="7498584"/>
                  </a:lnTo>
                  <a:lnTo>
                    <a:pt x="3935378" y="7486905"/>
                  </a:lnTo>
                  <a:lnTo>
                    <a:pt x="4038216" y="7474967"/>
                  </a:lnTo>
                  <a:lnTo>
                    <a:pt x="4135146" y="7464076"/>
                  </a:lnTo>
                  <a:lnTo>
                    <a:pt x="4183581" y="7458407"/>
                  </a:lnTo>
                  <a:lnTo>
                    <a:pt x="4231945" y="7452334"/>
                  </a:lnTo>
                  <a:lnTo>
                    <a:pt x="4280199" y="7445667"/>
                  </a:lnTo>
                  <a:lnTo>
                    <a:pt x="4328305" y="7438215"/>
                  </a:lnTo>
                  <a:lnTo>
                    <a:pt x="4376225" y="7429787"/>
                  </a:lnTo>
                  <a:lnTo>
                    <a:pt x="4476731" y="7410622"/>
                  </a:lnTo>
                  <a:lnTo>
                    <a:pt x="4577081" y="7390758"/>
                  </a:lnTo>
                  <a:lnTo>
                    <a:pt x="4627183" y="7380497"/>
                  </a:lnTo>
                  <a:lnTo>
                    <a:pt x="4677229" y="7369984"/>
                  </a:lnTo>
                  <a:lnTo>
                    <a:pt x="4727212" y="7359190"/>
                  </a:lnTo>
                  <a:lnTo>
                    <a:pt x="4777128" y="7348091"/>
                  </a:lnTo>
                  <a:lnTo>
                    <a:pt x="4826969" y="7336659"/>
                  </a:lnTo>
                  <a:lnTo>
                    <a:pt x="4876731" y="7324869"/>
                  </a:lnTo>
                  <a:lnTo>
                    <a:pt x="4926407" y="7312695"/>
                  </a:lnTo>
                  <a:lnTo>
                    <a:pt x="4975993" y="7300110"/>
                  </a:lnTo>
                  <a:lnTo>
                    <a:pt x="5025481" y="7287088"/>
                  </a:lnTo>
                  <a:lnTo>
                    <a:pt x="5074866" y="7273603"/>
                  </a:lnTo>
                  <a:lnTo>
                    <a:pt x="5124142" y="7259628"/>
                  </a:lnTo>
                  <a:lnTo>
                    <a:pt x="5173304" y="7245139"/>
                  </a:lnTo>
                  <a:lnTo>
                    <a:pt x="5222346" y="7230107"/>
                  </a:lnTo>
                  <a:lnTo>
                    <a:pt x="5271472" y="7214530"/>
                  </a:lnTo>
                  <a:lnTo>
                    <a:pt x="5320418" y="7198551"/>
                  </a:lnTo>
                  <a:lnTo>
                    <a:pt x="5369178" y="7182153"/>
                  </a:lnTo>
                  <a:lnTo>
                    <a:pt x="5417746" y="7165317"/>
                  </a:lnTo>
                  <a:lnTo>
                    <a:pt x="5466115" y="7148028"/>
                  </a:lnTo>
                  <a:lnTo>
                    <a:pt x="5514278" y="7130267"/>
                  </a:lnTo>
                  <a:lnTo>
                    <a:pt x="5562230" y="7112017"/>
                  </a:lnTo>
                  <a:lnTo>
                    <a:pt x="5609963" y="7093261"/>
                  </a:lnTo>
                  <a:lnTo>
                    <a:pt x="5657472" y="7073981"/>
                  </a:lnTo>
                  <a:lnTo>
                    <a:pt x="5704749" y="7054160"/>
                  </a:lnTo>
                  <a:lnTo>
                    <a:pt x="5751788" y="7033781"/>
                  </a:lnTo>
                  <a:lnTo>
                    <a:pt x="5798583" y="7012826"/>
                  </a:lnTo>
                  <a:lnTo>
                    <a:pt x="5845127" y="6991278"/>
                  </a:lnTo>
                  <a:lnTo>
                    <a:pt x="5891414" y="6969120"/>
                  </a:lnTo>
                  <a:lnTo>
                    <a:pt x="5937437" y="6946334"/>
                  </a:lnTo>
                  <a:lnTo>
                    <a:pt x="5983190" y="6922902"/>
                  </a:lnTo>
                  <a:lnTo>
                    <a:pt x="6028667" y="6898808"/>
                  </a:lnTo>
                  <a:lnTo>
                    <a:pt x="6073860" y="6874034"/>
                  </a:lnTo>
                  <a:lnTo>
                    <a:pt x="6118337" y="6848824"/>
                  </a:lnTo>
                  <a:lnTo>
                    <a:pt x="6162355" y="6823039"/>
                  </a:lnTo>
                  <a:lnTo>
                    <a:pt x="6205903" y="6796668"/>
                  </a:lnTo>
                  <a:lnTo>
                    <a:pt x="6248971" y="6769699"/>
                  </a:lnTo>
                  <a:lnTo>
                    <a:pt x="6291549" y="6742118"/>
                  </a:lnTo>
                  <a:lnTo>
                    <a:pt x="6333625" y="6713913"/>
                  </a:lnTo>
                  <a:lnTo>
                    <a:pt x="6375189" y="6685071"/>
                  </a:lnTo>
                  <a:lnTo>
                    <a:pt x="6416231" y="6655580"/>
                  </a:lnTo>
                  <a:lnTo>
                    <a:pt x="6456741" y="6625427"/>
                  </a:lnTo>
                  <a:lnTo>
                    <a:pt x="6496706" y="6594600"/>
                  </a:lnTo>
                  <a:lnTo>
                    <a:pt x="6536118" y="6563085"/>
                  </a:lnTo>
                  <a:lnTo>
                    <a:pt x="6574966" y="6530871"/>
                  </a:lnTo>
                  <a:lnTo>
                    <a:pt x="6613238" y="6497945"/>
                  </a:lnTo>
                  <a:lnTo>
                    <a:pt x="6650926" y="6464293"/>
                  </a:lnTo>
                  <a:lnTo>
                    <a:pt x="6688017" y="6429904"/>
                  </a:lnTo>
                  <a:lnTo>
                    <a:pt x="6724501" y="6394765"/>
                  </a:lnTo>
                  <a:lnTo>
                    <a:pt x="6760369" y="6358863"/>
                  </a:lnTo>
                  <a:lnTo>
                    <a:pt x="6795609" y="6322185"/>
                  </a:lnTo>
                  <a:lnTo>
                    <a:pt x="6830210" y="6284720"/>
                  </a:lnTo>
                  <a:lnTo>
                    <a:pt x="6864164" y="6246453"/>
                  </a:lnTo>
                  <a:lnTo>
                    <a:pt x="6897458" y="6207374"/>
                  </a:lnTo>
                  <a:lnTo>
                    <a:pt x="6930527" y="6166939"/>
                  </a:lnTo>
                  <a:lnTo>
                    <a:pt x="6962609" y="6126053"/>
                  </a:lnTo>
                  <a:lnTo>
                    <a:pt x="6993697" y="6084713"/>
                  </a:lnTo>
                  <a:lnTo>
                    <a:pt x="7023784" y="6042915"/>
                  </a:lnTo>
                  <a:lnTo>
                    <a:pt x="7052865" y="6000657"/>
                  </a:lnTo>
                  <a:lnTo>
                    <a:pt x="7080934" y="5957934"/>
                  </a:lnTo>
                  <a:lnTo>
                    <a:pt x="7107984" y="5914743"/>
                  </a:lnTo>
                  <a:lnTo>
                    <a:pt x="7134010" y="5871081"/>
                  </a:lnTo>
                  <a:lnTo>
                    <a:pt x="7159005" y="5826945"/>
                  </a:lnTo>
                  <a:lnTo>
                    <a:pt x="7182964" y="5782330"/>
                  </a:lnTo>
                  <a:lnTo>
                    <a:pt x="7205879" y="5737234"/>
                  </a:lnTo>
                  <a:lnTo>
                    <a:pt x="7227746" y="5691654"/>
                  </a:lnTo>
                  <a:lnTo>
                    <a:pt x="7248558" y="5645586"/>
                  </a:lnTo>
                  <a:lnTo>
                    <a:pt x="7268309" y="5599026"/>
                  </a:lnTo>
                  <a:lnTo>
                    <a:pt x="7286992" y="5551971"/>
                  </a:lnTo>
                  <a:lnTo>
                    <a:pt x="7304603" y="5504418"/>
                  </a:lnTo>
                  <a:lnTo>
                    <a:pt x="7321134" y="5456363"/>
                  </a:lnTo>
                  <a:lnTo>
                    <a:pt x="7336580" y="5407803"/>
                  </a:lnTo>
                  <a:lnTo>
                    <a:pt x="7350934" y="5358735"/>
                  </a:lnTo>
                  <a:lnTo>
                    <a:pt x="7364191" y="5309155"/>
                  </a:lnTo>
                  <a:lnTo>
                    <a:pt x="7376345" y="5259059"/>
                  </a:lnTo>
                  <a:lnTo>
                    <a:pt x="7387389" y="5208446"/>
                  </a:lnTo>
                  <a:lnTo>
                    <a:pt x="7397317" y="5157310"/>
                  </a:lnTo>
                  <a:lnTo>
                    <a:pt x="7406123" y="5105648"/>
                  </a:lnTo>
                  <a:lnTo>
                    <a:pt x="7413771" y="5055916"/>
                  </a:lnTo>
                  <a:lnTo>
                    <a:pt x="7420848" y="5006177"/>
                  </a:lnTo>
                  <a:lnTo>
                    <a:pt x="7427235" y="4956422"/>
                  </a:lnTo>
                  <a:lnTo>
                    <a:pt x="7432815" y="4906642"/>
                  </a:lnTo>
                  <a:lnTo>
                    <a:pt x="7437470" y="4856828"/>
                  </a:lnTo>
                  <a:lnTo>
                    <a:pt x="7441084" y="4806972"/>
                  </a:lnTo>
                  <a:lnTo>
                    <a:pt x="7443537" y="4757064"/>
                  </a:lnTo>
                  <a:lnTo>
                    <a:pt x="7444713" y="4707095"/>
                  </a:lnTo>
                  <a:lnTo>
                    <a:pt x="7444494" y="4657058"/>
                  </a:lnTo>
                  <a:lnTo>
                    <a:pt x="7442762" y="4606942"/>
                  </a:lnTo>
                  <a:lnTo>
                    <a:pt x="7439400" y="4556740"/>
                  </a:lnTo>
                  <a:lnTo>
                    <a:pt x="7434289" y="4506441"/>
                  </a:lnTo>
                  <a:lnTo>
                    <a:pt x="7428595" y="4455074"/>
                  </a:lnTo>
                  <a:lnTo>
                    <a:pt x="7418615" y="4352112"/>
                  </a:lnTo>
                  <a:lnTo>
                    <a:pt x="7413488" y="4300664"/>
                  </a:lnTo>
                  <a:lnTo>
                    <a:pt x="7407711" y="4249338"/>
                  </a:lnTo>
                  <a:lnTo>
                    <a:pt x="7400862" y="4198206"/>
                  </a:lnTo>
                  <a:lnTo>
                    <a:pt x="7392521" y="4147342"/>
                  </a:lnTo>
                  <a:lnTo>
                    <a:pt x="7383219" y="4097651"/>
                  </a:lnTo>
                  <a:lnTo>
                    <a:pt x="7373434" y="4048138"/>
                  </a:lnTo>
                  <a:lnTo>
                    <a:pt x="7363166" y="3998804"/>
                  </a:lnTo>
                  <a:lnTo>
                    <a:pt x="7352414" y="3949650"/>
                  </a:lnTo>
                  <a:lnTo>
                    <a:pt x="7341177" y="3900676"/>
                  </a:lnTo>
                  <a:lnTo>
                    <a:pt x="7329454" y="3851883"/>
                  </a:lnTo>
                  <a:lnTo>
                    <a:pt x="7317244" y="3803272"/>
                  </a:lnTo>
                  <a:lnTo>
                    <a:pt x="7304547" y="3754843"/>
                  </a:lnTo>
                  <a:lnTo>
                    <a:pt x="7291361" y="3706596"/>
                  </a:lnTo>
                  <a:lnTo>
                    <a:pt x="7277686" y="3658533"/>
                  </a:lnTo>
                  <a:lnTo>
                    <a:pt x="7263520" y="3610653"/>
                  </a:lnTo>
                  <a:lnTo>
                    <a:pt x="7248864" y="3562958"/>
                  </a:lnTo>
                  <a:lnTo>
                    <a:pt x="7233716" y="3515448"/>
                  </a:lnTo>
                  <a:lnTo>
                    <a:pt x="7218075" y="3468123"/>
                  </a:lnTo>
                  <a:lnTo>
                    <a:pt x="7201940" y="3420985"/>
                  </a:lnTo>
                  <a:lnTo>
                    <a:pt x="7185311" y="3374033"/>
                  </a:lnTo>
                  <a:lnTo>
                    <a:pt x="7168187" y="3327268"/>
                  </a:lnTo>
                  <a:lnTo>
                    <a:pt x="7150567" y="3280691"/>
                  </a:lnTo>
                  <a:lnTo>
                    <a:pt x="7132450" y="3234302"/>
                  </a:lnTo>
                  <a:lnTo>
                    <a:pt x="7113835" y="3188102"/>
                  </a:lnTo>
                  <a:lnTo>
                    <a:pt x="7094721" y="3142092"/>
                  </a:lnTo>
                  <a:lnTo>
                    <a:pt x="7075107" y="3096271"/>
                  </a:lnTo>
                  <a:lnTo>
                    <a:pt x="7054994" y="3050642"/>
                  </a:lnTo>
                  <a:lnTo>
                    <a:pt x="7034379" y="3005203"/>
                  </a:lnTo>
                  <a:lnTo>
                    <a:pt x="7013262" y="2959956"/>
                  </a:lnTo>
                  <a:lnTo>
                    <a:pt x="6991642" y="2914901"/>
                  </a:lnTo>
                  <a:lnTo>
                    <a:pt x="6969518" y="2870040"/>
                  </a:lnTo>
                  <a:lnTo>
                    <a:pt x="6946890" y="2825371"/>
                  </a:lnTo>
                  <a:lnTo>
                    <a:pt x="6923756" y="2780897"/>
                  </a:lnTo>
                  <a:lnTo>
                    <a:pt x="6900115" y="2736617"/>
                  </a:lnTo>
                  <a:lnTo>
                    <a:pt x="6875968" y="2692532"/>
                  </a:lnTo>
                  <a:lnTo>
                    <a:pt x="6851312" y="2648644"/>
                  </a:lnTo>
                  <a:lnTo>
                    <a:pt x="6826148" y="2604951"/>
                  </a:lnTo>
                  <a:lnTo>
                    <a:pt x="6800473" y="2561455"/>
                  </a:lnTo>
                  <a:lnTo>
                    <a:pt x="6774289" y="2518156"/>
                  </a:lnTo>
                  <a:lnTo>
                    <a:pt x="6747323" y="2474602"/>
                  </a:lnTo>
                  <a:lnTo>
                    <a:pt x="6719933" y="2431356"/>
                  </a:lnTo>
                  <a:lnTo>
                    <a:pt x="6692119" y="2388418"/>
                  </a:lnTo>
                  <a:lnTo>
                    <a:pt x="6663881" y="2345786"/>
                  </a:lnTo>
                  <a:lnTo>
                    <a:pt x="6635217" y="2303461"/>
                  </a:lnTo>
                  <a:lnTo>
                    <a:pt x="6606128" y="2261442"/>
                  </a:lnTo>
                  <a:lnTo>
                    <a:pt x="6576613" y="2219728"/>
                  </a:lnTo>
                  <a:lnTo>
                    <a:pt x="6546671" y="2178319"/>
                  </a:lnTo>
                  <a:lnTo>
                    <a:pt x="6516303" y="2137213"/>
                  </a:lnTo>
                  <a:lnTo>
                    <a:pt x="6485508" y="2096410"/>
                  </a:lnTo>
                  <a:lnTo>
                    <a:pt x="6454285" y="2055910"/>
                  </a:lnTo>
                  <a:lnTo>
                    <a:pt x="6422635" y="2015712"/>
                  </a:lnTo>
                  <a:lnTo>
                    <a:pt x="6390557" y="1975815"/>
                  </a:lnTo>
                  <a:lnTo>
                    <a:pt x="6358050" y="1936219"/>
                  </a:lnTo>
                  <a:lnTo>
                    <a:pt x="6325114" y="1896922"/>
                  </a:lnTo>
                  <a:lnTo>
                    <a:pt x="6291748" y="1857925"/>
                  </a:lnTo>
                  <a:lnTo>
                    <a:pt x="6258682" y="1820056"/>
                  </a:lnTo>
                  <a:lnTo>
                    <a:pt x="6225271" y="1782557"/>
                  </a:lnTo>
                  <a:lnTo>
                    <a:pt x="6191516" y="1745429"/>
                  </a:lnTo>
                  <a:lnTo>
                    <a:pt x="6157420" y="1708670"/>
                  </a:lnTo>
                  <a:lnTo>
                    <a:pt x="6122983" y="1672279"/>
                  </a:lnTo>
                  <a:lnTo>
                    <a:pt x="6088207" y="1636256"/>
                  </a:lnTo>
                  <a:lnTo>
                    <a:pt x="6053094" y="1600598"/>
                  </a:lnTo>
                  <a:lnTo>
                    <a:pt x="6017644" y="1565305"/>
                  </a:lnTo>
                  <a:lnTo>
                    <a:pt x="5981859" y="1530376"/>
                  </a:lnTo>
                  <a:lnTo>
                    <a:pt x="5945741" y="1495809"/>
                  </a:lnTo>
                  <a:lnTo>
                    <a:pt x="5909291" y="1461605"/>
                  </a:lnTo>
                  <a:lnTo>
                    <a:pt x="5872511" y="1427761"/>
                  </a:lnTo>
                  <a:lnTo>
                    <a:pt x="5835402" y="1394276"/>
                  </a:lnTo>
                  <a:lnTo>
                    <a:pt x="5797965" y="1361150"/>
                  </a:lnTo>
                  <a:lnTo>
                    <a:pt x="5760201" y="1328381"/>
                  </a:lnTo>
                  <a:lnTo>
                    <a:pt x="5722113" y="1295969"/>
                  </a:lnTo>
                  <a:lnTo>
                    <a:pt x="5683702" y="1263912"/>
                  </a:lnTo>
                  <a:lnTo>
                    <a:pt x="5644968" y="1232209"/>
                  </a:lnTo>
                  <a:lnTo>
                    <a:pt x="5605914" y="1200859"/>
                  </a:lnTo>
                  <a:lnTo>
                    <a:pt x="5566541" y="1169861"/>
                  </a:lnTo>
                  <a:lnTo>
                    <a:pt x="5526850" y="1139214"/>
                  </a:lnTo>
                  <a:lnTo>
                    <a:pt x="5487291" y="1109225"/>
                  </a:lnTo>
                  <a:lnTo>
                    <a:pt x="5447500" y="1079586"/>
                  </a:lnTo>
                  <a:lnTo>
                    <a:pt x="5407472" y="1050303"/>
                  </a:lnTo>
                  <a:lnTo>
                    <a:pt x="5367207" y="1021384"/>
                  </a:lnTo>
                  <a:lnTo>
                    <a:pt x="5326701" y="992836"/>
                  </a:lnTo>
                  <a:lnTo>
                    <a:pt x="5285952" y="964666"/>
                  </a:lnTo>
                  <a:lnTo>
                    <a:pt x="5244958" y="936880"/>
                  </a:lnTo>
                  <a:lnTo>
                    <a:pt x="5203716" y="909486"/>
                  </a:lnTo>
                  <a:lnTo>
                    <a:pt x="5162225" y="882490"/>
                  </a:lnTo>
                  <a:lnTo>
                    <a:pt x="5120481" y="855900"/>
                  </a:lnTo>
                  <a:lnTo>
                    <a:pt x="5078482" y="829722"/>
                  </a:lnTo>
                  <a:lnTo>
                    <a:pt x="5036225" y="803964"/>
                  </a:lnTo>
                  <a:lnTo>
                    <a:pt x="4993709" y="778632"/>
                  </a:lnTo>
                  <a:lnTo>
                    <a:pt x="4950931" y="753733"/>
                  </a:lnTo>
                  <a:lnTo>
                    <a:pt x="4907889" y="729274"/>
                  </a:lnTo>
                  <a:lnTo>
                    <a:pt x="4864579" y="705262"/>
                  </a:lnTo>
                  <a:lnTo>
                    <a:pt x="4821001" y="681704"/>
                  </a:lnTo>
                  <a:lnTo>
                    <a:pt x="4777150" y="658608"/>
                  </a:lnTo>
                  <a:lnTo>
                    <a:pt x="4733026" y="635979"/>
                  </a:lnTo>
                  <a:lnTo>
                    <a:pt x="4688624" y="613825"/>
                  </a:lnTo>
                  <a:lnTo>
                    <a:pt x="4643944" y="592153"/>
                  </a:lnTo>
                  <a:lnTo>
                    <a:pt x="4598983" y="570970"/>
                  </a:lnTo>
                  <a:lnTo>
                    <a:pt x="4551507" y="549094"/>
                  </a:lnTo>
                  <a:lnTo>
                    <a:pt x="4503895" y="527479"/>
                  </a:lnTo>
                  <a:lnTo>
                    <a:pt x="4456148" y="506133"/>
                  </a:lnTo>
                  <a:lnTo>
                    <a:pt x="4408271" y="485060"/>
                  </a:lnTo>
                  <a:lnTo>
                    <a:pt x="4360266" y="464268"/>
                  </a:lnTo>
                  <a:lnTo>
                    <a:pt x="4312136" y="443763"/>
                  </a:lnTo>
                  <a:lnTo>
                    <a:pt x="4263883" y="423550"/>
                  </a:lnTo>
                  <a:lnTo>
                    <a:pt x="4215510" y="403637"/>
                  </a:lnTo>
                  <a:lnTo>
                    <a:pt x="4167020" y="384030"/>
                  </a:lnTo>
                  <a:lnTo>
                    <a:pt x="4118415" y="364734"/>
                  </a:lnTo>
                  <a:lnTo>
                    <a:pt x="4069700" y="345756"/>
                  </a:lnTo>
                  <a:lnTo>
                    <a:pt x="4020875" y="327103"/>
                  </a:lnTo>
                  <a:lnTo>
                    <a:pt x="3972666" y="309483"/>
                  </a:lnTo>
                  <a:lnTo>
                    <a:pt x="3924077" y="292840"/>
                  </a:lnTo>
                  <a:lnTo>
                    <a:pt x="3875171" y="277024"/>
                  </a:lnTo>
                  <a:lnTo>
                    <a:pt x="3826007" y="261891"/>
                  </a:lnTo>
                  <a:lnTo>
                    <a:pt x="3776649" y="247291"/>
                  </a:lnTo>
                  <a:lnTo>
                    <a:pt x="3727158" y="233077"/>
                  </a:lnTo>
                  <a:lnTo>
                    <a:pt x="3530183" y="177761"/>
                  </a:lnTo>
                  <a:lnTo>
                    <a:pt x="3481746" y="164582"/>
                  </a:lnTo>
                  <a:lnTo>
                    <a:pt x="3433186" y="151826"/>
                  </a:lnTo>
                  <a:lnTo>
                    <a:pt x="3384501" y="139574"/>
                  </a:lnTo>
                  <a:lnTo>
                    <a:pt x="3335687" y="127905"/>
                  </a:lnTo>
                  <a:lnTo>
                    <a:pt x="3286742" y="116900"/>
                  </a:lnTo>
                  <a:lnTo>
                    <a:pt x="3237663" y="106638"/>
                  </a:lnTo>
                  <a:lnTo>
                    <a:pt x="3189906" y="97436"/>
                  </a:lnTo>
                  <a:lnTo>
                    <a:pt x="3141984" y="88946"/>
                  </a:lnTo>
                  <a:lnTo>
                    <a:pt x="3093925" y="81127"/>
                  </a:lnTo>
                  <a:lnTo>
                    <a:pt x="3045756" y="73940"/>
                  </a:lnTo>
                  <a:lnTo>
                    <a:pt x="2997504" y="67343"/>
                  </a:lnTo>
                  <a:lnTo>
                    <a:pt x="2949195" y="61297"/>
                  </a:lnTo>
                  <a:lnTo>
                    <a:pt x="2900857" y="55760"/>
                  </a:lnTo>
                  <a:lnTo>
                    <a:pt x="2704691" y="34115"/>
                  </a:lnTo>
                  <a:lnTo>
                    <a:pt x="2606531" y="23913"/>
                  </a:lnTo>
                  <a:lnTo>
                    <a:pt x="2557427" y="19183"/>
                  </a:lnTo>
                  <a:lnTo>
                    <a:pt x="2508307" y="14783"/>
                  </a:lnTo>
                  <a:lnTo>
                    <a:pt x="2459169" y="10773"/>
                  </a:lnTo>
                  <a:lnTo>
                    <a:pt x="2410013" y="7217"/>
                  </a:lnTo>
                  <a:lnTo>
                    <a:pt x="2360836" y="4175"/>
                  </a:lnTo>
                  <a:lnTo>
                    <a:pt x="2311639" y="1710"/>
                  </a:lnTo>
                  <a:lnTo>
                    <a:pt x="2262395" y="233"/>
                  </a:lnTo>
                  <a:lnTo>
                    <a:pt x="2213079" y="0"/>
                  </a:lnTo>
                  <a:close/>
                </a:path>
              </a:pathLst>
            </a:custGeom>
            <a:solidFill>
              <a:srgbClr val="98CACB">
                <a:alpha val="69999"/>
              </a:srgbClr>
            </a:solidFill>
          </p:spPr>
          <p:txBody>
            <a:bodyPr wrap="square" lIns="0" tIns="0" rIns="0" bIns="0" rtlCol="0"/>
            <a:lstStyle/>
            <a:p>
              <a:endParaRPr/>
            </a:p>
          </p:txBody>
        </p:sp>
        <p:sp>
          <p:nvSpPr>
            <p:cNvPr id="4" name="object 4"/>
            <p:cNvSpPr/>
            <p:nvPr/>
          </p:nvSpPr>
          <p:spPr>
            <a:xfrm>
              <a:off x="4650093" y="6536040"/>
              <a:ext cx="6094730" cy="915669"/>
            </a:xfrm>
            <a:custGeom>
              <a:avLst/>
              <a:gdLst/>
              <a:ahLst/>
              <a:cxnLst/>
              <a:rect l="l" t="t" r="r" b="b"/>
              <a:pathLst>
                <a:path w="6094730" h="915670">
                  <a:moveTo>
                    <a:pt x="420191" y="0"/>
                  </a:moveTo>
                  <a:lnTo>
                    <a:pt x="217238" y="104"/>
                  </a:lnTo>
                  <a:lnTo>
                    <a:pt x="14240" y="1193"/>
                  </a:lnTo>
                  <a:lnTo>
                    <a:pt x="0" y="817241"/>
                  </a:lnTo>
                  <a:lnTo>
                    <a:pt x="56941" y="818410"/>
                  </a:lnTo>
                  <a:lnTo>
                    <a:pt x="75180" y="818487"/>
                  </a:lnTo>
                  <a:lnTo>
                    <a:pt x="177480" y="817821"/>
                  </a:lnTo>
                  <a:lnTo>
                    <a:pt x="637860" y="813207"/>
                  </a:lnTo>
                  <a:lnTo>
                    <a:pt x="893615" y="811311"/>
                  </a:lnTo>
                  <a:lnTo>
                    <a:pt x="1047051" y="811060"/>
                  </a:lnTo>
                  <a:lnTo>
                    <a:pt x="1149332" y="811424"/>
                  </a:lnTo>
                  <a:lnTo>
                    <a:pt x="1251604" y="812303"/>
                  </a:lnTo>
                  <a:lnTo>
                    <a:pt x="1353864" y="813775"/>
                  </a:lnTo>
                  <a:lnTo>
                    <a:pt x="1456393" y="815962"/>
                  </a:lnTo>
                  <a:lnTo>
                    <a:pt x="1558908" y="818846"/>
                  </a:lnTo>
                  <a:lnTo>
                    <a:pt x="1661412" y="822314"/>
                  </a:lnTo>
                  <a:lnTo>
                    <a:pt x="1815153" y="828359"/>
                  </a:lnTo>
                  <a:lnTo>
                    <a:pt x="2327588" y="851161"/>
                  </a:lnTo>
                  <a:lnTo>
                    <a:pt x="2481339" y="857307"/>
                  </a:lnTo>
                  <a:lnTo>
                    <a:pt x="2583852" y="860867"/>
                  </a:lnTo>
                  <a:lnTo>
                    <a:pt x="2789209" y="866821"/>
                  </a:lnTo>
                  <a:lnTo>
                    <a:pt x="3200172" y="877218"/>
                  </a:lnTo>
                  <a:lnTo>
                    <a:pt x="3662557" y="886900"/>
                  </a:lnTo>
                  <a:lnTo>
                    <a:pt x="4176354" y="895501"/>
                  </a:lnTo>
                  <a:lnTo>
                    <a:pt x="4578077" y="900558"/>
                  </a:lnTo>
                  <a:lnTo>
                    <a:pt x="5883072" y="911943"/>
                  </a:lnTo>
                  <a:lnTo>
                    <a:pt x="6082380" y="915594"/>
                  </a:lnTo>
                  <a:lnTo>
                    <a:pt x="6094526" y="219636"/>
                  </a:lnTo>
                  <a:lnTo>
                    <a:pt x="5942513" y="212340"/>
                  </a:lnTo>
                  <a:lnTo>
                    <a:pt x="3511407" y="89250"/>
                  </a:lnTo>
                  <a:lnTo>
                    <a:pt x="2954318" y="63920"/>
                  </a:lnTo>
                  <a:lnTo>
                    <a:pt x="2549107" y="47327"/>
                  </a:lnTo>
                  <a:lnTo>
                    <a:pt x="2194493" y="34381"/>
                  </a:lnTo>
                  <a:lnTo>
                    <a:pt x="1890487" y="24638"/>
                  </a:lnTo>
                  <a:lnTo>
                    <a:pt x="1586425" y="16300"/>
                  </a:lnTo>
                  <a:lnTo>
                    <a:pt x="1332992" y="10531"/>
                  </a:lnTo>
                  <a:lnTo>
                    <a:pt x="1079509" y="5925"/>
                  </a:lnTo>
                  <a:lnTo>
                    <a:pt x="825973" y="2566"/>
                  </a:lnTo>
                  <a:lnTo>
                    <a:pt x="623102" y="835"/>
                  </a:lnTo>
                  <a:lnTo>
                    <a:pt x="420191" y="0"/>
                  </a:lnTo>
                  <a:close/>
                </a:path>
              </a:pathLst>
            </a:custGeom>
            <a:solidFill>
              <a:srgbClr val="A4C598"/>
            </a:solidFill>
          </p:spPr>
          <p:txBody>
            <a:bodyPr wrap="square" lIns="0" tIns="0" rIns="0" bIns="0" rtlCol="0"/>
            <a:lstStyle/>
            <a:p>
              <a:endParaRPr/>
            </a:p>
          </p:txBody>
        </p:sp>
      </p:grpSp>
      <p:sp>
        <p:nvSpPr>
          <p:cNvPr id="5" name="object 5"/>
          <p:cNvSpPr/>
          <p:nvPr/>
        </p:nvSpPr>
        <p:spPr>
          <a:xfrm>
            <a:off x="16900035" y="691080"/>
            <a:ext cx="3204210" cy="2073275"/>
          </a:xfrm>
          <a:custGeom>
            <a:avLst/>
            <a:gdLst/>
            <a:ahLst/>
            <a:cxnLst/>
            <a:rect l="l" t="t" r="r" b="b"/>
            <a:pathLst>
              <a:path w="3204209" h="2073275">
                <a:moveTo>
                  <a:pt x="2155772" y="0"/>
                </a:moveTo>
                <a:lnTo>
                  <a:pt x="2104845" y="358"/>
                </a:lnTo>
                <a:lnTo>
                  <a:pt x="2053943" y="1359"/>
                </a:lnTo>
                <a:lnTo>
                  <a:pt x="2003070" y="3012"/>
                </a:lnTo>
                <a:lnTo>
                  <a:pt x="1952230" y="5332"/>
                </a:lnTo>
                <a:lnTo>
                  <a:pt x="1901429" y="8328"/>
                </a:lnTo>
                <a:lnTo>
                  <a:pt x="1850670" y="12014"/>
                </a:lnTo>
                <a:lnTo>
                  <a:pt x="1799958" y="16401"/>
                </a:lnTo>
                <a:lnTo>
                  <a:pt x="1749299" y="21502"/>
                </a:lnTo>
                <a:lnTo>
                  <a:pt x="1698696" y="27327"/>
                </a:lnTo>
                <a:lnTo>
                  <a:pt x="1648153" y="33890"/>
                </a:lnTo>
                <a:lnTo>
                  <a:pt x="1597677" y="41201"/>
                </a:lnTo>
                <a:lnTo>
                  <a:pt x="1546563" y="49521"/>
                </a:lnTo>
                <a:lnTo>
                  <a:pt x="1495810" y="58840"/>
                </a:lnTo>
                <a:lnTo>
                  <a:pt x="1445420" y="69153"/>
                </a:lnTo>
                <a:lnTo>
                  <a:pt x="1395390" y="80452"/>
                </a:lnTo>
                <a:lnTo>
                  <a:pt x="1345719" y="92732"/>
                </a:lnTo>
                <a:lnTo>
                  <a:pt x="1296408" y="105988"/>
                </a:lnTo>
                <a:lnTo>
                  <a:pt x="1247456" y="120212"/>
                </a:lnTo>
                <a:lnTo>
                  <a:pt x="1198861" y="135400"/>
                </a:lnTo>
                <a:lnTo>
                  <a:pt x="1150623" y="151546"/>
                </a:lnTo>
                <a:lnTo>
                  <a:pt x="1102741" y="168642"/>
                </a:lnTo>
                <a:lnTo>
                  <a:pt x="1055215" y="186685"/>
                </a:lnTo>
                <a:lnTo>
                  <a:pt x="1008044" y="205667"/>
                </a:lnTo>
                <a:lnTo>
                  <a:pt x="961227" y="225582"/>
                </a:lnTo>
                <a:lnTo>
                  <a:pt x="914763" y="246426"/>
                </a:lnTo>
                <a:lnTo>
                  <a:pt x="868652" y="268191"/>
                </a:lnTo>
                <a:lnTo>
                  <a:pt x="822893" y="290872"/>
                </a:lnTo>
                <a:lnTo>
                  <a:pt x="777485" y="314463"/>
                </a:lnTo>
                <a:lnTo>
                  <a:pt x="732427" y="338958"/>
                </a:lnTo>
                <a:lnTo>
                  <a:pt x="687720" y="364351"/>
                </a:lnTo>
                <a:lnTo>
                  <a:pt x="643361" y="390636"/>
                </a:lnTo>
                <a:lnTo>
                  <a:pt x="599350" y="417807"/>
                </a:lnTo>
                <a:lnTo>
                  <a:pt x="555687" y="445859"/>
                </a:lnTo>
                <a:lnTo>
                  <a:pt x="514791" y="473757"/>
                </a:lnTo>
                <a:lnTo>
                  <a:pt x="475396" y="502939"/>
                </a:lnTo>
                <a:lnTo>
                  <a:pt x="437560" y="533451"/>
                </a:lnTo>
                <a:lnTo>
                  <a:pt x="401340" y="565343"/>
                </a:lnTo>
                <a:lnTo>
                  <a:pt x="366793" y="598662"/>
                </a:lnTo>
                <a:lnTo>
                  <a:pt x="333975" y="633458"/>
                </a:lnTo>
                <a:lnTo>
                  <a:pt x="302944" y="669778"/>
                </a:lnTo>
                <a:lnTo>
                  <a:pt x="273755" y="707672"/>
                </a:lnTo>
                <a:lnTo>
                  <a:pt x="246467" y="747187"/>
                </a:lnTo>
                <a:lnTo>
                  <a:pt x="221135" y="788372"/>
                </a:lnTo>
                <a:lnTo>
                  <a:pt x="197817" y="831275"/>
                </a:lnTo>
                <a:lnTo>
                  <a:pt x="176569" y="875945"/>
                </a:lnTo>
                <a:lnTo>
                  <a:pt x="157448" y="922431"/>
                </a:lnTo>
                <a:lnTo>
                  <a:pt x="139421" y="971745"/>
                </a:lnTo>
                <a:lnTo>
                  <a:pt x="122705" y="1021366"/>
                </a:lnTo>
                <a:lnTo>
                  <a:pt x="107241" y="1071283"/>
                </a:lnTo>
                <a:lnTo>
                  <a:pt x="92972" y="1121488"/>
                </a:lnTo>
                <a:lnTo>
                  <a:pt x="79838" y="1171969"/>
                </a:lnTo>
                <a:lnTo>
                  <a:pt x="67781" y="1222718"/>
                </a:lnTo>
                <a:lnTo>
                  <a:pt x="56744" y="1273725"/>
                </a:lnTo>
                <a:lnTo>
                  <a:pt x="46668" y="1324979"/>
                </a:lnTo>
                <a:lnTo>
                  <a:pt x="37494" y="1376471"/>
                </a:lnTo>
                <a:lnTo>
                  <a:pt x="29164" y="1428192"/>
                </a:lnTo>
                <a:lnTo>
                  <a:pt x="21620" y="1480131"/>
                </a:lnTo>
                <a:lnTo>
                  <a:pt x="15527" y="1529221"/>
                </a:lnTo>
                <a:lnTo>
                  <a:pt x="10678" y="1578348"/>
                </a:lnTo>
                <a:lnTo>
                  <a:pt x="6936" y="1627519"/>
                </a:lnTo>
                <a:lnTo>
                  <a:pt x="4163" y="1676740"/>
                </a:lnTo>
                <a:lnTo>
                  <a:pt x="2221" y="1726021"/>
                </a:lnTo>
                <a:lnTo>
                  <a:pt x="971" y="1775367"/>
                </a:lnTo>
                <a:lnTo>
                  <a:pt x="277" y="1824786"/>
                </a:lnTo>
                <a:lnTo>
                  <a:pt x="0" y="1874285"/>
                </a:lnTo>
                <a:lnTo>
                  <a:pt x="301" y="2073233"/>
                </a:lnTo>
                <a:lnTo>
                  <a:pt x="1624262" y="2073233"/>
                </a:lnTo>
                <a:lnTo>
                  <a:pt x="1625048" y="2067610"/>
                </a:lnTo>
                <a:lnTo>
                  <a:pt x="1625896" y="2063768"/>
                </a:lnTo>
                <a:lnTo>
                  <a:pt x="1639402" y="1796308"/>
                </a:lnTo>
                <a:lnTo>
                  <a:pt x="1642423" y="1743620"/>
                </a:lnTo>
                <a:lnTo>
                  <a:pt x="1645793" y="1690960"/>
                </a:lnTo>
                <a:lnTo>
                  <a:pt x="1649612" y="1638336"/>
                </a:lnTo>
                <a:lnTo>
                  <a:pt x="1654955" y="1583853"/>
                </a:lnTo>
                <a:lnTo>
                  <a:pt x="1662512" y="1529725"/>
                </a:lnTo>
                <a:lnTo>
                  <a:pt x="1672269" y="1475971"/>
                </a:lnTo>
                <a:lnTo>
                  <a:pt x="1684208" y="1422614"/>
                </a:lnTo>
                <a:lnTo>
                  <a:pt x="1698315" y="1369674"/>
                </a:lnTo>
                <a:lnTo>
                  <a:pt x="1714574" y="1317173"/>
                </a:lnTo>
                <a:lnTo>
                  <a:pt x="1733198" y="1270036"/>
                </a:lnTo>
                <a:lnTo>
                  <a:pt x="1756165" y="1227732"/>
                </a:lnTo>
                <a:lnTo>
                  <a:pt x="1783410" y="1190247"/>
                </a:lnTo>
                <a:lnTo>
                  <a:pt x="1814872" y="1157567"/>
                </a:lnTo>
                <a:lnTo>
                  <a:pt x="1850487" y="1129679"/>
                </a:lnTo>
                <a:lnTo>
                  <a:pt x="1890192" y="1106568"/>
                </a:lnTo>
                <a:lnTo>
                  <a:pt x="1933925" y="1088222"/>
                </a:lnTo>
                <a:lnTo>
                  <a:pt x="1981623" y="1074625"/>
                </a:lnTo>
                <a:lnTo>
                  <a:pt x="2032449" y="1065077"/>
                </a:lnTo>
                <a:lnTo>
                  <a:pt x="2082692" y="1059536"/>
                </a:lnTo>
                <a:lnTo>
                  <a:pt x="2132328" y="1058002"/>
                </a:lnTo>
                <a:lnTo>
                  <a:pt x="2181331" y="1060479"/>
                </a:lnTo>
                <a:lnTo>
                  <a:pt x="2229677" y="1066967"/>
                </a:lnTo>
                <a:lnTo>
                  <a:pt x="2277340" y="1077469"/>
                </a:lnTo>
                <a:lnTo>
                  <a:pt x="2324296" y="1091986"/>
                </a:lnTo>
                <a:lnTo>
                  <a:pt x="2370519" y="1110521"/>
                </a:lnTo>
                <a:lnTo>
                  <a:pt x="2415984" y="1133074"/>
                </a:lnTo>
                <a:lnTo>
                  <a:pt x="2460666" y="1159649"/>
                </a:lnTo>
                <a:lnTo>
                  <a:pt x="2498123" y="1186788"/>
                </a:lnTo>
                <a:lnTo>
                  <a:pt x="2531291" y="1218236"/>
                </a:lnTo>
                <a:lnTo>
                  <a:pt x="2558551" y="1254658"/>
                </a:lnTo>
                <a:lnTo>
                  <a:pt x="2578286" y="1296723"/>
                </a:lnTo>
                <a:lnTo>
                  <a:pt x="2593911" y="1343560"/>
                </a:lnTo>
                <a:lnTo>
                  <a:pt x="2608576" y="1390629"/>
                </a:lnTo>
                <a:lnTo>
                  <a:pt x="2621948" y="1437997"/>
                </a:lnTo>
                <a:lnTo>
                  <a:pt x="2633690" y="1485726"/>
                </a:lnTo>
                <a:lnTo>
                  <a:pt x="2643467" y="1533884"/>
                </a:lnTo>
                <a:lnTo>
                  <a:pt x="2650946" y="1582533"/>
                </a:lnTo>
                <a:lnTo>
                  <a:pt x="2655790" y="1631741"/>
                </a:lnTo>
                <a:lnTo>
                  <a:pt x="2657665" y="1681570"/>
                </a:lnTo>
                <a:lnTo>
                  <a:pt x="2658526" y="1786809"/>
                </a:lnTo>
                <a:lnTo>
                  <a:pt x="2661990" y="2057590"/>
                </a:lnTo>
                <a:lnTo>
                  <a:pt x="2663163" y="2065286"/>
                </a:lnTo>
                <a:lnTo>
                  <a:pt x="2663854" y="2073160"/>
                </a:lnTo>
                <a:lnTo>
                  <a:pt x="3204064" y="2073160"/>
                </a:lnTo>
                <a:lnTo>
                  <a:pt x="3204064" y="138509"/>
                </a:lnTo>
                <a:lnTo>
                  <a:pt x="3164503" y="128125"/>
                </a:lnTo>
                <a:lnTo>
                  <a:pt x="3115096" y="115758"/>
                </a:lnTo>
                <a:lnTo>
                  <a:pt x="3065574" y="103971"/>
                </a:lnTo>
                <a:lnTo>
                  <a:pt x="3015935" y="92772"/>
                </a:lnTo>
                <a:lnTo>
                  <a:pt x="2966179" y="82170"/>
                </a:lnTo>
                <a:lnTo>
                  <a:pt x="2916304" y="72175"/>
                </a:lnTo>
                <a:lnTo>
                  <a:pt x="2866311" y="62795"/>
                </a:lnTo>
                <a:lnTo>
                  <a:pt x="2816197" y="54038"/>
                </a:lnTo>
                <a:lnTo>
                  <a:pt x="2765963" y="45914"/>
                </a:lnTo>
                <a:lnTo>
                  <a:pt x="2715607" y="38430"/>
                </a:lnTo>
                <a:lnTo>
                  <a:pt x="2665128" y="31597"/>
                </a:lnTo>
                <a:lnTo>
                  <a:pt x="2614526" y="25423"/>
                </a:lnTo>
                <a:lnTo>
                  <a:pt x="2563799" y="19916"/>
                </a:lnTo>
                <a:lnTo>
                  <a:pt x="2512948" y="15086"/>
                </a:lnTo>
                <a:lnTo>
                  <a:pt x="2461970" y="10941"/>
                </a:lnTo>
                <a:lnTo>
                  <a:pt x="2410865" y="7490"/>
                </a:lnTo>
                <a:lnTo>
                  <a:pt x="2359633" y="4741"/>
                </a:lnTo>
                <a:lnTo>
                  <a:pt x="2308653" y="2653"/>
                </a:lnTo>
                <a:lnTo>
                  <a:pt x="2257681" y="1159"/>
                </a:lnTo>
                <a:lnTo>
                  <a:pt x="2206719" y="270"/>
                </a:lnTo>
                <a:lnTo>
                  <a:pt x="2155772" y="0"/>
                </a:lnTo>
                <a:close/>
              </a:path>
            </a:pathLst>
          </a:custGeom>
          <a:solidFill>
            <a:srgbClr val="EF796A"/>
          </a:solidFill>
        </p:spPr>
        <p:txBody>
          <a:bodyPr wrap="square" lIns="0" tIns="0" rIns="0" bIns="0" rtlCol="0"/>
          <a:lstStyle/>
          <a:p>
            <a:endParaRPr/>
          </a:p>
        </p:txBody>
      </p:sp>
      <p:sp>
        <p:nvSpPr>
          <p:cNvPr id="6" name="object 6"/>
          <p:cNvSpPr/>
          <p:nvPr/>
        </p:nvSpPr>
        <p:spPr>
          <a:xfrm>
            <a:off x="7444854" y="0"/>
            <a:ext cx="4736465" cy="4116704"/>
          </a:xfrm>
          <a:custGeom>
            <a:avLst/>
            <a:gdLst/>
            <a:ahLst/>
            <a:cxnLst/>
            <a:rect l="l" t="t" r="r" b="b"/>
            <a:pathLst>
              <a:path w="4736465" h="4116704">
                <a:moveTo>
                  <a:pt x="2507882" y="1843558"/>
                </a:moveTo>
                <a:lnTo>
                  <a:pt x="1938025" y="1843558"/>
                </a:lnTo>
                <a:lnTo>
                  <a:pt x="1942065" y="1854025"/>
                </a:lnTo>
                <a:lnTo>
                  <a:pt x="1945448" y="1862611"/>
                </a:lnTo>
                <a:lnTo>
                  <a:pt x="1948235" y="1869990"/>
                </a:lnTo>
                <a:lnTo>
                  <a:pt x="1950485" y="1876835"/>
                </a:lnTo>
                <a:lnTo>
                  <a:pt x="2499411" y="3743793"/>
                </a:lnTo>
                <a:lnTo>
                  <a:pt x="2514948" y="3796802"/>
                </a:lnTo>
                <a:lnTo>
                  <a:pt x="2530721" y="3849789"/>
                </a:lnTo>
                <a:lnTo>
                  <a:pt x="2547270" y="3902501"/>
                </a:lnTo>
                <a:lnTo>
                  <a:pt x="2565134" y="3954689"/>
                </a:lnTo>
                <a:lnTo>
                  <a:pt x="2584853" y="4006100"/>
                </a:lnTo>
                <a:lnTo>
                  <a:pt x="2610130" y="4052901"/>
                </a:lnTo>
                <a:lnTo>
                  <a:pt x="2642270" y="4087003"/>
                </a:lnTo>
                <a:lnTo>
                  <a:pt x="2680872" y="4108255"/>
                </a:lnTo>
                <a:lnTo>
                  <a:pt x="2725536" y="4116506"/>
                </a:lnTo>
                <a:lnTo>
                  <a:pt x="2775863" y="4111604"/>
                </a:lnTo>
                <a:lnTo>
                  <a:pt x="2830510" y="4098222"/>
                </a:lnTo>
                <a:lnTo>
                  <a:pt x="2884624" y="4082011"/>
                </a:lnTo>
                <a:lnTo>
                  <a:pt x="2937890" y="4063157"/>
                </a:lnTo>
                <a:lnTo>
                  <a:pt x="2989993" y="4041847"/>
                </a:lnTo>
                <a:lnTo>
                  <a:pt x="3034342" y="4016767"/>
                </a:lnTo>
                <a:lnTo>
                  <a:pt x="3064953" y="3986133"/>
                </a:lnTo>
                <a:lnTo>
                  <a:pt x="3082759" y="3949270"/>
                </a:lnTo>
                <a:lnTo>
                  <a:pt x="3088692" y="3905503"/>
                </a:lnTo>
                <a:lnTo>
                  <a:pt x="3083686" y="3854157"/>
                </a:lnTo>
                <a:lnTo>
                  <a:pt x="3071529" y="3805435"/>
                </a:lnTo>
                <a:lnTo>
                  <a:pt x="2812263" y="2893317"/>
                </a:lnTo>
                <a:lnTo>
                  <a:pt x="2729978" y="2605399"/>
                </a:lnTo>
                <a:lnTo>
                  <a:pt x="2702452" y="2509454"/>
                </a:lnTo>
                <a:lnTo>
                  <a:pt x="2688083" y="2459539"/>
                </a:lnTo>
                <a:lnTo>
                  <a:pt x="2673658" y="2409639"/>
                </a:lnTo>
                <a:lnTo>
                  <a:pt x="2659185" y="2359753"/>
                </a:lnTo>
                <a:lnTo>
                  <a:pt x="2630113" y="2260018"/>
                </a:lnTo>
                <a:lnTo>
                  <a:pt x="2600917" y="2160318"/>
                </a:lnTo>
                <a:lnTo>
                  <a:pt x="2507882" y="1843558"/>
                </a:lnTo>
                <a:close/>
              </a:path>
              <a:path w="4736465" h="4116704">
                <a:moveTo>
                  <a:pt x="1913626" y="0"/>
                </a:moveTo>
                <a:lnTo>
                  <a:pt x="1388926" y="0"/>
                </a:lnTo>
                <a:lnTo>
                  <a:pt x="1459827" y="226608"/>
                </a:lnTo>
                <a:lnTo>
                  <a:pt x="1745852" y="1136972"/>
                </a:lnTo>
                <a:lnTo>
                  <a:pt x="1759309" y="1191858"/>
                </a:lnTo>
                <a:lnTo>
                  <a:pt x="1759967" y="1235390"/>
                </a:lnTo>
                <a:lnTo>
                  <a:pt x="1746405" y="1271317"/>
                </a:lnTo>
                <a:lnTo>
                  <a:pt x="1717201" y="1303392"/>
                </a:lnTo>
                <a:lnTo>
                  <a:pt x="1670933" y="1335364"/>
                </a:lnTo>
                <a:lnTo>
                  <a:pt x="438035" y="2077561"/>
                </a:lnTo>
                <a:lnTo>
                  <a:pt x="187628" y="2234070"/>
                </a:lnTo>
                <a:lnTo>
                  <a:pt x="148419" y="2262502"/>
                </a:lnTo>
                <a:lnTo>
                  <a:pt x="114545" y="2294540"/>
                </a:lnTo>
                <a:lnTo>
                  <a:pt x="85989" y="2330053"/>
                </a:lnTo>
                <a:lnTo>
                  <a:pt x="62735" y="2368906"/>
                </a:lnTo>
                <a:lnTo>
                  <a:pt x="44766" y="2410966"/>
                </a:lnTo>
                <a:lnTo>
                  <a:pt x="32066" y="2456101"/>
                </a:lnTo>
                <a:lnTo>
                  <a:pt x="24617" y="2504177"/>
                </a:lnTo>
                <a:lnTo>
                  <a:pt x="19895" y="2553496"/>
                </a:lnTo>
                <a:lnTo>
                  <a:pt x="15387" y="2602840"/>
                </a:lnTo>
                <a:lnTo>
                  <a:pt x="11209" y="2651477"/>
                </a:lnTo>
                <a:lnTo>
                  <a:pt x="7227" y="2701596"/>
                </a:lnTo>
                <a:lnTo>
                  <a:pt x="3801" y="2749344"/>
                </a:lnTo>
                <a:lnTo>
                  <a:pt x="3682" y="2751007"/>
                </a:lnTo>
                <a:lnTo>
                  <a:pt x="565" y="2800440"/>
                </a:lnTo>
                <a:lnTo>
                  <a:pt x="125" y="2822293"/>
                </a:lnTo>
                <a:lnTo>
                  <a:pt x="0" y="2828508"/>
                </a:lnTo>
                <a:lnTo>
                  <a:pt x="4550" y="2884899"/>
                </a:lnTo>
                <a:lnTo>
                  <a:pt x="24724" y="2957623"/>
                </a:lnTo>
                <a:lnTo>
                  <a:pt x="50938" y="2988642"/>
                </a:lnTo>
                <a:lnTo>
                  <a:pt x="87608" y="3005304"/>
                </a:lnTo>
                <a:lnTo>
                  <a:pt x="134488" y="3007188"/>
                </a:lnTo>
                <a:lnTo>
                  <a:pt x="162170" y="3003044"/>
                </a:lnTo>
                <a:lnTo>
                  <a:pt x="216640" y="2987795"/>
                </a:lnTo>
                <a:lnTo>
                  <a:pt x="340040" y="2928556"/>
                </a:lnTo>
                <a:lnTo>
                  <a:pt x="388776" y="2904048"/>
                </a:lnTo>
                <a:lnTo>
                  <a:pt x="436864" y="2878524"/>
                </a:lnTo>
                <a:lnTo>
                  <a:pt x="483911" y="2851450"/>
                </a:lnTo>
                <a:lnTo>
                  <a:pt x="529523" y="2822293"/>
                </a:lnTo>
                <a:lnTo>
                  <a:pt x="1648570" y="2047797"/>
                </a:lnTo>
                <a:lnTo>
                  <a:pt x="1938025" y="1843558"/>
                </a:lnTo>
                <a:lnTo>
                  <a:pt x="2507882" y="1843558"/>
                </a:lnTo>
                <a:lnTo>
                  <a:pt x="2483874" y="1761590"/>
                </a:lnTo>
                <a:lnTo>
                  <a:pt x="2454794" y="1661857"/>
                </a:lnTo>
                <a:lnTo>
                  <a:pt x="2441892" y="1603402"/>
                </a:lnTo>
                <a:lnTo>
                  <a:pt x="2442125" y="1556392"/>
                </a:lnTo>
                <a:lnTo>
                  <a:pt x="2456794" y="1516985"/>
                </a:lnTo>
                <a:lnTo>
                  <a:pt x="2487200" y="1481339"/>
                </a:lnTo>
                <a:lnTo>
                  <a:pt x="2534645" y="1445612"/>
                </a:lnTo>
                <a:lnTo>
                  <a:pt x="3284965" y="965574"/>
                </a:lnTo>
                <a:lnTo>
                  <a:pt x="2228246" y="965574"/>
                </a:lnTo>
                <a:lnTo>
                  <a:pt x="2223799" y="952933"/>
                </a:lnTo>
                <a:lnTo>
                  <a:pt x="2219826" y="941723"/>
                </a:lnTo>
                <a:lnTo>
                  <a:pt x="2216244" y="931441"/>
                </a:lnTo>
                <a:lnTo>
                  <a:pt x="2212969" y="921586"/>
                </a:lnTo>
                <a:lnTo>
                  <a:pt x="2181622" y="823875"/>
                </a:lnTo>
                <a:lnTo>
                  <a:pt x="2087825" y="530659"/>
                </a:lnTo>
                <a:lnTo>
                  <a:pt x="2056413" y="432971"/>
                </a:lnTo>
                <a:lnTo>
                  <a:pt x="2040641" y="384149"/>
                </a:lnTo>
                <a:lnTo>
                  <a:pt x="2024814" y="335346"/>
                </a:lnTo>
                <a:lnTo>
                  <a:pt x="2008923" y="286565"/>
                </a:lnTo>
                <a:lnTo>
                  <a:pt x="1992960" y="237808"/>
                </a:lnTo>
                <a:lnTo>
                  <a:pt x="1976916" y="189079"/>
                </a:lnTo>
                <a:lnTo>
                  <a:pt x="1960783" y="140380"/>
                </a:lnTo>
                <a:lnTo>
                  <a:pt x="1944552" y="91715"/>
                </a:lnTo>
                <a:lnTo>
                  <a:pt x="1928214" y="43085"/>
                </a:lnTo>
                <a:lnTo>
                  <a:pt x="1913626" y="0"/>
                </a:lnTo>
                <a:close/>
              </a:path>
              <a:path w="4736465" h="4116704">
                <a:moveTo>
                  <a:pt x="4735841" y="0"/>
                </a:moveTo>
                <a:lnTo>
                  <a:pt x="3661823" y="0"/>
                </a:lnTo>
                <a:lnTo>
                  <a:pt x="2268391" y="941010"/>
                </a:lnTo>
                <a:lnTo>
                  <a:pt x="2259109" y="947017"/>
                </a:lnTo>
                <a:lnTo>
                  <a:pt x="2249394" y="952933"/>
                </a:lnTo>
                <a:lnTo>
                  <a:pt x="2228246" y="965574"/>
                </a:lnTo>
                <a:lnTo>
                  <a:pt x="3284965" y="965574"/>
                </a:lnTo>
                <a:lnTo>
                  <a:pt x="4510480" y="179912"/>
                </a:lnTo>
                <a:lnTo>
                  <a:pt x="4552631" y="151388"/>
                </a:lnTo>
                <a:lnTo>
                  <a:pt x="4593693" y="121108"/>
                </a:lnTo>
                <a:lnTo>
                  <a:pt x="4633856" y="89493"/>
                </a:lnTo>
                <a:lnTo>
                  <a:pt x="4673309" y="56966"/>
                </a:lnTo>
                <a:lnTo>
                  <a:pt x="4712244" y="23949"/>
                </a:lnTo>
                <a:lnTo>
                  <a:pt x="4735841" y="0"/>
                </a:lnTo>
                <a:close/>
              </a:path>
            </a:pathLst>
          </a:custGeom>
          <a:solidFill>
            <a:srgbClr val="FABA63"/>
          </a:solidFill>
        </p:spPr>
        <p:txBody>
          <a:bodyPr wrap="square" lIns="0" tIns="0" rIns="0" bIns="0" rtlCol="0"/>
          <a:lstStyle/>
          <a:p>
            <a:endParaRPr/>
          </a:p>
        </p:txBody>
      </p:sp>
      <p:sp>
        <p:nvSpPr>
          <p:cNvPr id="7" name="object 7"/>
          <p:cNvSpPr/>
          <p:nvPr/>
        </p:nvSpPr>
        <p:spPr>
          <a:xfrm>
            <a:off x="12805616" y="9547610"/>
            <a:ext cx="6229350" cy="1384300"/>
          </a:xfrm>
          <a:custGeom>
            <a:avLst/>
            <a:gdLst/>
            <a:ahLst/>
            <a:cxnLst/>
            <a:rect l="l" t="t" r="r" b="b"/>
            <a:pathLst>
              <a:path w="6229350" h="1384300">
                <a:moveTo>
                  <a:pt x="4274279" y="0"/>
                </a:moveTo>
                <a:lnTo>
                  <a:pt x="4222716" y="12059"/>
                </a:lnTo>
                <a:lnTo>
                  <a:pt x="4183664" y="41466"/>
                </a:lnTo>
                <a:lnTo>
                  <a:pt x="4101832" y="125885"/>
                </a:lnTo>
                <a:lnTo>
                  <a:pt x="3962138" y="272575"/>
                </a:lnTo>
                <a:lnTo>
                  <a:pt x="3925703" y="310459"/>
                </a:lnTo>
                <a:lnTo>
                  <a:pt x="3888988" y="348035"/>
                </a:lnTo>
                <a:lnTo>
                  <a:pt x="3851929" y="385232"/>
                </a:lnTo>
                <a:lnTo>
                  <a:pt x="3814461" y="421977"/>
                </a:lnTo>
                <a:lnTo>
                  <a:pt x="3776522" y="458200"/>
                </a:lnTo>
                <a:lnTo>
                  <a:pt x="3738046" y="493830"/>
                </a:lnTo>
                <a:lnTo>
                  <a:pt x="3698971" y="528795"/>
                </a:lnTo>
                <a:lnTo>
                  <a:pt x="3659233" y="563024"/>
                </a:lnTo>
                <a:lnTo>
                  <a:pt x="3618767" y="596446"/>
                </a:lnTo>
                <a:lnTo>
                  <a:pt x="3577510" y="628990"/>
                </a:lnTo>
                <a:lnTo>
                  <a:pt x="3535397" y="660584"/>
                </a:lnTo>
                <a:lnTo>
                  <a:pt x="3496075" y="689005"/>
                </a:lnTo>
                <a:lnTo>
                  <a:pt x="3456433" y="716891"/>
                </a:lnTo>
                <a:lnTo>
                  <a:pt x="3416386" y="744084"/>
                </a:lnTo>
                <a:lnTo>
                  <a:pt x="3375847" y="770428"/>
                </a:lnTo>
                <a:lnTo>
                  <a:pt x="3334732" y="795765"/>
                </a:lnTo>
                <a:lnTo>
                  <a:pt x="3292954" y="819937"/>
                </a:lnTo>
                <a:lnTo>
                  <a:pt x="3250428" y="842787"/>
                </a:lnTo>
                <a:lnTo>
                  <a:pt x="3207068" y="864158"/>
                </a:lnTo>
                <a:lnTo>
                  <a:pt x="3162788" y="883893"/>
                </a:lnTo>
                <a:lnTo>
                  <a:pt x="3117504" y="901833"/>
                </a:lnTo>
                <a:lnTo>
                  <a:pt x="3071229" y="918104"/>
                </a:lnTo>
                <a:lnTo>
                  <a:pt x="3024516" y="932169"/>
                </a:lnTo>
                <a:lnTo>
                  <a:pt x="2977239" y="943171"/>
                </a:lnTo>
                <a:lnTo>
                  <a:pt x="2929272" y="950252"/>
                </a:lnTo>
                <a:lnTo>
                  <a:pt x="2880491" y="952556"/>
                </a:lnTo>
                <a:lnTo>
                  <a:pt x="2830769" y="949225"/>
                </a:lnTo>
                <a:lnTo>
                  <a:pt x="2788068" y="941262"/>
                </a:lnTo>
                <a:lnTo>
                  <a:pt x="2747246" y="928542"/>
                </a:lnTo>
                <a:lnTo>
                  <a:pt x="2708351" y="911067"/>
                </a:lnTo>
                <a:lnTo>
                  <a:pt x="2671434" y="888839"/>
                </a:lnTo>
                <a:lnTo>
                  <a:pt x="2627768" y="855364"/>
                </a:lnTo>
                <a:lnTo>
                  <a:pt x="2588072" y="818106"/>
                </a:lnTo>
                <a:lnTo>
                  <a:pt x="2551806" y="777596"/>
                </a:lnTo>
                <a:lnTo>
                  <a:pt x="2518428" y="734367"/>
                </a:lnTo>
                <a:lnTo>
                  <a:pt x="2487398" y="688950"/>
                </a:lnTo>
                <a:lnTo>
                  <a:pt x="2462512" y="645447"/>
                </a:lnTo>
                <a:lnTo>
                  <a:pt x="2442603" y="600431"/>
                </a:lnTo>
                <a:lnTo>
                  <a:pt x="2426842" y="554162"/>
                </a:lnTo>
                <a:lnTo>
                  <a:pt x="2414394" y="506904"/>
                </a:lnTo>
                <a:lnTo>
                  <a:pt x="2404430" y="458917"/>
                </a:lnTo>
                <a:lnTo>
                  <a:pt x="2396118" y="410465"/>
                </a:lnTo>
                <a:lnTo>
                  <a:pt x="2388626" y="361808"/>
                </a:lnTo>
                <a:lnTo>
                  <a:pt x="2382673" y="315379"/>
                </a:lnTo>
                <a:lnTo>
                  <a:pt x="2378186" y="268727"/>
                </a:lnTo>
                <a:lnTo>
                  <a:pt x="2374234" y="221988"/>
                </a:lnTo>
                <a:lnTo>
                  <a:pt x="2369883" y="175300"/>
                </a:lnTo>
                <a:lnTo>
                  <a:pt x="2349253" y="117573"/>
                </a:lnTo>
                <a:lnTo>
                  <a:pt x="2295592" y="87104"/>
                </a:lnTo>
                <a:lnTo>
                  <a:pt x="2290859" y="85701"/>
                </a:lnTo>
                <a:lnTo>
                  <a:pt x="2286179" y="83921"/>
                </a:lnTo>
                <a:lnTo>
                  <a:pt x="1959780" y="29493"/>
                </a:lnTo>
                <a:lnTo>
                  <a:pt x="1925948" y="27743"/>
                </a:lnTo>
                <a:lnTo>
                  <a:pt x="1895891" y="34754"/>
                </a:lnTo>
                <a:lnTo>
                  <a:pt x="1869452" y="50849"/>
                </a:lnTo>
                <a:lnTo>
                  <a:pt x="1846475" y="76351"/>
                </a:lnTo>
                <a:lnTo>
                  <a:pt x="1833880" y="92834"/>
                </a:lnTo>
                <a:lnTo>
                  <a:pt x="1820311" y="108626"/>
                </a:lnTo>
                <a:lnTo>
                  <a:pt x="1792497" y="139731"/>
                </a:lnTo>
                <a:lnTo>
                  <a:pt x="1660449" y="292977"/>
                </a:lnTo>
                <a:lnTo>
                  <a:pt x="1561946" y="408476"/>
                </a:lnTo>
                <a:lnTo>
                  <a:pt x="1528500" y="446427"/>
                </a:lnTo>
                <a:lnTo>
                  <a:pt x="1494365" y="483688"/>
                </a:lnTo>
                <a:lnTo>
                  <a:pt x="1459380" y="520115"/>
                </a:lnTo>
                <a:lnTo>
                  <a:pt x="1423388" y="555566"/>
                </a:lnTo>
                <a:lnTo>
                  <a:pt x="1386230" y="589900"/>
                </a:lnTo>
                <a:lnTo>
                  <a:pt x="1347746" y="622973"/>
                </a:lnTo>
                <a:lnTo>
                  <a:pt x="1309157" y="653805"/>
                </a:lnTo>
                <a:lnTo>
                  <a:pt x="1269793" y="683111"/>
                </a:lnTo>
                <a:lnTo>
                  <a:pt x="1229622" y="710831"/>
                </a:lnTo>
                <a:lnTo>
                  <a:pt x="1188612" y="736906"/>
                </a:lnTo>
                <a:lnTo>
                  <a:pt x="1146731" y="761276"/>
                </a:lnTo>
                <a:lnTo>
                  <a:pt x="1103949" y="783882"/>
                </a:lnTo>
                <a:lnTo>
                  <a:pt x="1060232" y="804664"/>
                </a:lnTo>
                <a:lnTo>
                  <a:pt x="1015551" y="823564"/>
                </a:lnTo>
                <a:lnTo>
                  <a:pt x="969871" y="840520"/>
                </a:lnTo>
                <a:lnTo>
                  <a:pt x="923163" y="855475"/>
                </a:lnTo>
                <a:lnTo>
                  <a:pt x="875394" y="868368"/>
                </a:lnTo>
                <a:lnTo>
                  <a:pt x="820168" y="880167"/>
                </a:lnTo>
                <a:lnTo>
                  <a:pt x="764581" y="887541"/>
                </a:lnTo>
                <a:lnTo>
                  <a:pt x="708546" y="888953"/>
                </a:lnTo>
                <a:lnTo>
                  <a:pt x="651977" y="882871"/>
                </a:lnTo>
                <a:lnTo>
                  <a:pt x="606467" y="871250"/>
                </a:lnTo>
                <a:lnTo>
                  <a:pt x="565378" y="853784"/>
                </a:lnTo>
                <a:lnTo>
                  <a:pt x="528678" y="830527"/>
                </a:lnTo>
                <a:lnTo>
                  <a:pt x="496335" y="801531"/>
                </a:lnTo>
                <a:lnTo>
                  <a:pt x="468317" y="766851"/>
                </a:lnTo>
                <a:lnTo>
                  <a:pt x="444591" y="726540"/>
                </a:lnTo>
                <a:lnTo>
                  <a:pt x="428662" y="689845"/>
                </a:lnTo>
                <a:lnTo>
                  <a:pt x="415325" y="651988"/>
                </a:lnTo>
                <a:lnTo>
                  <a:pt x="400592" y="606827"/>
                </a:lnTo>
                <a:lnTo>
                  <a:pt x="386671" y="561452"/>
                </a:lnTo>
                <a:lnTo>
                  <a:pt x="373853" y="515787"/>
                </a:lnTo>
                <a:lnTo>
                  <a:pt x="362431" y="469760"/>
                </a:lnTo>
                <a:lnTo>
                  <a:pt x="352696" y="423296"/>
                </a:lnTo>
                <a:lnTo>
                  <a:pt x="344939" y="376321"/>
                </a:lnTo>
                <a:lnTo>
                  <a:pt x="336951" y="321916"/>
                </a:lnTo>
                <a:lnTo>
                  <a:pt x="332566" y="294778"/>
                </a:lnTo>
                <a:lnTo>
                  <a:pt x="327777" y="267716"/>
                </a:lnTo>
                <a:lnTo>
                  <a:pt x="313662" y="224877"/>
                </a:lnTo>
                <a:lnTo>
                  <a:pt x="289805" y="197397"/>
                </a:lnTo>
                <a:lnTo>
                  <a:pt x="255715" y="185037"/>
                </a:lnTo>
                <a:lnTo>
                  <a:pt x="210901" y="187562"/>
                </a:lnTo>
                <a:lnTo>
                  <a:pt x="153183" y="200569"/>
                </a:lnTo>
                <a:lnTo>
                  <a:pt x="95858" y="215383"/>
                </a:lnTo>
                <a:lnTo>
                  <a:pt x="53313" y="235478"/>
                </a:lnTo>
                <a:lnTo>
                  <a:pt x="23459" y="267009"/>
                </a:lnTo>
                <a:lnTo>
                  <a:pt x="5839" y="305427"/>
                </a:lnTo>
                <a:lnTo>
                  <a:pt x="0" y="346183"/>
                </a:lnTo>
                <a:lnTo>
                  <a:pt x="5484" y="384729"/>
                </a:lnTo>
                <a:lnTo>
                  <a:pt x="11440" y="405372"/>
                </a:lnTo>
                <a:lnTo>
                  <a:pt x="16725" y="426239"/>
                </a:lnTo>
                <a:lnTo>
                  <a:pt x="21314" y="447269"/>
                </a:lnTo>
                <a:lnTo>
                  <a:pt x="25179" y="468401"/>
                </a:lnTo>
                <a:lnTo>
                  <a:pt x="30284" y="503723"/>
                </a:lnTo>
                <a:lnTo>
                  <a:pt x="34656" y="539172"/>
                </a:lnTo>
                <a:lnTo>
                  <a:pt x="39342" y="574546"/>
                </a:lnTo>
                <a:lnTo>
                  <a:pt x="56752" y="660375"/>
                </a:lnTo>
                <a:lnTo>
                  <a:pt x="70151" y="710259"/>
                </a:lnTo>
                <a:lnTo>
                  <a:pt x="85668" y="759249"/>
                </a:lnTo>
                <a:lnTo>
                  <a:pt x="103386" y="807298"/>
                </a:lnTo>
                <a:lnTo>
                  <a:pt x="123387" y="854358"/>
                </a:lnTo>
                <a:lnTo>
                  <a:pt x="145754" y="900383"/>
                </a:lnTo>
                <a:lnTo>
                  <a:pt x="170569" y="945326"/>
                </a:lnTo>
                <a:lnTo>
                  <a:pt x="197915" y="989140"/>
                </a:lnTo>
                <a:lnTo>
                  <a:pt x="227875" y="1031777"/>
                </a:lnTo>
                <a:lnTo>
                  <a:pt x="258701" y="1070537"/>
                </a:lnTo>
                <a:lnTo>
                  <a:pt x="291576" y="1106602"/>
                </a:lnTo>
                <a:lnTo>
                  <a:pt x="326571" y="1139852"/>
                </a:lnTo>
                <a:lnTo>
                  <a:pt x="363755" y="1170165"/>
                </a:lnTo>
                <a:lnTo>
                  <a:pt x="403202" y="1197422"/>
                </a:lnTo>
                <a:lnTo>
                  <a:pt x="444981" y="1221502"/>
                </a:lnTo>
                <a:lnTo>
                  <a:pt x="489165" y="1242283"/>
                </a:lnTo>
                <a:lnTo>
                  <a:pt x="535824" y="1259644"/>
                </a:lnTo>
                <a:lnTo>
                  <a:pt x="587037" y="1274644"/>
                </a:lnTo>
                <a:lnTo>
                  <a:pt x="638409" y="1286355"/>
                </a:lnTo>
                <a:lnTo>
                  <a:pt x="689929" y="1294806"/>
                </a:lnTo>
                <a:lnTo>
                  <a:pt x="741583" y="1300025"/>
                </a:lnTo>
                <a:lnTo>
                  <a:pt x="793361" y="1302037"/>
                </a:lnTo>
                <a:lnTo>
                  <a:pt x="845251" y="1300871"/>
                </a:lnTo>
                <a:lnTo>
                  <a:pt x="897239" y="1296554"/>
                </a:lnTo>
                <a:lnTo>
                  <a:pt x="949314" y="1289113"/>
                </a:lnTo>
                <a:lnTo>
                  <a:pt x="1001464" y="1278576"/>
                </a:lnTo>
                <a:lnTo>
                  <a:pt x="1049082" y="1266391"/>
                </a:lnTo>
                <a:lnTo>
                  <a:pt x="1095715" y="1252171"/>
                </a:lnTo>
                <a:lnTo>
                  <a:pt x="1141401" y="1236008"/>
                </a:lnTo>
                <a:lnTo>
                  <a:pt x="1186181" y="1217996"/>
                </a:lnTo>
                <a:lnTo>
                  <a:pt x="1230093" y="1198228"/>
                </a:lnTo>
                <a:lnTo>
                  <a:pt x="1273177" y="1176796"/>
                </a:lnTo>
                <a:lnTo>
                  <a:pt x="1315471" y="1153794"/>
                </a:lnTo>
                <a:lnTo>
                  <a:pt x="1357016" y="1129315"/>
                </a:lnTo>
                <a:lnTo>
                  <a:pt x="1397851" y="1103452"/>
                </a:lnTo>
                <a:lnTo>
                  <a:pt x="1438014" y="1076298"/>
                </a:lnTo>
                <a:lnTo>
                  <a:pt x="1477546" y="1047946"/>
                </a:lnTo>
                <a:lnTo>
                  <a:pt x="1516485" y="1018489"/>
                </a:lnTo>
                <a:lnTo>
                  <a:pt x="1555101" y="987781"/>
                </a:lnTo>
                <a:lnTo>
                  <a:pt x="1593038" y="956153"/>
                </a:lnTo>
                <a:lnTo>
                  <a:pt x="1630320" y="923715"/>
                </a:lnTo>
                <a:lnTo>
                  <a:pt x="1666970" y="890574"/>
                </a:lnTo>
                <a:lnTo>
                  <a:pt x="1703013" y="856840"/>
                </a:lnTo>
                <a:lnTo>
                  <a:pt x="1742224" y="818656"/>
                </a:lnTo>
                <a:lnTo>
                  <a:pt x="1780716" y="779715"/>
                </a:lnTo>
                <a:lnTo>
                  <a:pt x="1818747" y="740289"/>
                </a:lnTo>
                <a:lnTo>
                  <a:pt x="1917783" y="636481"/>
                </a:lnTo>
                <a:lnTo>
                  <a:pt x="1988062" y="560420"/>
                </a:lnTo>
                <a:lnTo>
                  <a:pt x="2000795" y="583079"/>
                </a:lnTo>
                <a:lnTo>
                  <a:pt x="2067531" y="714237"/>
                </a:lnTo>
                <a:lnTo>
                  <a:pt x="2137136" y="847289"/>
                </a:lnTo>
                <a:lnTo>
                  <a:pt x="2161411" y="891619"/>
                </a:lnTo>
                <a:lnTo>
                  <a:pt x="2187051" y="935182"/>
                </a:lnTo>
                <a:lnTo>
                  <a:pt x="2214683" y="977622"/>
                </a:lnTo>
                <a:lnTo>
                  <a:pt x="2243241" y="1016776"/>
                </a:lnTo>
                <a:lnTo>
                  <a:pt x="2273677" y="1054134"/>
                </a:lnTo>
                <a:lnTo>
                  <a:pt x="2306029" y="1089602"/>
                </a:lnTo>
                <a:lnTo>
                  <a:pt x="2340337" y="1123085"/>
                </a:lnTo>
                <a:lnTo>
                  <a:pt x="2376641" y="1154485"/>
                </a:lnTo>
                <a:lnTo>
                  <a:pt x="2414981" y="1183710"/>
                </a:lnTo>
                <a:lnTo>
                  <a:pt x="2456663" y="1211925"/>
                </a:lnTo>
                <a:lnTo>
                  <a:pt x="2499364" y="1237760"/>
                </a:lnTo>
                <a:lnTo>
                  <a:pt x="2543083" y="1261185"/>
                </a:lnTo>
                <a:lnTo>
                  <a:pt x="2587817" y="1282171"/>
                </a:lnTo>
                <a:lnTo>
                  <a:pt x="2633564" y="1300686"/>
                </a:lnTo>
                <a:lnTo>
                  <a:pt x="2680323" y="1316702"/>
                </a:lnTo>
                <a:lnTo>
                  <a:pt x="2728090" y="1330189"/>
                </a:lnTo>
                <a:lnTo>
                  <a:pt x="2776864" y="1341116"/>
                </a:lnTo>
                <a:lnTo>
                  <a:pt x="2826644" y="1349453"/>
                </a:lnTo>
                <a:lnTo>
                  <a:pt x="2879439" y="1354570"/>
                </a:lnTo>
                <a:lnTo>
                  <a:pt x="2931654" y="1355059"/>
                </a:lnTo>
                <a:lnTo>
                  <a:pt x="2983297" y="1350918"/>
                </a:lnTo>
                <a:lnTo>
                  <a:pt x="3034378" y="1342144"/>
                </a:lnTo>
                <a:lnTo>
                  <a:pt x="3084905" y="1328736"/>
                </a:lnTo>
                <a:lnTo>
                  <a:pt x="3134886" y="1310690"/>
                </a:lnTo>
                <a:lnTo>
                  <a:pt x="3183879" y="1289492"/>
                </a:lnTo>
                <a:lnTo>
                  <a:pt x="3231815" y="1266488"/>
                </a:lnTo>
                <a:lnTo>
                  <a:pt x="3278689" y="1241707"/>
                </a:lnTo>
                <a:lnTo>
                  <a:pt x="3324502" y="1215177"/>
                </a:lnTo>
                <a:lnTo>
                  <a:pt x="3369249" y="1186929"/>
                </a:lnTo>
                <a:lnTo>
                  <a:pt x="3412930" y="1156991"/>
                </a:lnTo>
                <a:lnTo>
                  <a:pt x="3455543" y="1125392"/>
                </a:lnTo>
                <a:lnTo>
                  <a:pt x="3497084" y="1092163"/>
                </a:lnTo>
                <a:lnTo>
                  <a:pt x="3575054" y="1027088"/>
                </a:lnTo>
                <a:lnTo>
                  <a:pt x="3691479" y="928836"/>
                </a:lnTo>
                <a:lnTo>
                  <a:pt x="4039267" y="632281"/>
                </a:lnTo>
                <a:lnTo>
                  <a:pt x="4160373" y="528431"/>
                </a:lnTo>
                <a:lnTo>
                  <a:pt x="4165034" y="543368"/>
                </a:lnTo>
                <a:lnTo>
                  <a:pt x="4166741" y="549470"/>
                </a:lnTo>
                <a:lnTo>
                  <a:pt x="4167661" y="555226"/>
                </a:lnTo>
                <a:lnTo>
                  <a:pt x="4169471" y="581976"/>
                </a:lnTo>
                <a:lnTo>
                  <a:pt x="4172692" y="635511"/>
                </a:lnTo>
                <a:lnTo>
                  <a:pt x="4174697" y="662249"/>
                </a:lnTo>
                <a:lnTo>
                  <a:pt x="4178675" y="702173"/>
                </a:lnTo>
                <a:lnTo>
                  <a:pt x="4184780" y="741775"/>
                </a:lnTo>
                <a:lnTo>
                  <a:pt x="4198019" y="795194"/>
                </a:lnTo>
                <a:lnTo>
                  <a:pt x="4216042" y="846552"/>
                </a:lnTo>
                <a:lnTo>
                  <a:pt x="4238275" y="896097"/>
                </a:lnTo>
                <a:lnTo>
                  <a:pt x="4264146" y="944078"/>
                </a:lnTo>
                <a:lnTo>
                  <a:pt x="4293081" y="990742"/>
                </a:lnTo>
                <a:lnTo>
                  <a:pt x="4323552" y="1034464"/>
                </a:lnTo>
                <a:lnTo>
                  <a:pt x="4356000" y="1075996"/>
                </a:lnTo>
                <a:lnTo>
                  <a:pt x="4390357" y="1115402"/>
                </a:lnTo>
                <a:lnTo>
                  <a:pt x="4426554" y="1152746"/>
                </a:lnTo>
                <a:lnTo>
                  <a:pt x="4464521" y="1188093"/>
                </a:lnTo>
                <a:lnTo>
                  <a:pt x="4504189" y="1221506"/>
                </a:lnTo>
                <a:lnTo>
                  <a:pt x="4545489" y="1253050"/>
                </a:lnTo>
                <a:lnTo>
                  <a:pt x="4588353" y="1282789"/>
                </a:lnTo>
                <a:lnTo>
                  <a:pt x="4632711" y="1310787"/>
                </a:lnTo>
                <a:lnTo>
                  <a:pt x="4678493" y="1337108"/>
                </a:lnTo>
                <a:lnTo>
                  <a:pt x="4722647" y="1358018"/>
                </a:lnTo>
                <a:lnTo>
                  <a:pt x="4767932" y="1372880"/>
                </a:lnTo>
                <a:lnTo>
                  <a:pt x="4814185" y="1381566"/>
                </a:lnTo>
                <a:lnTo>
                  <a:pt x="4861241" y="1383944"/>
                </a:lnTo>
                <a:lnTo>
                  <a:pt x="4908935" y="1379883"/>
                </a:lnTo>
                <a:lnTo>
                  <a:pt x="4957103" y="1369254"/>
                </a:lnTo>
                <a:lnTo>
                  <a:pt x="5019951" y="1347856"/>
                </a:lnTo>
                <a:lnTo>
                  <a:pt x="5081340" y="1322218"/>
                </a:lnTo>
                <a:lnTo>
                  <a:pt x="5126475" y="1301794"/>
                </a:lnTo>
                <a:lnTo>
                  <a:pt x="5171175" y="1280575"/>
                </a:lnTo>
                <a:lnTo>
                  <a:pt x="5215405" y="1258503"/>
                </a:lnTo>
                <a:lnTo>
                  <a:pt x="5259131" y="1235517"/>
                </a:lnTo>
                <a:lnTo>
                  <a:pt x="5302319" y="1211557"/>
                </a:lnTo>
                <a:lnTo>
                  <a:pt x="5344934" y="1186561"/>
                </a:lnTo>
                <a:lnTo>
                  <a:pt x="5386942" y="1160469"/>
                </a:lnTo>
                <a:lnTo>
                  <a:pt x="5428310" y="1133222"/>
                </a:lnTo>
                <a:lnTo>
                  <a:pt x="5469003" y="1104759"/>
                </a:lnTo>
                <a:lnTo>
                  <a:pt x="5509320" y="1074978"/>
                </a:lnTo>
                <a:lnTo>
                  <a:pt x="5548720" y="1044075"/>
                </a:lnTo>
                <a:lnTo>
                  <a:pt x="5586843" y="1011751"/>
                </a:lnTo>
                <a:lnTo>
                  <a:pt x="5623328" y="977708"/>
                </a:lnTo>
                <a:lnTo>
                  <a:pt x="5657814" y="941644"/>
                </a:lnTo>
                <a:lnTo>
                  <a:pt x="5691582" y="903461"/>
                </a:lnTo>
                <a:lnTo>
                  <a:pt x="5724861" y="864836"/>
                </a:lnTo>
                <a:lnTo>
                  <a:pt x="5757757" y="825864"/>
                </a:lnTo>
                <a:lnTo>
                  <a:pt x="5790376" y="786643"/>
                </a:lnTo>
                <a:lnTo>
                  <a:pt x="5920583" y="628423"/>
                </a:lnTo>
                <a:lnTo>
                  <a:pt x="5986267" y="548169"/>
                </a:lnTo>
                <a:lnTo>
                  <a:pt x="6084229" y="427321"/>
                </a:lnTo>
                <a:lnTo>
                  <a:pt x="6140832" y="356726"/>
                </a:lnTo>
                <a:lnTo>
                  <a:pt x="6164549" y="326203"/>
                </a:lnTo>
                <a:lnTo>
                  <a:pt x="6187608" y="295203"/>
                </a:lnTo>
                <a:lnTo>
                  <a:pt x="6209724" y="263570"/>
                </a:lnTo>
                <a:lnTo>
                  <a:pt x="6227610" y="226307"/>
                </a:lnTo>
                <a:lnTo>
                  <a:pt x="6229081" y="192165"/>
                </a:lnTo>
                <a:lnTo>
                  <a:pt x="6214258" y="161205"/>
                </a:lnTo>
                <a:lnTo>
                  <a:pt x="6183264" y="133490"/>
                </a:lnTo>
                <a:lnTo>
                  <a:pt x="6140049" y="107645"/>
                </a:lnTo>
                <a:lnTo>
                  <a:pt x="6094911" y="85146"/>
                </a:lnTo>
                <a:lnTo>
                  <a:pt x="6058739" y="71886"/>
                </a:lnTo>
                <a:lnTo>
                  <a:pt x="6029624" y="70971"/>
                </a:lnTo>
                <a:lnTo>
                  <a:pt x="6002792" y="83096"/>
                </a:lnTo>
                <a:lnTo>
                  <a:pt x="5973469" y="108957"/>
                </a:lnTo>
                <a:lnTo>
                  <a:pt x="5800178" y="298247"/>
                </a:lnTo>
                <a:lnTo>
                  <a:pt x="5590523" y="525553"/>
                </a:lnTo>
                <a:lnTo>
                  <a:pt x="5414230" y="715420"/>
                </a:lnTo>
                <a:lnTo>
                  <a:pt x="5377379" y="753156"/>
                </a:lnTo>
                <a:lnTo>
                  <a:pt x="5338892" y="788748"/>
                </a:lnTo>
                <a:lnTo>
                  <a:pt x="5298482" y="821779"/>
                </a:lnTo>
                <a:lnTo>
                  <a:pt x="5255861" y="851835"/>
                </a:lnTo>
                <a:lnTo>
                  <a:pt x="5210741" y="878498"/>
                </a:lnTo>
                <a:lnTo>
                  <a:pt x="5162834" y="901352"/>
                </a:lnTo>
                <a:lnTo>
                  <a:pt x="5117359" y="918655"/>
                </a:lnTo>
                <a:lnTo>
                  <a:pt x="5071422" y="932347"/>
                </a:lnTo>
                <a:lnTo>
                  <a:pt x="5025022" y="942291"/>
                </a:lnTo>
                <a:lnTo>
                  <a:pt x="4978162" y="948348"/>
                </a:lnTo>
                <a:lnTo>
                  <a:pt x="4930843" y="950380"/>
                </a:lnTo>
                <a:lnTo>
                  <a:pt x="4883067" y="948251"/>
                </a:lnTo>
                <a:lnTo>
                  <a:pt x="4834834" y="941822"/>
                </a:lnTo>
                <a:lnTo>
                  <a:pt x="4782595" y="928356"/>
                </a:lnTo>
                <a:lnTo>
                  <a:pt x="4734109" y="907189"/>
                </a:lnTo>
                <a:lnTo>
                  <a:pt x="4689731" y="878349"/>
                </a:lnTo>
                <a:lnTo>
                  <a:pt x="4649813" y="841867"/>
                </a:lnTo>
                <a:lnTo>
                  <a:pt x="4619586" y="805187"/>
                </a:lnTo>
                <a:lnTo>
                  <a:pt x="4594542" y="765766"/>
                </a:lnTo>
                <a:lnTo>
                  <a:pt x="4574563" y="723815"/>
                </a:lnTo>
                <a:lnTo>
                  <a:pt x="4559533" y="679546"/>
                </a:lnTo>
                <a:lnTo>
                  <a:pt x="4549335" y="633171"/>
                </a:lnTo>
                <a:lnTo>
                  <a:pt x="4543247" y="591277"/>
                </a:lnTo>
                <a:lnTo>
                  <a:pt x="4538333" y="549191"/>
                </a:lnTo>
                <a:lnTo>
                  <a:pt x="4529388" y="464873"/>
                </a:lnTo>
                <a:lnTo>
                  <a:pt x="4525635" y="414235"/>
                </a:lnTo>
                <a:lnTo>
                  <a:pt x="4525688" y="363708"/>
                </a:lnTo>
                <a:lnTo>
                  <a:pt x="4529080" y="313276"/>
                </a:lnTo>
                <a:lnTo>
                  <a:pt x="4535346" y="262921"/>
                </a:lnTo>
                <a:lnTo>
                  <a:pt x="4542811" y="211403"/>
                </a:lnTo>
                <a:lnTo>
                  <a:pt x="4549743" y="159814"/>
                </a:lnTo>
                <a:lnTo>
                  <a:pt x="4532655" y="112691"/>
                </a:lnTo>
                <a:lnTo>
                  <a:pt x="4373544" y="35633"/>
                </a:lnTo>
                <a:lnTo>
                  <a:pt x="4325614" y="13777"/>
                </a:lnTo>
                <a:lnTo>
                  <a:pt x="4300182" y="4456"/>
                </a:lnTo>
                <a:lnTo>
                  <a:pt x="4274279" y="0"/>
                </a:lnTo>
                <a:close/>
              </a:path>
            </a:pathLst>
          </a:custGeom>
          <a:solidFill>
            <a:srgbClr val="F3B68C"/>
          </a:solidFill>
        </p:spPr>
        <p:txBody>
          <a:bodyPr wrap="square" lIns="0" tIns="0" rIns="0" bIns="0" rtlCol="0"/>
          <a:lstStyle/>
          <a:p>
            <a:endParaRPr/>
          </a:p>
        </p:txBody>
      </p:sp>
      <p:sp>
        <p:nvSpPr>
          <p:cNvPr id="8" name="object 8"/>
          <p:cNvSpPr txBox="1"/>
          <p:nvPr/>
        </p:nvSpPr>
        <p:spPr>
          <a:xfrm>
            <a:off x="11232045" y="1884432"/>
            <a:ext cx="6937375" cy="2135841"/>
          </a:xfrm>
          <a:prstGeom prst="rect">
            <a:avLst/>
          </a:prstGeom>
        </p:spPr>
        <p:txBody>
          <a:bodyPr vert="horz" wrap="square" lIns="0" tIns="12065" rIns="0" bIns="0" rtlCol="0">
            <a:spAutoFit/>
          </a:bodyPr>
          <a:lstStyle/>
          <a:p>
            <a:pPr marL="127635" marR="5080" indent="-115570">
              <a:lnSpc>
                <a:spcPct val="100400"/>
              </a:lnSpc>
              <a:spcBef>
                <a:spcPts val="95"/>
              </a:spcBef>
              <a:buChar char="•"/>
              <a:tabLst>
                <a:tab pos="127635" algn="l"/>
                <a:tab pos="337185" algn="l"/>
              </a:tabLst>
            </a:pPr>
            <a:r>
              <a:rPr sz="3450" dirty="0">
                <a:latin typeface="+mn-lt"/>
                <a:cs typeface="Arial"/>
              </a:rPr>
              <a:t>	</a:t>
            </a:r>
            <a:r>
              <a:rPr lang="it-IT" sz="3450" dirty="0">
                <a:latin typeface="+mn-lt"/>
                <a:cs typeface="Arial"/>
              </a:rPr>
              <a:t>È un materiale creato dall’uomo e non presente nella  Natura, utile per tanti scopi e semplice  ed economico da produrre e da usare. </a:t>
            </a:r>
            <a:endParaRPr sz="3450" dirty="0">
              <a:latin typeface="+mn-lt"/>
              <a:cs typeface="Arial"/>
            </a:endParaRPr>
          </a:p>
        </p:txBody>
      </p:sp>
      <p:sp>
        <p:nvSpPr>
          <p:cNvPr id="13" name="object 13"/>
          <p:cNvSpPr txBox="1">
            <a:spLocks noGrp="1"/>
          </p:cNvSpPr>
          <p:nvPr>
            <p:ph type="sldNum" sz="quarter" idx="7"/>
          </p:nvPr>
        </p:nvSpPr>
        <p:spPr>
          <a:prstGeom prst="rect">
            <a:avLst/>
          </a:prstGeom>
        </p:spPr>
        <p:txBody>
          <a:bodyPr vert="horz" wrap="square" lIns="0" tIns="8255" rIns="0" bIns="0" rtlCol="0">
            <a:spAutoFit/>
          </a:bodyPr>
          <a:lstStyle/>
          <a:p>
            <a:pPr marL="38100">
              <a:lnSpc>
                <a:spcPct val="100000"/>
              </a:lnSpc>
              <a:spcBef>
                <a:spcPts val="65"/>
              </a:spcBef>
            </a:pPr>
            <a:fld id="{81D60167-4931-47E6-BA6A-407CBD079E47}" type="slidenum">
              <a:rPr spc="-25" dirty="0"/>
              <a:t>5</a:t>
            </a:fld>
            <a:endParaRPr spc="-25" dirty="0"/>
          </a:p>
        </p:txBody>
      </p:sp>
      <p:sp>
        <p:nvSpPr>
          <p:cNvPr id="9" name="object 9"/>
          <p:cNvSpPr txBox="1"/>
          <p:nvPr/>
        </p:nvSpPr>
        <p:spPr>
          <a:xfrm>
            <a:off x="11787988" y="4797362"/>
            <a:ext cx="4185920" cy="553720"/>
          </a:xfrm>
          <a:prstGeom prst="rect">
            <a:avLst/>
          </a:prstGeom>
        </p:spPr>
        <p:txBody>
          <a:bodyPr vert="horz" wrap="square" lIns="0" tIns="13970" rIns="0" bIns="0" rtlCol="0">
            <a:spAutoFit/>
          </a:bodyPr>
          <a:lstStyle/>
          <a:p>
            <a:pPr marL="337185" indent="-324485">
              <a:lnSpc>
                <a:spcPct val="100000"/>
              </a:lnSpc>
              <a:spcBef>
                <a:spcPts val="110"/>
              </a:spcBef>
              <a:buChar char="•"/>
              <a:tabLst>
                <a:tab pos="337185" algn="l"/>
              </a:tabLst>
            </a:pPr>
            <a:r>
              <a:rPr sz="3450" dirty="0">
                <a:latin typeface="+mn-lt"/>
                <a:cs typeface="Arial"/>
              </a:rPr>
              <a:t>Derivato dal </a:t>
            </a:r>
            <a:r>
              <a:rPr sz="3450" b="1" dirty="0">
                <a:latin typeface="+mn-lt"/>
                <a:cs typeface="Arial"/>
              </a:rPr>
              <a:t>petrolio</a:t>
            </a:r>
            <a:r>
              <a:rPr sz="3450" dirty="0">
                <a:latin typeface="+mn-lt"/>
                <a:cs typeface="Arial"/>
              </a:rPr>
              <a:t>.</a:t>
            </a:r>
          </a:p>
        </p:txBody>
      </p:sp>
      <p:sp>
        <p:nvSpPr>
          <p:cNvPr id="10" name="object 10"/>
          <p:cNvSpPr txBox="1"/>
          <p:nvPr/>
        </p:nvSpPr>
        <p:spPr>
          <a:xfrm>
            <a:off x="11787988" y="5873936"/>
            <a:ext cx="6917690" cy="1606850"/>
          </a:xfrm>
          <a:prstGeom prst="rect">
            <a:avLst/>
          </a:prstGeom>
        </p:spPr>
        <p:txBody>
          <a:bodyPr vert="horz" wrap="square" lIns="0" tIns="13970" rIns="0" bIns="0" rtlCol="0">
            <a:spAutoFit/>
          </a:bodyPr>
          <a:lstStyle/>
          <a:p>
            <a:pPr marL="337185" indent="-324485">
              <a:lnSpc>
                <a:spcPct val="100000"/>
              </a:lnSpc>
              <a:spcBef>
                <a:spcPts val="110"/>
              </a:spcBef>
              <a:buChar char="•"/>
              <a:tabLst>
                <a:tab pos="337185" algn="l"/>
              </a:tabLst>
            </a:pPr>
            <a:r>
              <a:rPr sz="3450" dirty="0">
                <a:latin typeface="+mn-lt"/>
                <a:cs typeface="Arial"/>
              </a:rPr>
              <a:t>Capace di </a:t>
            </a:r>
            <a:r>
              <a:rPr sz="3450" b="1" dirty="0">
                <a:latin typeface="+mn-lt"/>
                <a:cs typeface="Arial"/>
              </a:rPr>
              <a:t>sopravvivere tantissimo</a:t>
            </a:r>
            <a:endParaRPr sz="3450" dirty="0">
              <a:latin typeface="+mn-lt"/>
              <a:cs typeface="Arial"/>
            </a:endParaRPr>
          </a:p>
          <a:p>
            <a:pPr marL="127635">
              <a:lnSpc>
                <a:spcPct val="100000"/>
              </a:lnSpc>
              <a:spcBef>
                <a:spcPts val="15"/>
              </a:spcBef>
            </a:pPr>
            <a:r>
              <a:rPr sz="3450" dirty="0">
                <a:latin typeface="+mn-lt"/>
                <a:cs typeface="Arial"/>
              </a:rPr>
              <a:t>tempo nell’ambiente se </a:t>
            </a:r>
            <a:r>
              <a:rPr sz="3450" dirty="0" err="1">
                <a:latin typeface="+mn-lt"/>
                <a:cs typeface="Arial"/>
              </a:rPr>
              <a:t>abbandonato</a:t>
            </a:r>
            <a:r>
              <a:rPr sz="3450" dirty="0">
                <a:latin typeface="+mn-lt"/>
                <a:cs typeface="Arial"/>
              </a:rPr>
              <a:t>.</a:t>
            </a:r>
            <a:endParaRPr lang="it-IT" sz="3450" dirty="0">
              <a:latin typeface="+mn-lt"/>
              <a:cs typeface="Arial"/>
            </a:endParaRPr>
          </a:p>
        </p:txBody>
      </p:sp>
      <p:sp>
        <p:nvSpPr>
          <p:cNvPr id="11" name="object 11"/>
          <p:cNvSpPr txBox="1"/>
          <p:nvPr/>
        </p:nvSpPr>
        <p:spPr>
          <a:xfrm>
            <a:off x="11787988" y="8004810"/>
            <a:ext cx="5825490" cy="1231265"/>
          </a:xfrm>
          <a:prstGeom prst="rect">
            <a:avLst/>
          </a:prstGeom>
        </p:spPr>
        <p:txBody>
          <a:bodyPr vert="horz" wrap="square" lIns="0" tIns="12065" rIns="0" bIns="0" rtlCol="0">
            <a:spAutoFit/>
          </a:bodyPr>
          <a:lstStyle/>
          <a:p>
            <a:pPr marL="127635" marR="5080" indent="-115570">
              <a:lnSpc>
                <a:spcPct val="114700"/>
              </a:lnSpc>
              <a:spcBef>
                <a:spcPts val="95"/>
              </a:spcBef>
              <a:buChar char="•"/>
              <a:tabLst>
                <a:tab pos="127635" algn="l"/>
                <a:tab pos="337185" algn="l"/>
              </a:tabLst>
            </a:pPr>
            <a:r>
              <a:rPr sz="3450" b="1" dirty="0">
                <a:latin typeface="+mn-lt"/>
                <a:cs typeface="Arial"/>
              </a:rPr>
              <a:t>	Rischiosa per la salute </a:t>
            </a:r>
            <a:r>
              <a:rPr sz="3450" dirty="0">
                <a:latin typeface="+mn-lt"/>
                <a:cs typeface="Arial"/>
              </a:rPr>
              <a:t>di tutti gli esseri viventi.</a:t>
            </a:r>
          </a:p>
        </p:txBody>
      </p:sp>
      <p:sp>
        <p:nvSpPr>
          <p:cNvPr id="12" name="object 12"/>
          <p:cNvSpPr txBox="1"/>
          <p:nvPr/>
        </p:nvSpPr>
        <p:spPr>
          <a:xfrm>
            <a:off x="3081772" y="5130176"/>
            <a:ext cx="5742940" cy="1030605"/>
          </a:xfrm>
          <a:prstGeom prst="rect">
            <a:avLst/>
          </a:prstGeom>
        </p:spPr>
        <p:txBody>
          <a:bodyPr vert="horz" wrap="square" lIns="0" tIns="12065" rIns="0" bIns="0" rtlCol="0">
            <a:spAutoFit/>
          </a:bodyPr>
          <a:lstStyle/>
          <a:p>
            <a:pPr marL="12700">
              <a:lnSpc>
                <a:spcPct val="100000"/>
              </a:lnSpc>
              <a:spcBef>
                <a:spcPts val="95"/>
              </a:spcBef>
            </a:pPr>
            <a:r>
              <a:rPr sz="6600" b="1" dirty="0">
                <a:solidFill>
                  <a:srgbClr val="812628"/>
                </a:solidFill>
                <a:latin typeface="+mn-lt"/>
                <a:cs typeface="Arial"/>
              </a:rPr>
              <a:t>LA PLASTICA È:</a:t>
            </a:r>
            <a:endParaRPr sz="6600" dirty="0">
              <a:latin typeface="+mn-lt"/>
              <a:cs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5132627" y="1434567"/>
            <a:ext cx="9431020" cy="1296035"/>
          </a:xfrm>
          <a:custGeom>
            <a:avLst/>
            <a:gdLst/>
            <a:ahLst/>
            <a:cxnLst/>
            <a:rect l="l" t="t" r="r" b="b"/>
            <a:pathLst>
              <a:path w="9431019" h="1296035">
                <a:moveTo>
                  <a:pt x="1927705" y="0"/>
                </a:moveTo>
                <a:lnTo>
                  <a:pt x="1572702" y="167"/>
                </a:lnTo>
                <a:lnTo>
                  <a:pt x="1217658" y="1936"/>
                </a:lnTo>
                <a:lnTo>
                  <a:pt x="913299" y="4799"/>
                </a:lnTo>
                <a:lnTo>
                  <a:pt x="608904" y="8971"/>
                </a:lnTo>
                <a:lnTo>
                  <a:pt x="304472" y="14512"/>
                </a:lnTo>
                <a:lnTo>
                  <a:pt x="0" y="21485"/>
                </a:lnTo>
                <a:lnTo>
                  <a:pt x="0" y="1286755"/>
                </a:lnTo>
                <a:lnTo>
                  <a:pt x="88292" y="1287020"/>
                </a:lnTo>
                <a:lnTo>
                  <a:pt x="116561" y="1286640"/>
                </a:lnTo>
                <a:lnTo>
                  <a:pt x="269014" y="1282994"/>
                </a:lnTo>
                <a:lnTo>
                  <a:pt x="1132908" y="1259409"/>
                </a:lnTo>
                <a:lnTo>
                  <a:pt x="1437812" y="1252265"/>
                </a:lnTo>
                <a:lnTo>
                  <a:pt x="1641081" y="1248555"/>
                </a:lnTo>
                <a:lnTo>
                  <a:pt x="1793533" y="1246506"/>
                </a:lnTo>
                <a:lnTo>
                  <a:pt x="1945986" y="1245204"/>
                </a:lnTo>
                <a:lnTo>
                  <a:pt x="2098438" y="1244756"/>
                </a:lnTo>
                <a:lnTo>
                  <a:pt x="2200349" y="1245017"/>
                </a:lnTo>
                <a:lnTo>
                  <a:pt x="2302258" y="1245749"/>
                </a:lnTo>
                <a:lnTo>
                  <a:pt x="2455122" y="1247626"/>
                </a:lnTo>
                <a:lnTo>
                  <a:pt x="2607984" y="1250300"/>
                </a:lnTo>
                <a:lnTo>
                  <a:pt x="2811801" y="1254831"/>
                </a:lnTo>
                <a:lnTo>
                  <a:pt x="3678044" y="1278044"/>
                </a:lnTo>
                <a:lnTo>
                  <a:pt x="3881878" y="1282390"/>
                </a:lnTo>
                <a:lnTo>
                  <a:pt x="4034757" y="1284878"/>
                </a:lnTo>
                <a:lnTo>
                  <a:pt x="4339941" y="1288295"/>
                </a:lnTo>
                <a:lnTo>
                  <a:pt x="4950102" y="1293065"/>
                </a:lnTo>
                <a:lnTo>
                  <a:pt x="5661983" y="1295608"/>
                </a:lnTo>
                <a:lnTo>
                  <a:pt x="6475561" y="1295069"/>
                </a:lnTo>
                <a:lnTo>
                  <a:pt x="7080058" y="1292159"/>
                </a:lnTo>
                <a:lnTo>
                  <a:pt x="9044667" y="1274787"/>
                </a:lnTo>
                <a:lnTo>
                  <a:pt x="9140664" y="1274333"/>
                </a:lnTo>
                <a:lnTo>
                  <a:pt x="9430477" y="1274651"/>
                </a:lnTo>
                <a:lnTo>
                  <a:pt x="9430477" y="195574"/>
                </a:lnTo>
                <a:lnTo>
                  <a:pt x="9024774" y="183056"/>
                </a:lnTo>
                <a:lnTo>
                  <a:pt x="6388607" y="94146"/>
                </a:lnTo>
                <a:lnTo>
                  <a:pt x="5070798" y="53022"/>
                </a:lnTo>
                <a:lnTo>
                  <a:pt x="4310505" y="33009"/>
                </a:lnTo>
                <a:lnTo>
                  <a:pt x="3702230" y="19765"/>
                </a:lnTo>
                <a:lnTo>
                  <a:pt x="3195292" y="10991"/>
                </a:lnTo>
                <a:lnTo>
                  <a:pt x="2739005" y="5104"/>
                </a:lnTo>
                <a:lnTo>
                  <a:pt x="2333377" y="1643"/>
                </a:lnTo>
                <a:lnTo>
                  <a:pt x="1927705" y="0"/>
                </a:lnTo>
                <a:close/>
              </a:path>
            </a:pathLst>
          </a:custGeom>
          <a:solidFill>
            <a:srgbClr val="A4C598"/>
          </a:solidFill>
        </p:spPr>
        <p:txBody>
          <a:bodyPr wrap="square" lIns="0" tIns="0" rIns="0" bIns="0" rtlCol="0"/>
          <a:lstStyle/>
          <a:p>
            <a:endParaRPr/>
          </a:p>
        </p:txBody>
      </p:sp>
      <p:grpSp>
        <p:nvGrpSpPr>
          <p:cNvPr id="3" name="object 3"/>
          <p:cNvGrpSpPr/>
          <p:nvPr/>
        </p:nvGrpSpPr>
        <p:grpSpPr>
          <a:xfrm>
            <a:off x="248890" y="0"/>
            <a:ext cx="19857085" cy="11308715"/>
            <a:chOff x="248890" y="0"/>
            <a:chExt cx="19857085" cy="11308715"/>
          </a:xfrm>
        </p:grpSpPr>
        <p:pic>
          <p:nvPicPr>
            <p:cNvPr id="4" name="object 4"/>
            <p:cNvPicPr/>
            <p:nvPr/>
          </p:nvPicPr>
          <p:blipFill>
            <a:blip r:embed="rId2" cstate="print"/>
            <a:stretch>
              <a:fillRect/>
            </a:stretch>
          </p:blipFill>
          <p:spPr>
            <a:xfrm>
              <a:off x="3015615" y="3141265"/>
              <a:ext cx="14072869" cy="6654247"/>
            </a:xfrm>
            <a:prstGeom prst="rect">
              <a:avLst/>
            </a:prstGeom>
          </p:spPr>
        </p:pic>
        <p:sp>
          <p:nvSpPr>
            <p:cNvPr id="5" name="object 5"/>
            <p:cNvSpPr/>
            <p:nvPr/>
          </p:nvSpPr>
          <p:spPr>
            <a:xfrm>
              <a:off x="14277856" y="7413499"/>
              <a:ext cx="5828665" cy="3895090"/>
            </a:xfrm>
            <a:custGeom>
              <a:avLst/>
              <a:gdLst/>
              <a:ahLst/>
              <a:cxnLst/>
              <a:rect l="l" t="t" r="r" b="b"/>
              <a:pathLst>
                <a:path w="5828665" h="3895090">
                  <a:moveTo>
                    <a:pt x="5632571" y="0"/>
                  </a:moveTo>
                  <a:lnTo>
                    <a:pt x="5571386" y="0"/>
                  </a:lnTo>
                  <a:lnTo>
                    <a:pt x="5527263" y="574"/>
                  </a:lnTo>
                  <a:lnTo>
                    <a:pt x="5438393" y="3602"/>
                  </a:lnTo>
                  <a:lnTo>
                    <a:pt x="5330747" y="9424"/>
                  </a:lnTo>
                  <a:lnTo>
                    <a:pt x="5219762" y="17479"/>
                  </a:lnTo>
                  <a:lnTo>
                    <a:pt x="5109631" y="27354"/>
                  </a:lnTo>
                  <a:lnTo>
                    <a:pt x="5004545" y="38637"/>
                  </a:lnTo>
                  <a:lnTo>
                    <a:pt x="4955203" y="44678"/>
                  </a:lnTo>
                  <a:lnTo>
                    <a:pt x="4908694" y="50917"/>
                  </a:lnTo>
                  <a:lnTo>
                    <a:pt x="4865542" y="57302"/>
                  </a:lnTo>
                  <a:lnTo>
                    <a:pt x="4826271" y="63781"/>
                  </a:lnTo>
                  <a:lnTo>
                    <a:pt x="4363647" y="154689"/>
                  </a:lnTo>
                  <a:lnTo>
                    <a:pt x="4208495" y="197552"/>
                  </a:lnTo>
                  <a:lnTo>
                    <a:pt x="3993020" y="260458"/>
                  </a:lnTo>
                  <a:lnTo>
                    <a:pt x="3797628" y="320959"/>
                  </a:lnTo>
                  <a:lnTo>
                    <a:pt x="3717663" y="347245"/>
                  </a:lnTo>
                  <a:lnTo>
                    <a:pt x="3635727" y="376237"/>
                  </a:lnTo>
                  <a:lnTo>
                    <a:pt x="3586791" y="394482"/>
                  </a:lnTo>
                  <a:lnTo>
                    <a:pt x="3537206" y="413538"/>
                  </a:lnTo>
                  <a:lnTo>
                    <a:pt x="3487092" y="433346"/>
                  </a:lnTo>
                  <a:lnTo>
                    <a:pt x="3436565" y="453848"/>
                  </a:lnTo>
                  <a:lnTo>
                    <a:pt x="3385743" y="474985"/>
                  </a:lnTo>
                  <a:lnTo>
                    <a:pt x="3283683" y="518929"/>
                  </a:lnTo>
                  <a:lnTo>
                    <a:pt x="3181853" y="564713"/>
                  </a:lnTo>
                  <a:lnTo>
                    <a:pt x="3081192" y="611867"/>
                  </a:lnTo>
                  <a:lnTo>
                    <a:pt x="2982642" y="659925"/>
                  </a:lnTo>
                  <a:lnTo>
                    <a:pt x="2934452" y="684146"/>
                  </a:lnTo>
                  <a:lnTo>
                    <a:pt x="2887142" y="708417"/>
                  </a:lnTo>
                  <a:lnTo>
                    <a:pt x="2840830" y="732681"/>
                  </a:lnTo>
                  <a:lnTo>
                    <a:pt x="2795633" y="756878"/>
                  </a:lnTo>
                  <a:lnTo>
                    <a:pt x="2751668" y="780949"/>
                  </a:lnTo>
                  <a:lnTo>
                    <a:pt x="2709054" y="804838"/>
                  </a:lnTo>
                  <a:lnTo>
                    <a:pt x="2667907" y="828484"/>
                  </a:lnTo>
                  <a:lnTo>
                    <a:pt x="2628346" y="851829"/>
                  </a:lnTo>
                  <a:lnTo>
                    <a:pt x="2590487" y="874816"/>
                  </a:lnTo>
                  <a:lnTo>
                    <a:pt x="2554448" y="897385"/>
                  </a:lnTo>
                  <a:lnTo>
                    <a:pt x="2520348" y="919479"/>
                  </a:lnTo>
                  <a:lnTo>
                    <a:pt x="2488302" y="941037"/>
                  </a:lnTo>
                  <a:lnTo>
                    <a:pt x="2430848" y="982318"/>
                  </a:lnTo>
                  <a:lnTo>
                    <a:pt x="2387332" y="1010634"/>
                  </a:lnTo>
                  <a:lnTo>
                    <a:pt x="2343508" y="1039689"/>
                  </a:lnTo>
                  <a:lnTo>
                    <a:pt x="2299417" y="1069445"/>
                  </a:lnTo>
                  <a:lnTo>
                    <a:pt x="2255102" y="1099865"/>
                  </a:lnTo>
                  <a:lnTo>
                    <a:pt x="2210604" y="1130913"/>
                  </a:lnTo>
                  <a:lnTo>
                    <a:pt x="2165966" y="1162552"/>
                  </a:lnTo>
                  <a:lnTo>
                    <a:pt x="2121230" y="1194744"/>
                  </a:lnTo>
                  <a:lnTo>
                    <a:pt x="2076438" y="1227453"/>
                  </a:lnTo>
                  <a:lnTo>
                    <a:pt x="2031632" y="1260641"/>
                  </a:lnTo>
                  <a:lnTo>
                    <a:pt x="1986855" y="1294271"/>
                  </a:lnTo>
                  <a:lnTo>
                    <a:pt x="1942149" y="1328308"/>
                  </a:lnTo>
                  <a:lnTo>
                    <a:pt x="1897556" y="1362713"/>
                  </a:lnTo>
                  <a:lnTo>
                    <a:pt x="1853117" y="1397449"/>
                  </a:lnTo>
                  <a:lnTo>
                    <a:pt x="1808877" y="1432481"/>
                  </a:lnTo>
                  <a:lnTo>
                    <a:pt x="1764875" y="1467770"/>
                  </a:lnTo>
                  <a:lnTo>
                    <a:pt x="1721156" y="1503279"/>
                  </a:lnTo>
                  <a:lnTo>
                    <a:pt x="1677760" y="1538973"/>
                  </a:lnTo>
                  <a:lnTo>
                    <a:pt x="1634731" y="1574813"/>
                  </a:lnTo>
                  <a:lnTo>
                    <a:pt x="1592110" y="1610763"/>
                  </a:lnTo>
                  <a:lnTo>
                    <a:pt x="1549940" y="1646785"/>
                  </a:lnTo>
                  <a:lnTo>
                    <a:pt x="1508262" y="1682844"/>
                  </a:lnTo>
                  <a:lnTo>
                    <a:pt x="1467119" y="1718901"/>
                  </a:lnTo>
                  <a:lnTo>
                    <a:pt x="1426553" y="1754920"/>
                  </a:lnTo>
                  <a:lnTo>
                    <a:pt x="1386607" y="1790864"/>
                  </a:lnTo>
                  <a:lnTo>
                    <a:pt x="1347322" y="1826696"/>
                  </a:lnTo>
                  <a:lnTo>
                    <a:pt x="1308741" y="1862379"/>
                  </a:lnTo>
                  <a:lnTo>
                    <a:pt x="1270906" y="1897875"/>
                  </a:lnTo>
                  <a:lnTo>
                    <a:pt x="1233859" y="1933149"/>
                  </a:lnTo>
                  <a:lnTo>
                    <a:pt x="1197642" y="1968162"/>
                  </a:lnTo>
                  <a:lnTo>
                    <a:pt x="1162298" y="2002879"/>
                  </a:lnTo>
                  <a:lnTo>
                    <a:pt x="1127869" y="2037261"/>
                  </a:lnTo>
                  <a:lnTo>
                    <a:pt x="1094396" y="2071273"/>
                  </a:lnTo>
                  <a:lnTo>
                    <a:pt x="1061922" y="2104876"/>
                  </a:lnTo>
                  <a:lnTo>
                    <a:pt x="1030490" y="2138035"/>
                  </a:lnTo>
                  <a:lnTo>
                    <a:pt x="1000141" y="2170711"/>
                  </a:lnTo>
                  <a:lnTo>
                    <a:pt x="970918" y="2202869"/>
                  </a:lnTo>
                  <a:lnTo>
                    <a:pt x="942863" y="2234471"/>
                  </a:lnTo>
                  <a:lnTo>
                    <a:pt x="916018" y="2265480"/>
                  </a:lnTo>
                  <a:lnTo>
                    <a:pt x="890425" y="2295859"/>
                  </a:lnTo>
                  <a:lnTo>
                    <a:pt x="866127" y="2325571"/>
                  </a:lnTo>
                  <a:lnTo>
                    <a:pt x="821582" y="2382848"/>
                  </a:lnTo>
                  <a:lnTo>
                    <a:pt x="801421" y="2410337"/>
                  </a:lnTo>
                  <a:lnTo>
                    <a:pt x="769193" y="2450817"/>
                  </a:lnTo>
                  <a:lnTo>
                    <a:pt x="736911" y="2492486"/>
                  </a:lnTo>
                  <a:lnTo>
                    <a:pt x="704639" y="2535231"/>
                  </a:lnTo>
                  <a:lnTo>
                    <a:pt x="672444" y="2578938"/>
                  </a:lnTo>
                  <a:lnTo>
                    <a:pt x="640393" y="2623493"/>
                  </a:lnTo>
                  <a:lnTo>
                    <a:pt x="608552" y="2668784"/>
                  </a:lnTo>
                  <a:lnTo>
                    <a:pt x="576986" y="2714696"/>
                  </a:lnTo>
                  <a:lnTo>
                    <a:pt x="545763" y="2761117"/>
                  </a:lnTo>
                  <a:lnTo>
                    <a:pt x="514948" y="2807931"/>
                  </a:lnTo>
                  <a:lnTo>
                    <a:pt x="484608" y="2855027"/>
                  </a:lnTo>
                  <a:lnTo>
                    <a:pt x="454808" y="2902289"/>
                  </a:lnTo>
                  <a:lnTo>
                    <a:pt x="425616" y="2949606"/>
                  </a:lnTo>
                  <a:lnTo>
                    <a:pt x="397097" y="2996862"/>
                  </a:lnTo>
                  <a:lnTo>
                    <a:pt x="369317" y="3043945"/>
                  </a:lnTo>
                  <a:lnTo>
                    <a:pt x="342344" y="3090741"/>
                  </a:lnTo>
                  <a:lnTo>
                    <a:pt x="316242" y="3137136"/>
                  </a:lnTo>
                  <a:lnTo>
                    <a:pt x="291079" y="3183017"/>
                  </a:lnTo>
                  <a:lnTo>
                    <a:pt x="266920" y="3228270"/>
                  </a:lnTo>
                  <a:lnTo>
                    <a:pt x="243832" y="3272782"/>
                  </a:lnTo>
                  <a:lnTo>
                    <a:pt x="221880" y="3316439"/>
                  </a:lnTo>
                  <a:lnTo>
                    <a:pt x="201132" y="3359127"/>
                  </a:lnTo>
                  <a:lnTo>
                    <a:pt x="181654" y="3400733"/>
                  </a:lnTo>
                  <a:lnTo>
                    <a:pt x="163511" y="3441143"/>
                  </a:lnTo>
                  <a:lnTo>
                    <a:pt x="146770" y="3480244"/>
                  </a:lnTo>
                  <a:lnTo>
                    <a:pt x="131497" y="3517923"/>
                  </a:lnTo>
                  <a:lnTo>
                    <a:pt x="117758" y="3554065"/>
                  </a:lnTo>
                  <a:lnTo>
                    <a:pt x="95149" y="3621285"/>
                  </a:lnTo>
                  <a:lnTo>
                    <a:pt x="76101" y="3671377"/>
                  </a:lnTo>
                  <a:lnTo>
                    <a:pt x="57211" y="3723359"/>
                  </a:lnTo>
                  <a:lnTo>
                    <a:pt x="38590" y="3776830"/>
                  </a:lnTo>
                  <a:lnTo>
                    <a:pt x="20350" y="3831385"/>
                  </a:lnTo>
                  <a:lnTo>
                    <a:pt x="2604" y="3886621"/>
                  </a:lnTo>
                  <a:lnTo>
                    <a:pt x="0" y="3895057"/>
                  </a:lnTo>
                  <a:lnTo>
                    <a:pt x="5826243" y="3895057"/>
                  </a:lnTo>
                  <a:lnTo>
                    <a:pt x="5826243" y="3602"/>
                  </a:lnTo>
                  <a:lnTo>
                    <a:pt x="5828037" y="3602"/>
                  </a:lnTo>
                  <a:lnTo>
                    <a:pt x="5729757" y="1131"/>
                  </a:lnTo>
                  <a:lnTo>
                    <a:pt x="5632571" y="0"/>
                  </a:lnTo>
                  <a:close/>
                </a:path>
              </a:pathLst>
            </a:custGeom>
            <a:solidFill>
              <a:srgbClr val="B8DADB"/>
            </a:solidFill>
          </p:spPr>
          <p:txBody>
            <a:bodyPr wrap="square" lIns="0" tIns="0" rIns="0" bIns="0" rtlCol="0"/>
            <a:lstStyle/>
            <a:p>
              <a:endParaRPr/>
            </a:p>
          </p:txBody>
        </p:sp>
        <p:sp>
          <p:nvSpPr>
            <p:cNvPr id="6" name="object 6"/>
            <p:cNvSpPr/>
            <p:nvPr/>
          </p:nvSpPr>
          <p:spPr>
            <a:xfrm>
              <a:off x="15778042" y="0"/>
              <a:ext cx="4326255" cy="3719195"/>
            </a:xfrm>
            <a:custGeom>
              <a:avLst/>
              <a:gdLst/>
              <a:ahLst/>
              <a:cxnLst/>
              <a:rect l="l" t="t" r="r" b="b"/>
              <a:pathLst>
                <a:path w="4326255" h="3719195">
                  <a:moveTo>
                    <a:pt x="513357" y="0"/>
                  </a:moveTo>
                  <a:lnTo>
                    <a:pt x="0" y="0"/>
                  </a:lnTo>
                  <a:lnTo>
                    <a:pt x="2516" y="52515"/>
                  </a:lnTo>
                  <a:lnTo>
                    <a:pt x="5717" y="106113"/>
                  </a:lnTo>
                  <a:lnTo>
                    <a:pt x="9531" y="159420"/>
                  </a:lnTo>
                  <a:lnTo>
                    <a:pt x="13957" y="212435"/>
                  </a:lnTo>
                  <a:lnTo>
                    <a:pt x="18991" y="265159"/>
                  </a:lnTo>
                  <a:lnTo>
                    <a:pt x="24629" y="317592"/>
                  </a:lnTo>
                  <a:lnTo>
                    <a:pt x="30869" y="369736"/>
                  </a:lnTo>
                  <a:lnTo>
                    <a:pt x="37707" y="421591"/>
                  </a:lnTo>
                  <a:lnTo>
                    <a:pt x="45141" y="473158"/>
                  </a:lnTo>
                  <a:lnTo>
                    <a:pt x="53167" y="524437"/>
                  </a:lnTo>
                  <a:lnTo>
                    <a:pt x="61781" y="575429"/>
                  </a:lnTo>
                  <a:lnTo>
                    <a:pt x="70981" y="626135"/>
                  </a:lnTo>
                  <a:lnTo>
                    <a:pt x="80763" y="676556"/>
                  </a:lnTo>
                  <a:lnTo>
                    <a:pt x="91124" y="726692"/>
                  </a:lnTo>
                  <a:lnTo>
                    <a:pt x="102062" y="776544"/>
                  </a:lnTo>
                  <a:lnTo>
                    <a:pt x="113572" y="826112"/>
                  </a:lnTo>
                  <a:lnTo>
                    <a:pt x="125652" y="875398"/>
                  </a:lnTo>
                  <a:lnTo>
                    <a:pt x="138298" y="924402"/>
                  </a:lnTo>
                  <a:lnTo>
                    <a:pt x="151508" y="973125"/>
                  </a:lnTo>
                  <a:lnTo>
                    <a:pt x="165278" y="1021566"/>
                  </a:lnTo>
                  <a:lnTo>
                    <a:pt x="179604" y="1069728"/>
                  </a:lnTo>
                  <a:lnTo>
                    <a:pt x="194484" y="1117611"/>
                  </a:lnTo>
                  <a:lnTo>
                    <a:pt x="209915" y="1165215"/>
                  </a:lnTo>
                  <a:lnTo>
                    <a:pt x="225893" y="1212542"/>
                  </a:lnTo>
                  <a:lnTo>
                    <a:pt x="242414" y="1259591"/>
                  </a:lnTo>
                  <a:lnTo>
                    <a:pt x="259477" y="1306364"/>
                  </a:lnTo>
                  <a:lnTo>
                    <a:pt x="277078" y="1352861"/>
                  </a:lnTo>
                  <a:lnTo>
                    <a:pt x="295212" y="1399083"/>
                  </a:lnTo>
                  <a:lnTo>
                    <a:pt x="315292" y="1448520"/>
                  </a:lnTo>
                  <a:lnTo>
                    <a:pt x="335860" y="1497488"/>
                  </a:lnTo>
                  <a:lnTo>
                    <a:pt x="356918" y="1545986"/>
                  </a:lnTo>
                  <a:lnTo>
                    <a:pt x="378463" y="1594014"/>
                  </a:lnTo>
                  <a:lnTo>
                    <a:pt x="400496" y="1641572"/>
                  </a:lnTo>
                  <a:lnTo>
                    <a:pt x="423015" y="1688660"/>
                  </a:lnTo>
                  <a:lnTo>
                    <a:pt x="446019" y="1735279"/>
                  </a:lnTo>
                  <a:lnTo>
                    <a:pt x="469508" y="1781427"/>
                  </a:lnTo>
                  <a:lnTo>
                    <a:pt x="493480" y="1827107"/>
                  </a:lnTo>
                  <a:lnTo>
                    <a:pt x="517853" y="1872163"/>
                  </a:lnTo>
                  <a:lnTo>
                    <a:pt x="542873" y="1917056"/>
                  </a:lnTo>
                  <a:lnTo>
                    <a:pt x="568291" y="1961327"/>
                  </a:lnTo>
                  <a:lnTo>
                    <a:pt x="594190" y="2005128"/>
                  </a:lnTo>
                  <a:lnTo>
                    <a:pt x="620568" y="2048460"/>
                  </a:lnTo>
                  <a:lnTo>
                    <a:pt x="647424" y="2091322"/>
                  </a:lnTo>
                  <a:lnTo>
                    <a:pt x="674758" y="2133715"/>
                  </a:lnTo>
                  <a:lnTo>
                    <a:pt x="702570" y="2175639"/>
                  </a:lnTo>
                  <a:lnTo>
                    <a:pt x="730857" y="2217094"/>
                  </a:lnTo>
                  <a:lnTo>
                    <a:pt x="759690" y="2258178"/>
                  </a:lnTo>
                  <a:lnTo>
                    <a:pt x="788855" y="2298596"/>
                  </a:lnTo>
                  <a:lnTo>
                    <a:pt x="818565" y="2338644"/>
                  </a:lnTo>
                  <a:lnTo>
                    <a:pt x="848747" y="2378222"/>
                  </a:lnTo>
                  <a:lnTo>
                    <a:pt x="879401" y="2417332"/>
                  </a:lnTo>
                  <a:lnTo>
                    <a:pt x="910526" y="2455973"/>
                  </a:lnTo>
                  <a:lnTo>
                    <a:pt x="942121" y="2494145"/>
                  </a:lnTo>
                  <a:lnTo>
                    <a:pt x="974185" y="2531848"/>
                  </a:lnTo>
                  <a:lnTo>
                    <a:pt x="1006717" y="2569083"/>
                  </a:lnTo>
                  <a:lnTo>
                    <a:pt x="1039716" y="2605849"/>
                  </a:lnTo>
                  <a:lnTo>
                    <a:pt x="1073183" y="2642147"/>
                  </a:lnTo>
                  <a:lnTo>
                    <a:pt x="1107114" y="2677976"/>
                  </a:lnTo>
                  <a:lnTo>
                    <a:pt x="1143722" y="2715759"/>
                  </a:lnTo>
                  <a:lnTo>
                    <a:pt x="1180658" y="2753155"/>
                  </a:lnTo>
                  <a:lnTo>
                    <a:pt x="1217927" y="2790137"/>
                  </a:lnTo>
                  <a:lnTo>
                    <a:pt x="1255533" y="2826680"/>
                  </a:lnTo>
                  <a:lnTo>
                    <a:pt x="1293481" y="2862757"/>
                  </a:lnTo>
                  <a:lnTo>
                    <a:pt x="1331773" y="2898341"/>
                  </a:lnTo>
                  <a:lnTo>
                    <a:pt x="1370416" y="2933407"/>
                  </a:lnTo>
                  <a:lnTo>
                    <a:pt x="1409412" y="2967928"/>
                  </a:lnTo>
                  <a:lnTo>
                    <a:pt x="1448767" y="3001878"/>
                  </a:lnTo>
                  <a:lnTo>
                    <a:pt x="1488485" y="3035232"/>
                  </a:lnTo>
                  <a:lnTo>
                    <a:pt x="1527771" y="3066981"/>
                  </a:lnTo>
                  <a:lnTo>
                    <a:pt x="1567695" y="3097787"/>
                  </a:lnTo>
                  <a:lnTo>
                    <a:pt x="1608178" y="3127753"/>
                  </a:lnTo>
                  <a:lnTo>
                    <a:pt x="1649142" y="3156978"/>
                  </a:lnTo>
                  <a:lnTo>
                    <a:pt x="1690508" y="3185563"/>
                  </a:lnTo>
                  <a:lnTo>
                    <a:pt x="1732198" y="3213610"/>
                  </a:lnTo>
                  <a:lnTo>
                    <a:pt x="1774135" y="3241219"/>
                  </a:lnTo>
                  <a:lnTo>
                    <a:pt x="1858432" y="3295527"/>
                  </a:lnTo>
                  <a:lnTo>
                    <a:pt x="1900960" y="3322089"/>
                  </a:lnTo>
                  <a:lnTo>
                    <a:pt x="1943987" y="3347810"/>
                  </a:lnTo>
                  <a:lnTo>
                    <a:pt x="1987480" y="3372690"/>
                  </a:lnTo>
                  <a:lnTo>
                    <a:pt x="2031408" y="3396734"/>
                  </a:lnTo>
                  <a:lnTo>
                    <a:pt x="2075739" y="3419941"/>
                  </a:lnTo>
                  <a:lnTo>
                    <a:pt x="2120440" y="3442315"/>
                  </a:lnTo>
                  <a:lnTo>
                    <a:pt x="2165480" y="3463857"/>
                  </a:lnTo>
                  <a:lnTo>
                    <a:pt x="2212091" y="3485418"/>
                  </a:lnTo>
                  <a:lnTo>
                    <a:pt x="2258919" y="3506514"/>
                  </a:lnTo>
                  <a:lnTo>
                    <a:pt x="2306014" y="3526995"/>
                  </a:lnTo>
                  <a:lnTo>
                    <a:pt x="2353425" y="3546712"/>
                  </a:lnTo>
                  <a:lnTo>
                    <a:pt x="2401201" y="3565515"/>
                  </a:lnTo>
                  <a:lnTo>
                    <a:pt x="2449391" y="3583256"/>
                  </a:lnTo>
                  <a:lnTo>
                    <a:pt x="2498046" y="3599785"/>
                  </a:lnTo>
                  <a:lnTo>
                    <a:pt x="2547214" y="3614952"/>
                  </a:lnTo>
                  <a:lnTo>
                    <a:pt x="2596945" y="3628609"/>
                  </a:lnTo>
                  <a:lnTo>
                    <a:pt x="2647287" y="3640606"/>
                  </a:lnTo>
                  <a:lnTo>
                    <a:pt x="2798580" y="3672977"/>
                  </a:lnTo>
                  <a:lnTo>
                    <a:pt x="2849303" y="3682750"/>
                  </a:lnTo>
                  <a:lnTo>
                    <a:pt x="2900247" y="3691582"/>
                  </a:lnTo>
                  <a:lnTo>
                    <a:pt x="2951455" y="3699215"/>
                  </a:lnTo>
                  <a:lnTo>
                    <a:pt x="3002973" y="3705389"/>
                  </a:lnTo>
                  <a:lnTo>
                    <a:pt x="3051388" y="3709950"/>
                  </a:lnTo>
                  <a:lnTo>
                    <a:pt x="3100108" y="3713617"/>
                  </a:lnTo>
                  <a:lnTo>
                    <a:pt x="3149105" y="3716383"/>
                  </a:lnTo>
                  <a:lnTo>
                    <a:pt x="3198121" y="3718221"/>
                  </a:lnTo>
                  <a:lnTo>
                    <a:pt x="3247000" y="3719134"/>
                  </a:lnTo>
                  <a:lnTo>
                    <a:pt x="3295701" y="3719134"/>
                  </a:lnTo>
                  <a:lnTo>
                    <a:pt x="3344990" y="3718221"/>
                  </a:lnTo>
                  <a:lnTo>
                    <a:pt x="3394412" y="3716383"/>
                  </a:lnTo>
                  <a:lnTo>
                    <a:pt x="3443965" y="3713617"/>
                  </a:lnTo>
                  <a:lnTo>
                    <a:pt x="3493209" y="3709950"/>
                  </a:lnTo>
                  <a:lnTo>
                    <a:pt x="3542309" y="3705389"/>
                  </a:lnTo>
                  <a:lnTo>
                    <a:pt x="3542500" y="3705389"/>
                  </a:lnTo>
                  <a:lnTo>
                    <a:pt x="3593379" y="3699708"/>
                  </a:lnTo>
                  <a:lnTo>
                    <a:pt x="3643425" y="3693191"/>
                  </a:lnTo>
                  <a:lnTo>
                    <a:pt x="3691309" y="3686138"/>
                  </a:lnTo>
                  <a:lnTo>
                    <a:pt x="3739146" y="3678343"/>
                  </a:lnTo>
                  <a:lnTo>
                    <a:pt x="3786937" y="3669806"/>
                  </a:lnTo>
                  <a:lnTo>
                    <a:pt x="3834680" y="3660525"/>
                  </a:lnTo>
                  <a:lnTo>
                    <a:pt x="3882375" y="3650500"/>
                  </a:lnTo>
                  <a:lnTo>
                    <a:pt x="3930022" y="3639730"/>
                  </a:lnTo>
                  <a:lnTo>
                    <a:pt x="3977620" y="3628215"/>
                  </a:lnTo>
                  <a:lnTo>
                    <a:pt x="4025169" y="3615952"/>
                  </a:lnTo>
                  <a:lnTo>
                    <a:pt x="4072668" y="3602943"/>
                  </a:lnTo>
                  <a:lnTo>
                    <a:pt x="4120117" y="3589186"/>
                  </a:lnTo>
                  <a:lnTo>
                    <a:pt x="4167516" y="3574680"/>
                  </a:lnTo>
                  <a:lnTo>
                    <a:pt x="4214864" y="3559425"/>
                  </a:lnTo>
                  <a:lnTo>
                    <a:pt x="4262160" y="3543419"/>
                  </a:lnTo>
                  <a:lnTo>
                    <a:pt x="4309405" y="3526663"/>
                  </a:lnTo>
                  <a:lnTo>
                    <a:pt x="4326056" y="3520485"/>
                  </a:lnTo>
                  <a:lnTo>
                    <a:pt x="4326056" y="3093011"/>
                  </a:lnTo>
                  <a:lnTo>
                    <a:pt x="3421322" y="3093011"/>
                  </a:lnTo>
                  <a:lnTo>
                    <a:pt x="3363397" y="3092148"/>
                  </a:lnTo>
                  <a:lnTo>
                    <a:pt x="3314125" y="3090718"/>
                  </a:lnTo>
                  <a:lnTo>
                    <a:pt x="3265015" y="3088510"/>
                  </a:lnTo>
                  <a:lnTo>
                    <a:pt x="3216087" y="3085441"/>
                  </a:lnTo>
                  <a:lnTo>
                    <a:pt x="3167359" y="3081426"/>
                  </a:lnTo>
                  <a:lnTo>
                    <a:pt x="3118852" y="3076381"/>
                  </a:lnTo>
                  <a:lnTo>
                    <a:pt x="3070583" y="3070223"/>
                  </a:lnTo>
                  <a:lnTo>
                    <a:pt x="3022573" y="3062867"/>
                  </a:lnTo>
                  <a:lnTo>
                    <a:pt x="2974841" y="3054230"/>
                  </a:lnTo>
                  <a:lnTo>
                    <a:pt x="2927405" y="3044226"/>
                  </a:lnTo>
                  <a:lnTo>
                    <a:pt x="2768421" y="3008287"/>
                  </a:lnTo>
                  <a:lnTo>
                    <a:pt x="2715709" y="2995419"/>
                  </a:lnTo>
                  <a:lnTo>
                    <a:pt x="2663371" y="2981541"/>
                  </a:lnTo>
                  <a:lnTo>
                    <a:pt x="2611547" y="2966315"/>
                  </a:lnTo>
                  <a:lnTo>
                    <a:pt x="2560379" y="2949402"/>
                  </a:lnTo>
                  <a:lnTo>
                    <a:pt x="2514862" y="2932982"/>
                  </a:lnTo>
                  <a:lnTo>
                    <a:pt x="2469640" y="2915767"/>
                  </a:lnTo>
                  <a:lnTo>
                    <a:pt x="2424774" y="2897662"/>
                  </a:lnTo>
                  <a:lnTo>
                    <a:pt x="2380321" y="2878570"/>
                  </a:lnTo>
                  <a:lnTo>
                    <a:pt x="2336341" y="2858397"/>
                  </a:lnTo>
                  <a:lnTo>
                    <a:pt x="2292894" y="2837045"/>
                  </a:lnTo>
                  <a:lnTo>
                    <a:pt x="2250038" y="2814420"/>
                  </a:lnTo>
                  <a:lnTo>
                    <a:pt x="2207832" y="2790425"/>
                  </a:lnTo>
                  <a:lnTo>
                    <a:pt x="2166335" y="2764964"/>
                  </a:lnTo>
                  <a:lnTo>
                    <a:pt x="2125607" y="2737942"/>
                  </a:lnTo>
                  <a:lnTo>
                    <a:pt x="1966818" y="2628621"/>
                  </a:lnTo>
                  <a:lnTo>
                    <a:pt x="1927427" y="2600777"/>
                  </a:lnTo>
                  <a:lnTo>
                    <a:pt x="1888342" y="2572460"/>
                  </a:lnTo>
                  <a:lnTo>
                    <a:pt x="1849653" y="2543538"/>
                  </a:lnTo>
                  <a:lnTo>
                    <a:pt x="1811451" y="2513877"/>
                  </a:lnTo>
                  <a:lnTo>
                    <a:pt x="1773827" y="2483343"/>
                  </a:lnTo>
                  <a:lnTo>
                    <a:pt x="1733555" y="2448719"/>
                  </a:lnTo>
                  <a:lnTo>
                    <a:pt x="1694149" y="2412701"/>
                  </a:lnTo>
                  <a:lnTo>
                    <a:pt x="1655533" y="2375462"/>
                  </a:lnTo>
                  <a:lnTo>
                    <a:pt x="1617635" y="2337178"/>
                  </a:lnTo>
                  <a:lnTo>
                    <a:pt x="1580381" y="2298025"/>
                  </a:lnTo>
                  <a:lnTo>
                    <a:pt x="1543697" y="2258178"/>
                  </a:lnTo>
                  <a:lnTo>
                    <a:pt x="1507511" y="2217812"/>
                  </a:lnTo>
                  <a:lnTo>
                    <a:pt x="1475115" y="2180890"/>
                  </a:lnTo>
                  <a:lnTo>
                    <a:pt x="1443084" y="2143610"/>
                  </a:lnTo>
                  <a:lnTo>
                    <a:pt x="1411425" y="2105968"/>
                  </a:lnTo>
                  <a:lnTo>
                    <a:pt x="1380143" y="2067957"/>
                  </a:lnTo>
                  <a:lnTo>
                    <a:pt x="1349245" y="2029571"/>
                  </a:lnTo>
                  <a:lnTo>
                    <a:pt x="1318736" y="1990805"/>
                  </a:lnTo>
                  <a:lnTo>
                    <a:pt x="1288624" y="1951652"/>
                  </a:lnTo>
                  <a:lnTo>
                    <a:pt x="1258915" y="1912106"/>
                  </a:lnTo>
                  <a:lnTo>
                    <a:pt x="1229726" y="1872316"/>
                  </a:lnTo>
                  <a:lnTo>
                    <a:pt x="1200727" y="1831815"/>
                  </a:lnTo>
                  <a:lnTo>
                    <a:pt x="1172263" y="1791058"/>
                  </a:lnTo>
                  <a:lnTo>
                    <a:pt x="1144225" y="1749885"/>
                  </a:lnTo>
                  <a:lnTo>
                    <a:pt x="1116621" y="1708291"/>
                  </a:lnTo>
                  <a:lnTo>
                    <a:pt x="1089457" y="1666269"/>
                  </a:lnTo>
                  <a:lnTo>
                    <a:pt x="1062739" y="1623814"/>
                  </a:lnTo>
                  <a:lnTo>
                    <a:pt x="1036474" y="1580920"/>
                  </a:lnTo>
                  <a:lnTo>
                    <a:pt x="1010667" y="1537581"/>
                  </a:lnTo>
                  <a:lnTo>
                    <a:pt x="985325" y="1493791"/>
                  </a:lnTo>
                  <a:lnTo>
                    <a:pt x="960454" y="1449545"/>
                  </a:lnTo>
                  <a:lnTo>
                    <a:pt x="936061" y="1404837"/>
                  </a:lnTo>
                  <a:lnTo>
                    <a:pt x="912151" y="1359660"/>
                  </a:lnTo>
                  <a:lnTo>
                    <a:pt x="888731" y="1314009"/>
                  </a:lnTo>
                  <a:lnTo>
                    <a:pt x="865807" y="1267878"/>
                  </a:lnTo>
                  <a:lnTo>
                    <a:pt x="843386" y="1221261"/>
                  </a:lnTo>
                  <a:lnTo>
                    <a:pt x="821473" y="1174153"/>
                  </a:lnTo>
                  <a:lnTo>
                    <a:pt x="800074" y="1126547"/>
                  </a:lnTo>
                  <a:lnTo>
                    <a:pt x="779197" y="1078438"/>
                  </a:lnTo>
                  <a:lnTo>
                    <a:pt x="758848" y="1029820"/>
                  </a:lnTo>
                  <a:lnTo>
                    <a:pt x="739031" y="980687"/>
                  </a:lnTo>
                  <a:lnTo>
                    <a:pt x="721193" y="934644"/>
                  </a:lnTo>
                  <a:lnTo>
                    <a:pt x="703998" y="888272"/>
                  </a:lnTo>
                  <a:lnTo>
                    <a:pt x="687451" y="841566"/>
                  </a:lnTo>
                  <a:lnTo>
                    <a:pt x="671562" y="794524"/>
                  </a:lnTo>
                  <a:lnTo>
                    <a:pt x="656338" y="747141"/>
                  </a:lnTo>
                  <a:lnTo>
                    <a:pt x="641785" y="699413"/>
                  </a:lnTo>
                  <a:lnTo>
                    <a:pt x="627911" y="651336"/>
                  </a:lnTo>
                  <a:lnTo>
                    <a:pt x="614725" y="602907"/>
                  </a:lnTo>
                  <a:lnTo>
                    <a:pt x="602232" y="554121"/>
                  </a:lnTo>
                  <a:lnTo>
                    <a:pt x="590442" y="504975"/>
                  </a:lnTo>
                  <a:lnTo>
                    <a:pt x="579360" y="455464"/>
                  </a:lnTo>
                  <a:lnTo>
                    <a:pt x="568995" y="405586"/>
                  </a:lnTo>
                  <a:lnTo>
                    <a:pt x="559354" y="355335"/>
                  </a:lnTo>
                  <a:lnTo>
                    <a:pt x="550445" y="304708"/>
                  </a:lnTo>
                  <a:lnTo>
                    <a:pt x="542274" y="253701"/>
                  </a:lnTo>
                  <a:lnTo>
                    <a:pt x="534850" y="202311"/>
                  </a:lnTo>
                  <a:lnTo>
                    <a:pt x="528180" y="150532"/>
                  </a:lnTo>
                  <a:lnTo>
                    <a:pt x="522271" y="98363"/>
                  </a:lnTo>
                  <a:lnTo>
                    <a:pt x="517130" y="45797"/>
                  </a:lnTo>
                  <a:lnTo>
                    <a:pt x="513357" y="0"/>
                  </a:lnTo>
                  <a:close/>
                </a:path>
                <a:path w="4326255" h="3719195">
                  <a:moveTo>
                    <a:pt x="4326056" y="2896938"/>
                  </a:moveTo>
                  <a:lnTo>
                    <a:pt x="4154603" y="2960752"/>
                  </a:lnTo>
                  <a:lnTo>
                    <a:pt x="4105160" y="2978129"/>
                  </a:lnTo>
                  <a:lnTo>
                    <a:pt x="4055709" y="2994537"/>
                  </a:lnTo>
                  <a:lnTo>
                    <a:pt x="4006254" y="3009912"/>
                  </a:lnTo>
                  <a:lnTo>
                    <a:pt x="3956797" y="3024188"/>
                  </a:lnTo>
                  <a:lnTo>
                    <a:pt x="3907340" y="3037302"/>
                  </a:lnTo>
                  <a:lnTo>
                    <a:pt x="3857886" y="3049188"/>
                  </a:lnTo>
                  <a:lnTo>
                    <a:pt x="3808437" y="3059783"/>
                  </a:lnTo>
                  <a:lnTo>
                    <a:pt x="3758996" y="3069022"/>
                  </a:lnTo>
                  <a:lnTo>
                    <a:pt x="3709565" y="3076840"/>
                  </a:lnTo>
                  <a:lnTo>
                    <a:pt x="3660147" y="3083172"/>
                  </a:lnTo>
                  <a:lnTo>
                    <a:pt x="3610744" y="3087955"/>
                  </a:lnTo>
                  <a:lnTo>
                    <a:pt x="3561359" y="3091123"/>
                  </a:lnTo>
                  <a:lnTo>
                    <a:pt x="3511994" y="3092612"/>
                  </a:lnTo>
                  <a:lnTo>
                    <a:pt x="3462350" y="3093011"/>
                  </a:lnTo>
                  <a:lnTo>
                    <a:pt x="4326056" y="3093011"/>
                  </a:lnTo>
                  <a:lnTo>
                    <a:pt x="4326056" y="2896938"/>
                  </a:lnTo>
                  <a:close/>
                </a:path>
              </a:pathLst>
            </a:custGeom>
            <a:solidFill>
              <a:srgbClr val="EF796A"/>
            </a:solidFill>
          </p:spPr>
          <p:txBody>
            <a:bodyPr wrap="square" lIns="0" tIns="0" rIns="0" bIns="0" rtlCol="0"/>
            <a:lstStyle/>
            <a:p>
              <a:endParaRPr/>
            </a:p>
          </p:txBody>
        </p:sp>
        <p:sp>
          <p:nvSpPr>
            <p:cNvPr id="7" name="object 7"/>
            <p:cNvSpPr/>
            <p:nvPr/>
          </p:nvSpPr>
          <p:spPr>
            <a:xfrm>
              <a:off x="248890" y="918561"/>
              <a:ext cx="4387850" cy="5488940"/>
            </a:xfrm>
            <a:custGeom>
              <a:avLst/>
              <a:gdLst/>
              <a:ahLst/>
              <a:cxnLst/>
              <a:rect l="l" t="t" r="r" b="b"/>
              <a:pathLst>
                <a:path w="4387850" h="5488940">
                  <a:moveTo>
                    <a:pt x="2686787" y="0"/>
                  </a:moveTo>
                  <a:lnTo>
                    <a:pt x="2627372" y="17355"/>
                  </a:lnTo>
                  <a:lnTo>
                    <a:pt x="2592947" y="87295"/>
                  </a:lnTo>
                  <a:lnTo>
                    <a:pt x="2503125" y="436004"/>
                  </a:lnTo>
                  <a:lnTo>
                    <a:pt x="2164164" y="1790647"/>
                  </a:lnTo>
                  <a:lnTo>
                    <a:pt x="2157129" y="1817495"/>
                  </a:lnTo>
                  <a:lnTo>
                    <a:pt x="2133181" y="1902287"/>
                  </a:lnTo>
                  <a:lnTo>
                    <a:pt x="2092990" y="1865506"/>
                  </a:lnTo>
                  <a:lnTo>
                    <a:pt x="2054496" y="1830598"/>
                  </a:lnTo>
                  <a:lnTo>
                    <a:pt x="2017673" y="1796405"/>
                  </a:lnTo>
                  <a:lnTo>
                    <a:pt x="1982494" y="1761768"/>
                  </a:lnTo>
                  <a:lnTo>
                    <a:pt x="1341481" y="1101388"/>
                  </a:lnTo>
                  <a:lnTo>
                    <a:pt x="1162540" y="918830"/>
                  </a:lnTo>
                  <a:lnTo>
                    <a:pt x="1129122" y="883902"/>
                  </a:lnTo>
                  <a:lnTo>
                    <a:pt x="1096283" y="848217"/>
                  </a:lnTo>
                  <a:lnTo>
                    <a:pt x="1063560" y="812335"/>
                  </a:lnTo>
                  <a:lnTo>
                    <a:pt x="1030488" y="776818"/>
                  </a:lnTo>
                  <a:lnTo>
                    <a:pt x="996603" y="742226"/>
                  </a:lnTo>
                  <a:lnTo>
                    <a:pt x="961439" y="709119"/>
                  </a:lnTo>
                  <a:lnTo>
                    <a:pt x="924533" y="678059"/>
                  </a:lnTo>
                  <a:lnTo>
                    <a:pt x="885421" y="649606"/>
                  </a:lnTo>
                  <a:lnTo>
                    <a:pt x="843638" y="624322"/>
                  </a:lnTo>
                  <a:lnTo>
                    <a:pt x="797535" y="602274"/>
                  </a:lnTo>
                  <a:lnTo>
                    <a:pt x="797022" y="600107"/>
                  </a:lnTo>
                  <a:lnTo>
                    <a:pt x="796206" y="598714"/>
                  </a:lnTo>
                  <a:lnTo>
                    <a:pt x="755976" y="623855"/>
                  </a:lnTo>
                  <a:lnTo>
                    <a:pt x="770087" y="676872"/>
                  </a:lnTo>
                  <a:lnTo>
                    <a:pt x="783551" y="730147"/>
                  </a:lnTo>
                  <a:lnTo>
                    <a:pt x="797567" y="783198"/>
                  </a:lnTo>
                  <a:lnTo>
                    <a:pt x="813333" y="835548"/>
                  </a:lnTo>
                  <a:lnTo>
                    <a:pt x="832047" y="886716"/>
                  </a:lnTo>
                  <a:lnTo>
                    <a:pt x="851974" y="933526"/>
                  </a:lnTo>
                  <a:lnTo>
                    <a:pt x="873134" y="979854"/>
                  </a:lnTo>
                  <a:lnTo>
                    <a:pt x="895266" y="1025795"/>
                  </a:lnTo>
                  <a:lnTo>
                    <a:pt x="918112" y="1071443"/>
                  </a:lnTo>
                  <a:lnTo>
                    <a:pt x="941414" y="1116892"/>
                  </a:lnTo>
                  <a:lnTo>
                    <a:pt x="1484562" y="2168468"/>
                  </a:lnTo>
                  <a:lnTo>
                    <a:pt x="1503875" y="2206784"/>
                  </a:lnTo>
                  <a:lnTo>
                    <a:pt x="1523085" y="2246175"/>
                  </a:lnTo>
                  <a:lnTo>
                    <a:pt x="1563941" y="2330840"/>
                  </a:lnTo>
                  <a:lnTo>
                    <a:pt x="1536945" y="2328849"/>
                  </a:lnTo>
                  <a:lnTo>
                    <a:pt x="1512830" y="2327279"/>
                  </a:lnTo>
                  <a:lnTo>
                    <a:pt x="1469777" y="2322494"/>
                  </a:lnTo>
                  <a:lnTo>
                    <a:pt x="782564" y="2200863"/>
                  </a:lnTo>
                  <a:lnTo>
                    <a:pt x="439181" y="2138710"/>
                  </a:lnTo>
                  <a:lnTo>
                    <a:pt x="194130" y="2093014"/>
                  </a:lnTo>
                  <a:lnTo>
                    <a:pt x="138977" y="2089641"/>
                  </a:lnTo>
                  <a:lnTo>
                    <a:pt x="90279" y="2099460"/>
                  </a:lnTo>
                  <a:lnTo>
                    <a:pt x="44975" y="2118643"/>
                  </a:lnTo>
                  <a:lnTo>
                    <a:pt x="0" y="2143358"/>
                  </a:lnTo>
                  <a:lnTo>
                    <a:pt x="19644" y="2184798"/>
                  </a:lnTo>
                  <a:lnTo>
                    <a:pt x="42861" y="2221427"/>
                  </a:lnTo>
                  <a:lnTo>
                    <a:pt x="71274" y="2253331"/>
                  </a:lnTo>
                  <a:lnTo>
                    <a:pt x="106509" y="2280600"/>
                  </a:lnTo>
                  <a:lnTo>
                    <a:pt x="149607" y="2307635"/>
                  </a:lnTo>
                  <a:lnTo>
                    <a:pt x="192998" y="2333982"/>
                  </a:lnTo>
                  <a:lnTo>
                    <a:pt x="236676" y="2359656"/>
                  </a:lnTo>
                  <a:lnTo>
                    <a:pt x="280634" y="2384673"/>
                  </a:lnTo>
                  <a:lnTo>
                    <a:pt x="324867" y="2409047"/>
                  </a:lnTo>
                  <a:lnTo>
                    <a:pt x="369368" y="2432796"/>
                  </a:lnTo>
                  <a:lnTo>
                    <a:pt x="414131" y="2455933"/>
                  </a:lnTo>
                  <a:lnTo>
                    <a:pt x="459152" y="2478476"/>
                  </a:lnTo>
                  <a:lnTo>
                    <a:pt x="504422" y="2500439"/>
                  </a:lnTo>
                  <a:lnTo>
                    <a:pt x="549937" y="2521838"/>
                  </a:lnTo>
                  <a:lnTo>
                    <a:pt x="595689" y="2542689"/>
                  </a:lnTo>
                  <a:lnTo>
                    <a:pt x="641675" y="2563007"/>
                  </a:lnTo>
                  <a:lnTo>
                    <a:pt x="687886" y="2582808"/>
                  </a:lnTo>
                  <a:lnTo>
                    <a:pt x="734317" y="2602106"/>
                  </a:lnTo>
                  <a:lnTo>
                    <a:pt x="780962" y="2620919"/>
                  </a:lnTo>
                  <a:lnTo>
                    <a:pt x="827815" y="2639261"/>
                  </a:lnTo>
                  <a:lnTo>
                    <a:pt x="874870" y="2657148"/>
                  </a:lnTo>
                  <a:lnTo>
                    <a:pt x="922121" y="2674596"/>
                  </a:lnTo>
                  <a:lnTo>
                    <a:pt x="969561" y="2691620"/>
                  </a:lnTo>
                  <a:lnTo>
                    <a:pt x="1017185" y="2708235"/>
                  </a:lnTo>
                  <a:lnTo>
                    <a:pt x="1064987" y="2724458"/>
                  </a:lnTo>
                  <a:lnTo>
                    <a:pt x="1112960" y="2740303"/>
                  </a:lnTo>
                  <a:lnTo>
                    <a:pt x="1158636" y="2755852"/>
                  </a:lnTo>
                  <a:lnTo>
                    <a:pt x="1204196" y="2772499"/>
                  </a:lnTo>
                  <a:lnTo>
                    <a:pt x="1249918" y="2790052"/>
                  </a:lnTo>
                  <a:lnTo>
                    <a:pt x="1296083" y="2808317"/>
                  </a:lnTo>
                  <a:lnTo>
                    <a:pt x="1390854" y="2846210"/>
                  </a:lnTo>
                  <a:lnTo>
                    <a:pt x="1440018" y="2865452"/>
                  </a:lnTo>
                  <a:lnTo>
                    <a:pt x="1398619" y="2896110"/>
                  </a:lnTo>
                  <a:lnTo>
                    <a:pt x="1238582" y="3016470"/>
                  </a:lnTo>
                  <a:lnTo>
                    <a:pt x="1199302" y="3045654"/>
                  </a:lnTo>
                  <a:lnTo>
                    <a:pt x="1160047" y="3074340"/>
                  </a:lnTo>
                  <a:lnTo>
                    <a:pt x="1120687" y="3102459"/>
                  </a:lnTo>
                  <a:lnTo>
                    <a:pt x="1081089" y="3129946"/>
                  </a:lnTo>
                  <a:lnTo>
                    <a:pt x="1041120" y="3156731"/>
                  </a:lnTo>
                  <a:lnTo>
                    <a:pt x="956196" y="3212099"/>
                  </a:lnTo>
                  <a:lnTo>
                    <a:pt x="870907" y="3266914"/>
                  </a:lnTo>
                  <a:lnTo>
                    <a:pt x="785306" y="3321255"/>
                  </a:lnTo>
                  <a:lnTo>
                    <a:pt x="699447" y="3375198"/>
                  </a:lnTo>
                  <a:lnTo>
                    <a:pt x="570290" y="3455539"/>
                  </a:lnTo>
                  <a:lnTo>
                    <a:pt x="354491" y="3588560"/>
                  </a:lnTo>
                  <a:lnTo>
                    <a:pt x="310354" y="3617195"/>
                  </a:lnTo>
                  <a:lnTo>
                    <a:pt x="268226" y="3647835"/>
                  </a:lnTo>
                  <a:lnTo>
                    <a:pt x="228303" y="3680764"/>
                  </a:lnTo>
                  <a:lnTo>
                    <a:pt x="190778" y="3716268"/>
                  </a:lnTo>
                  <a:lnTo>
                    <a:pt x="155846" y="3754630"/>
                  </a:lnTo>
                  <a:lnTo>
                    <a:pt x="123703" y="3796135"/>
                  </a:lnTo>
                  <a:lnTo>
                    <a:pt x="108884" y="3835946"/>
                  </a:lnTo>
                  <a:lnTo>
                    <a:pt x="110603" y="3847631"/>
                  </a:lnTo>
                  <a:lnTo>
                    <a:pt x="119261" y="3867706"/>
                  </a:lnTo>
                  <a:lnTo>
                    <a:pt x="130756" y="3886278"/>
                  </a:lnTo>
                  <a:lnTo>
                    <a:pt x="147994" y="3898754"/>
                  </a:lnTo>
                  <a:lnTo>
                    <a:pt x="173879" y="3900540"/>
                  </a:lnTo>
                  <a:lnTo>
                    <a:pt x="225949" y="3894022"/>
                  </a:lnTo>
                  <a:lnTo>
                    <a:pt x="278443" y="3888759"/>
                  </a:lnTo>
                  <a:lnTo>
                    <a:pt x="329933" y="3881029"/>
                  </a:lnTo>
                  <a:lnTo>
                    <a:pt x="378993" y="3867107"/>
                  </a:lnTo>
                  <a:lnTo>
                    <a:pt x="471928" y="3831003"/>
                  </a:lnTo>
                  <a:lnTo>
                    <a:pt x="564689" y="3794454"/>
                  </a:lnTo>
                  <a:lnTo>
                    <a:pt x="657294" y="3757501"/>
                  </a:lnTo>
                  <a:lnTo>
                    <a:pt x="795938" y="3701409"/>
                  </a:lnTo>
                  <a:lnTo>
                    <a:pt x="934312" y="3644654"/>
                  </a:lnTo>
                  <a:lnTo>
                    <a:pt x="1164477" y="3548980"/>
                  </a:lnTo>
                  <a:lnTo>
                    <a:pt x="1259856" y="3508744"/>
                  </a:lnTo>
                  <a:lnTo>
                    <a:pt x="1355028" y="3468019"/>
                  </a:lnTo>
                  <a:lnTo>
                    <a:pt x="1829923" y="3262110"/>
                  </a:lnTo>
                  <a:lnTo>
                    <a:pt x="1842500" y="3257979"/>
                  </a:lnTo>
                  <a:lnTo>
                    <a:pt x="1855828" y="3255368"/>
                  </a:lnTo>
                  <a:lnTo>
                    <a:pt x="1869603" y="3253370"/>
                  </a:lnTo>
                  <a:lnTo>
                    <a:pt x="1883523" y="3251084"/>
                  </a:lnTo>
                  <a:lnTo>
                    <a:pt x="1885659" y="3261743"/>
                  </a:lnTo>
                  <a:lnTo>
                    <a:pt x="1887481" y="3266361"/>
                  </a:lnTo>
                  <a:lnTo>
                    <a:pt x="1886437" y="3321839"/>
                  </a:lnTo>
                  <a:lnTo>
                    <a:pt x="1885858" y="3372816"/>
                  </a:lnTo>
                  <a:lnTo>
                    <a:pt x="1884970" y="3423763"/>
                  </a:lnTo>
                  <a:lnTo>
                    <a:pt x="1883110" y="3474607"/>
                  </a:lnTo>
                  <a:lnTo>
                    <a:pt x="1879618" y="3525274"/>
                  </a:lnTo>
                  <a:lnTo>
                    <a:pt x="1875298" y="3576207"/>
                  </a:lnTo>
                  <a:lnTo>
                    <a:pt x="1871462" y="3627127"/>
                  </a:lnTo>
                  <a:lnTo>
                    <a:pt x="1868103" y="3678034"/>
                  </a:lnTo>
                  <a:lnTo>
                    <a:pt x="1865215" y="3728928"/>
                  </a:lnTo>
                  <a:lnTo>
                    <a:pt x="1862789" y="3779810"/>
                  </a:lnTo>
                  <a:lnTo>
                    <a:pt x="1860820" y="3830679"/>
                  </a:lnTo>
                  <a:lnTo>
                    <a:pt x="1859299" y="3881537"/>
                  </a:lnTo>
                  <a:lnTo>
                    <a:pt x="1858219" y="3932382"/>
                  </a:lnTo>
                  <a:lnTo>
                    <a:pt x="1857574" y="3983217"/>
                  </a:lnTo>
                  <a:lnTo>
                    <a:pt x="1857357" y="4034039"/>
                  </a:lnTo>
                  <a:lnTo>
                    <a:pt x="1857559" y="4084851"/>
                  </a:lnTo>
                  <a:lnTo>
                    <a:pt x="1858174" y="4135652"/>
                  </a:lnTo>
                  <a:lnTo>
                    <a:pt x="1859196" y="4186443"/>
                  </a:lnTo>
                  <a:lnTo>
                    <a:pt x="1860616" y="4237223"/>
                  </a:lnTo>
                  <a:lnTo>
                    <a:pt x="1862427" y="4287992"/>
                  </a:lnTo>
                  <a:lnTo>
                    <a:pt x="1864623" y="4338752"/>
                  </a:lnTo>
                  <a:lnTo>
                    <a:pt x="1867197" y="4389502"/>
                  </a:lnTo>
                  <a:lnTo>
                    <a:pt x="1870140" y="4440243"/>
                  </a:lnTo>
                  <a:lnTo>
                    <a:pt x="1873447" y="4490975"/>
                  </a:lnTo>
                  <a:lnTo>
                    <a:pt x="1877109" y="4541697"/>
                  </a:lnTo>
                  <a:lnTo>
                    <a:pt x="1881121" y="4592411"/>
                  </a:lnTo>
                  <a:lnTo>
                    <a:pt x="1885474" y="4643116"/>
                  </a:lnTo>
                  <a:lnTo>
                    <a:pt x="1890161" y="4693813"/>
                  </a:lnTo>
                  <a:lnTo>
                    <a:pt x="1895176" y="4744502"/>
                  </a:lnTo>
                  <a:lnTo>
                    <a:pt x="1900511" y="4795183"/>
                  </a:lnTo>
                  <a:lnTo>
                    <a:pt x="1906159" y="4845856"/>
                  </a:lnTo>
                  <a:lnTo>
                    <a:pt x="1912113" y="4896522"/>
                  </a:lnTo>
                  <a:lnTo>
                    <a:pt x="1918366" y="4947181"/>
                  </a:lnTo>
                  <a:lnTo>
                    <a:pt x="1924910" y="4997832"/>
                  </a:lnTo>
                  <a:lnTo>
                    <a:pt x="1931740" y="5048477"/>
                  </a:lnTo>
                  <a:lnTo>
                    <a:pt x="1938846" y="5099116"/>
                  </a:lnTo>
                  <a:lnTo>
                    <a:pt x="1946223" y="5149748"/>
                  </a:lnTo>
                  <a:lnTo>
                    <a:pt x="1967506" y="5292480"/>
                  </a:lnTo>
                  <a:lnTo>
                    <a:pt x="1975019" y="5339990"/>
                  </a:lnTo>
                  <a:lnTo>
                    <a:pt x="1982970" y="5387424"/>
                  </a:lnTo>
                  <a:lnTo>
                    <a:pt x="1991499" y="5434755"/>
                  </a:lnTo>
                  <a:lnTo>
                    <a:pt x="2021700" y="5479272"/>
                  </a:lnTo>
                  <a:lnTo>
                    <a:pt x="2079842" y="5488764"/>
                  </a:lnTo>
                  <a:lnTo>
                    <a:pt x="2106030" y="5481396"/>
                  </a:lnTo>
                  <a:lnTo>
                    <a:pt x="2123441" y="5466845"/>
                  </a:lnTo>
                  <a:lnTo>
                    <a:pt x="2133217" y="5446005"/>
                  </a:lnTo>
                  <a:lnTo>
                    <a:pt x="2136500" y="5419772"/>
                  </a:lnTo>
                  <a:lnTo>
                    <a:pt x="2136410" y="5392152"/>
                  </a:lnTo>
                  <a:lnTo>
                    <a:pt x="2135958" y="5364504"/>
                  </a:lnTo>
                  <a:lnTo>
                    <a:pt x="2136052" y="5336922"/>
                  </a:lnTo>
                  <a:lnTo>
                    <a:pt x="2137599" y="5309503"/>
                  </a:lnTo>
                  <a:lnTo>
                    <a:pt x="2142373" y="5259298"/>
                  </a:lnTo>
                  <a:lnTo>
                    <a:pt x="2162121" y="5058548"/>
                  </a:lnTo>
                  <a:lnTo>
                    <a:pt x="2229378" y="4406444"/>
                  </a:lnTo>
                  <a:lnTo>
                    <a:pt x="2254420" y="4155546"/>
                  </a:lnTo>
                  <a:lnTo>
                    <a:pt x="2268697" y="4004926"/>
                  </a:lnTo>
                  <a:lnTo>
                    <a:pt x="2282204" y="3854223"/>
                  </a:lnTo>
                  <a:lnTo>
                    <a:pt x="2290698" y="3753699"/>
                  </a:lnTo>
                  <a:lnTo>
                    <a:pt x="2298724" y="3653125"/>
                  </a:lnTo>
                  <a:lnTo>
                    <a:pt x="2306231" y="3552495"/>
                  </a:lnTo>
                  <a:lnTo>
                    <a:pt x="2313171" y="3451803"/>
                  </a:lnTo>
                  <a:lnTo>
                    <a:pt x="2319492" y="3351045"/>
                  </a:lnTo>
                  <a:lnTo>
                    <a:pt x="2325143" y="3250215"/>
                  </a:lnTo>
                  <a:lnTo>
                    <a:pt x="2330075" y="3149307"/>
                  </a:lnTo>
                  <a:lnTo>
                    <a:pt x="2330936" y="3140468"/>
                  </a:lnTo>
                  <a:lnTo>
                    <a:pt x="2332493" y="3131428"/>
                  </a:lnTo>
                  <a:lnTo>
                    <a:pt x="2336347" y="3111664"/>
                  </a:lnTo>
                  <a:lnTo>
                    <a:pt x="2356002" y="3123483"/>
                  </a:lnTo>
                  <a:lnTo>
                    <a:pt x="2361038" y="3126836"/>
                  </a:lnTo>
                  <a:lnTo>
                    <a:pt x="2975805" y="3562694"/>
                  </a:lnTo>
                  <a:lnTo>
                    <a:pt x="3427367" y="3881238"/>
                  </a:lnTo>
                  <a:lnTo>
                    <a:pt x="3674579" y="4053646"/>
                  </a:lnTo>
                  <a:lnTo>
                    <a:pt x="3794139" y="4137374"/>
                  </a:lnTo>
                  <a:lnTo>
                    <a:pt x="3834212" y="4165049"/>
                  </a:lnTo>
                  <a:lnTo>
                    <a:pt x="3874569" y="4192258"/>
                  </a:lnTo>
                  <a:lnTo>
                    <a:pt x="3915313" y="4218791"/>
                  </a:lnTo>
                  <a:lnTo>
                    <a:pt x="3956549" y="4244441"/>
                  </a:lnTo>
                  <a:lnTo>
                    <a:pt x="3998381" y="4268998"/>
                  </a:lnTo>
                  <a:lnTo>
                    <a:pt x="4040912" y="4292252"/>
                  </a:lnTo>
                  <a:lnTo>
                    <a:pt x="4084246" y="4313996"/>
                  </a:lnTo>
                  <a:lnTo>
                    <a:pt x="4128489" y="4334019"/>
                  </a:lnTo>
                  <a:lnTo>
                    <a:pt x="4173743" y="4352113"/>
                  </a:lnTo>
                  <a:lnTo>
                    <a:pt x="4220112" y="4368069"/>
                  </a:lnTo>
                  <a:lnTo>
                    <a:pt x="4267702" y="4381678"/>
                  </a:lnTo>
                  <a:lnTo>
                    <a:pt x="4307931" y="4356537"/>
                  </a:lnTo>
                  <a:lnTo>
                    <a:pt x="4297705" y="4329570"/>
                  </a:lnTo>
                  <a:lnTo>
                    <a:pt x="4294026" y="4320695"/>
                  </a:lnTo>
                  <a:lnTo>
                    <a:pt x="4276952" y="4276414"/>
                  </a:lnTo>
                  <a:lnTo>
                    <a:pt x="4260745" y="4231358"/>
                  </a:lnTo>
                  <a:lnTo>
                    <a:pt x="4241949" y="4188523"/>
                  </a:lnTo>
                  <a:lnTo>
                    <a:pt x="4217107" y="4150910"/>
                  </a:lnTo>
                  <a:lnTo>
                    <a:pt x="4085833" y="3997591"/>
                  </a:lnTo>
                  <a:lnTo>
                    <a:pt x="3855019" y="3730216"/>
                  </a:lnTo>
                  <a:lnTo>
                    <a:pt x="3291826" y="3083162"/>
                  </a:lnTo>
                  <a:lnTo>
                    <a:pt x="3258783" y="3044556"/>
                  </a:lnTo>
                  <a:lnTo>
                    <a:pt x="3226456" y="3005441"/>
                  </a:lnTo>
                  <a:lnTo>
                    <a:pt x="3194880" y="2965790"/>
                  </a:lnTo>
                  <a:lnTo>
                    <a:pt x="3164093" y="2925578"/>
                  </a:lnTo>
                  <a:lnTo>
                    <a:pt x="3134131" y="2884777"/>
                  </a:lnTo>
                  <a:lnTo>
                    <a:pt x="3105029" y="2843360"/>
                  </a:lnTo>
                  <a:lnTo>
                    <a:pt x="3076825" y="2801302"/>
                  </a:lnTo>
                  <a:lnTo>
                    <a:pt x="3049554" y="2758575"/>
                  </a:lnTo>
                  <a:lnTo>
                    <a:pt x="3023254" y="2715152"/>
                  </a:lnTo>
                  <a:lnTo>
                    <a:pt x="2997961" y="2671007"/>
                  </a:lnTo>
                  <a:lnTo>
                    <a:pt x="2974242" y="2621171"/>
                  </a:lnTo>
                  <a:lnTo>
                    <a:pt x="2964516" y="2578961"/>
                  </a:lnTo>
                  <a:lnTo>
                    <a:pt x="2969330" y="2540770"/>
                  </a:lnTo>
                  <a:lnTo>
                    <a:pt x="2989227" y="2502989"/>
                  </a:lnTo>
                  <a:lnTo>
                    <a:pt x="3024756" y="2462008"/>
                  </a:lnTo>
                  <a:lnTo>
                    <a:pt x="4213850" y="1265846"/>
                  </a:lnTo>
                  <a:lnTo>
                    <a:pt x="4247656" y="1230423"/>
                  </a:lnTo>
                  <a:lnTo>
                    <a:pt x="4280357" y="1193857"/>
                  </a:lnTo>
                  <a:lnTo>
                    <a:pt x="4312128" y="1156393"/>
                  </a:lnTo>
                  <a:lnTo>
                    <a:pt x="4343146" y="1118281"/>
                  </a:lnTo>
                  <a:lnTo>
                    <a:pt x="4373584" y="1079768"/>
                  </a:lnTo>
                  <a:lnTo>
                    <a:pt x="4387355" y="1035714"/>
                  </a:lnTo>
                  <a:lnTo>
                    <a:pt x="4380233" y="1013365"/>
                  </a:lnTo>
                  <a:lnTo>
                    <a:pt x="4362914" y="993310"/>
                  </a:lnTo>
                  <a:lnTo>
                    <a:pt x="4341033" y="982380"/>
                  </a:lnTo>
                  <a:lnTo>
                    <a:pt x="4319948" y="983008"/>
                  </a:lnTo>
                  <a:lnTo>
                    <a:pt x="4299682" y="991341"/>
                  </a:lnTo>
                  <a:lnTo>
                    <a:pt x="4280257" y="1003529"/>
                  </a:lnTo>
                  <a:lnTo>
                    <a:pt x="3746135" y="1366061"/>
                  </a:lnTo>
                  <a:lnTo>
                    <a:pt x="3622373" y="1448949"/>
                  </a:lnTo>
                  <a:lnTo>
                    <a:pt x="3539586" y="1503781"/>
                  </a:lnTo>
                  <a:lnTo>
                    <a:pt x="3454647" y="1559353"/>
                  </a:lnTo>
                  <a:lnTo>
                    <a:pt x="3367388" y="1615412"/>
                  </a:lnTo>
                  <a:lnTo>
                    <a:pt x="3279726" y="1670855"/>
                  </a:lnTo>
                  <a:lnTo>
                    <a:pt x="3191770" y="1725846"/>
                  </a:lnTo>
                  <a:lnTo>
                    <a:pt x="2839149" y="1944579"/>
                  </a:lnTo>
                  <a:lnTo>
                    <a:pt x="2805778" y="1962924"/>
                  </a:lnTo>
                  <a:lnTo>
                    <a:pt x="2803883" y="1951427"/>
                  </a:lnTo>
                  <a:lnTo>
                    <a:pt x="2802302" y="1945333"/>
                  </a:lnTo>
                  <a:lnTo>
                    <a:pt x="2799148" y="1887986"/>
                  </a:lnTo>
                  <a:lnTo>
                    <a:pt x="2793852" y="1785588"/>
                  </a:lnTo>
                  <a:lnTo>
                    <a:pt x="2789009" y="1683194"/>
                  </a:lnTo>
                  <a:lnTo>
                    <a:pt x="2784656" y="1580803"/>
                  </a:lnTo>
                  <a:lnTo>
                    <a:pt x="2780827" y="1478415"/>
                  </a:lnTo>
                  <a:lnTo>
                    <a:pt x="2777558" y="1376032"/>
                  </a:lnTo>
                  <a:lnTo>
                    <a:pt x="2774883" y="1273652"/>
                  </a:lnTo>
                  <a:lnTo>
                    <a:pt x="2772838" y="1171277"/>
                  </a:lnTo>
                  <a:lnTo>
                    <a:pt x="2771458" y="1068906"/>
                  </a:lnTo>
                  <a:lnTo>
                    <a:pt x="2770778" y="966540"/>
                  </a:lnTo>
                  <a:lnTo>
                    <a:pt x="2770833" y="864178"/>
                  </a:lnTo>
                  <a:lnTo>
                    <a:pt x="2771658" y="761821"/>
                  </a:lnTo>
                  <a:lnTo>
                    <a:pt x="2773288" y="659469"/>
                  </a:lnTo>
                  <a:lnTo>
                    <a:pt x="2774416" y="608295"/>
                  </a:lnTo>
                  <a:lnTo>
                    <a:pt x="2775758" y="557122"/>
                  </a:lnTo>
                  <a:lnTo>
                    <a:pt x="2777320" y="505951"/>
                  </a:lnTo>
                  <a:lnTo>
                    <a:pt x="2779104" y="454781"/>
                  </a:lnTo>
                  <a:lnTo>
                    <a:pt x="2781116" y="403612"/>
                  </a:lnTo>
                  <a:lnTo>
                    <a:pt x="2783361" y="352444"/>
                  </a:lnTo>
                  <a:lnTo>
                    <a:pt x="2785841" y="301278"/>
                  </a:lnTo>
                  <a:lnTo>
                    <a:pt x="2787824" y="252131"/>
                  </a:lnTo>
                  <a:lnTo>
                    <a:pt x="2788604" y="202870"/>
                  </a:lnTo>
                  <a:lnTo>
                    <a:pt x="2787898" y="153613"/>
                  </a:lnTo>
                  <a:lnTo>
                    <a:pt x="2785423" y="104478"/>
                  </a:lnTo>
                  <a:lnTo>
                    <a:pt x="2776054" y="60914"/>
                  </a:lnTo>
                  <a:lnTo>
                    <a:pt x="2755706" y="28974"/>
                  </a:lnTo>
                  <a:lnTo>
                    <a:pt x="2725558" y="8666"/>
                  </a:lnTo>
                  <a:lnTo>
                    <a:pt x="2686787" y="0"/>
                  </a:lnTo>
                  <a:close/>
                </a:path>
              </a:pathLst>
            </a:custGeom>
            <a:solidFill>
              <a:srgbClr val="FABA63"/>
            </a:solidFill>
          </p:spPr>
          <p:txBody>
            <a:bodyPr wrap="square" lIns="0" tIns="0" rIns="0" bIns="0" rtlCol="0"/>
            <a:lstStyle/>
            <a:p>
              <a:endParaRPr/>
            </a:p>
          </p:txBody>
        </p:sp>
      </p:grpSp>
      <p:sp>
        <p:nvSpPr>
          <p:cNvPr id="8" name="object 8"/>
          <p:cNvSpPr txBox="1">
            <a:spLocks noGrp="1"/>
          </p:cNvSpPr>
          <p:nvPr>
            <p:ph type="title"/>
          </p:nvPr>
        </p:nvSpPr>
        <p:spPr>
          <a:xfrm>
            <a:off x="2888211" y="1256367"/>
            <a:ext cx="14327676" cy="1332734"/>
          </a:xfrm>
          <a:prstGeom prst="rect">
            <a:avLst/>
          </a:prstGeom>
        </p:spPr>
        <p:txBody>
          <a:bodyPr vert="horz" wrap="square" lIns="0" tIns="314005" rIns="0" bIns="0" rtlCol="0">
            <a:spAutoFit/>
          </a:bodyPr>
          <a:lstStyle/>
          <a:p>
            <a:pPr marL="2623185">
              <a:lnSpc>
                <a:spcPct val="100000"/>
              </a:lnSpc>
              <a:spcBef>
                <a:spcPts val="95"/>
              </a:spcBef>
            </a:pPr>
            <a:r>
              <a:rPr dirty="0">
                <a:solidFill>
                  <a:srgbClr val="FFFFFF"/>
                </a:solidFill>
                <a:latin typeface="+mn-lt"/>
              </a:rPr>
              <a:t>CICLO DELLA PLASTICA</a:t>
            </a:r>
          </a:p>
        </p:txBody>
      </p:sp>
      <p:sp>
        <p:nvSpPr>
          <p:cNvPr id="9" name="object 9"/>
          <p:cNvSpPr txBox="1">
            <a:spLocks noGrp="1"/>
          </p:cNvSpPr>
          <p:nvPr>
            <p:ph type="sldNum" sz="quarter" idx="7"/>
          </p:nvPr>
        </p:nvSpPr>
        <p:spPr>
          <a:prstGeom prst="rect">
            <a:avLst/>
          </a:prstGeom>
        </p:spPr>
        <p:txBody>
          <a:bodyPr vert="horz" wrap="square" lIns="0" tIns="8255" rIns="0" bIns="0" rtlCol="0">
            <a:spAutoFit/>
          </a:bodyPr>
          <a:lstStyle/>
          <a:p>
            <a:pPr marL="38100">
              <a:lnSpc>
                <a:spcPct val="100000"/>
              </a:lnSpc>
              <a:spcBef>
                <a:spcPts val="65"/>
              </a:spcBef>
            </a:pPr>
            <a:fld id="{81D60167-4931-47E6-BA6A-407CBD079E47}" type="slidenum">
              <a:rPr spc="-25" dirty="0"/>
              <a:t>6</a:t>
            </a:fld>
            <a:endParaRPr spc="-25"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6115419" y="2949866"/>
            <a:ext cx="3989070" cy="5410200"/>
          </a:xfrm>
          <a:custGeom>
            <a:avLst/>
            <a:gdLst/>
            <a:ahLst/>
            <a:cxnLst/>
            <a:rect l="l" t="t" r="r" b="b"/>
            <a:pathLst>
              <a:path w="3989069" h="5410200">
                <a:moveTo>
                  <a:pt x="3353206" y="3162300"/>
                </a:moveTo>
                <a:lnTo>
                  <a:pt x="2487616" y="3162300"/>
                </a:lnTo>
                <a:lnTo>
                  <a:pt x="2492022" y="3175000"/>
                </a:lnTo>
                <a:lnTo>
                  <a:pt x="2495769" y="3175000"/>
                </a:lnTo>
                <a:lnTo>
                  <a:pt x="2498953" y="3187700"/>
                </a:lnTo>
                <a:lnTo>
                  <a:pt x="2501668" y="3187700"/>
                </a:lnTo>
                <a:lnTo>
                  <a:pt x="2521596" y="3238500"/>
                </a:lnTo>
                <a:lnTo>
                  <a:pt x="2561407" y="3327400"/>
                </a:lnTo>
                <a:lnTo>
                  <a:pt x="2601169" y="3429000"/>
                </a:lnTo>
                <a:lnTo>
                  <a:pt x="2799734" y="3898900"/>
                </a:lnTo>
                <a:lnTo>
                  <a:pt x="2859396" y="4038600"/>
                </a:lnTo>
                <a:lnTo>
                  <a:pt x="2939153" y="4216400"/>
                </a:lnTo>
                <a:lnTo>
                  <a:pt x="2979151" y="4318000"/>
                </a:lnTo>
                <a:lnTo>
                  <a:pt x="2999187" y="4356100"/>
                </a:lnTo>
                <a:lnTo>
                  <a:pt x="3039340" y="4457700"/>
                </a:lnTo>
                <a:lnTo>
                  <a:pt x="3059460" y="4495800"/>
                </a:lnTo>
                <a:lnTo>
                  <a:pt x="3099799" y="4597400"/>
                </a:lnTo>
                <a:lnTo>
                  <a:pt x="3120020" y="4635500"/>
                </a:lnTo>
                <a:lnTo>
                  <a:pt x="3160576" y="4737100"/>
                </a:lnTo>
                <a:lnTo>
                  <a:pt x="3180914" y="4775200"/>
                </a:lnTo>
                <a:lnTo>
                  <a:pt x="3200313" y="4826000"/>
                </a:lnTo>
                <a:lnTo>
                  <a:pt x="3219595" y="4876800"/>
                </a:lnTo>
                <a:lnTo>
                  <a:pt x="3238936" y="4914900"/>
                </a:lnTo>
                <a:lnTo>
                  <a:pt x="3258513" y="4965700"/>
                </a:lnTo>
                <a:lnTo>
                  <a:pt x="3278503" y="5003800"/>
                </a:lnTo>
                <a:lnTo>
                  <a:pt x="3299082" y="5054600"/>
                </a:lnTo>
                <a:lnTo>
                  <a:pt x="3320427" y="5092700"/>
                </a:lnTo>
                <a:lnTo>
                  <a:pt x="3342713" y="5130800"/>
                </a:lnTo>
                <a:lnTo>
                  <a:pt x="3366118" y="5181600"/>
                </a:lnTo>
                <a:lnTo>
                  <a:pt x="3390817" y="5219700"/>
                </a:lnTo>
                <a:lnTo>
                  <a:pt x="3416987" y="5257800"/>
                </a:lnTo>
                <a:lnTo>
                  <a:pt x="3444805" y="5308600"/>
                </a:lnTo>
                <a:lnTo>
                  <a:pt x="3474447" y="5346700"/>
                </a:lnTo>
                <a:lnTo>
                  <a:pt x="3506089" y="5384800"/>
                </a:lnTo>
                <a:lnTo>
                  <a:pt x="3539909" y="5410200"/>
                </a:lnTo>
                <a:lnTo>
                  <a:pt x="3593701" y="5410200"/>
                </a:lnTo>
                <a:lnTo>
                  <a:pt x="3595796" y="5397500"/>
                </a:lnTo>
                <a:lnTo>
                  <a:pt x="3597778" y="5384800"/>
                </a:lnTo>
                <a:lnTo>
                  <a:pt x="3599499" y="5372100"/>
                </a:lnTo>
                <a:lnTo>
                  <a:pt x="3609300" y="5321300"/>
                </a:lnTo>
                <a:lnTo>
                  <a:pt x="3620354" y="5270500"/>
                </a:lnTo>
                <a:lnTo>
                  <a:pt x="3627729" y="5232400"/>
                </a:lnTo>
                <a:lnTo>
                  <a:pt x="3626492" y="5181600"/>
                </a:lnTo>
                <a:lnTo>
                  <a:pt x="3618906" y="5130800"/>
                </a:lnTo>
                <a:lnTo>
                  <a:pt x="3611277" y="5080000"/>
                </a:lnTo>
                <a:lnTo>
                  <a:pt x="3603606" y="5029200"/>
                </a:lnTo>
                <a:lnTo>
                  <a:pt x="3595896" y="4978400"/>
                </a:lnTo>
                <a:lnTo>
                  <a:pt x="3588148" y="4927600"/>
                </a:lnTo>
                <a:lnTo>
                  <a:pt x="3580365" y="4876800"/>
                </a:lnTo>
                <a:lnTo>
                  <a:pt x="3572548" y="4826000"/>
                </a:lnTo>
                <a:lnTo>
                  <a:pt x="3564699" y="4775200"/>
                </a:lnTo>
                <a:lnTo>
                  <a:pt x="3556821" y="4724400"/>
                </a:lnTo>
                <a:lnTo>
                  <a:pt x="3548914" y="4673600"/>
                </a:lnTo>
                <a:lnTo>
                  <a:pt x="3533024" y="4584700"/>
                </a:lnTo>
                <a:lnTo>
                  <a:pt x="3517045" y="4483100"/>
                </a:lnTo>
                <a:lnTo>
                  <a:pt x="3500991" y="4381500"/>
                </a:lnTo>
                <a:lnTo>
                  <a:pt x="3476804" y="4229100"/>
                </a:lnTo>
                <a:lnTo>
                  <a:pt x="3387798" y="3683000"/>
                </a:lnTo>
                <a:lnTo>
                  <a:pt x="3380260" y="3632200"/>
                </a:lnTo>
                <a:lnTo>
                  <a:pt x="3373508" y="3581400"/>
                </a:lnTo>
                <a:lnTo>
                  <a:pt x="3367579" y="3530600"/>
                </a:lnTo>
                <a:lnTo>
                  <a:pt x="3362510" y="3479800"/>
                </a:lnTo>
                <a:lnTo>
                  <a:pt x="3358337" y="3441700"/>
                </a:lnTo>
                <a:lnTo>
                  <a:pt x="3355098" y="3390900"/>
                </a:lnTo>
                <a:lnTo>
                  <a:pt x="3352830" y="3340100"/>
                </a:lnTo>
                <a:lnTo>
                  <a:pt x="3351569" y="3289300"/>
                </a:lnTo>
                <a:lnTo>
                  <a:pt x="3351351" y="3238500"/>
                </a:lnTo>
                <a:lnTo>
                  <a:pt x="3352215" y="3187700"/>
                </a:lnTo>
                <a:lnTo>
                  <a:pt x="3353206" y="3162300"/>
                </a:lnTo>
                <a:close/>
              </a:path>
              <a:path w="3989069" h="5410200">
                <a:moveTo>
                  <a:pt x="886356" y="952500"/>
                </a:moveTo>
                <a:lnTo>
                  <a:pt x="880576" y="1003300"/>
                </a:lnTo>
                <a:lnTo>
                  <a:pt x="880882" y="1054100"/>
                </a:lnTo>
                <a:lnTo>
                  <a:pt x="888724" y="1092200"/>
                </a:lnTo>
                <a:lnTo>
                  <a:pt x="905549" y="1143000"/>
                </a:lnTo>
                <a:lnTo>
                  <a:pt x="927740" y="1181100"/>
                </a:lnTo>
                <a:lnTo>
                  <a:pt x="950493" y="1231900"/>
                </a:lnTo>
                <a:lnTo>
                  <a:pt x="973798" y="1270000"/>
                </a:lnTo>
                <a:lnTo>
                  <a:pt x="997644" y="1320800"/>
                </a:lnTo>
                <a:lnTo>
                  <a:pt x="1022018" y="1358900"/>
                </a:lnTo>
                <a:lnTo>
                  <a:pt x="1046911" y="1409700"/>
                </a:lnTo>
                <a:lnTo>
                  <a:pt x="1072311" y="1447800"/>
                </a:lnTo>
                <a:lnTo>
                  <a:pt x="1098206" y="1485900"/>
                </a:lnTo>
                <a:lnTo>
                  <a:pt x="1124585" y="1536700"/>
                </a:lnTo>
                <a:lnTo>
                  <a:pt x="1151438" y="1574800"/>
                </a:lnTo>
                <a:lnTo>
                  <a:pt x="1178752" y="1612900"/>
                </a:lnTo>
                <a:lnTo>
                  <a:pt x="1206516" y="1663700"/>
                </a:lnTo>
                <a:lnTo>
                  <a:pt x="1234720" y="1701800"/>
                </a:lnTo>
                <a:lnTo>
                  <a:pt x="1263352" y="1739900"/>
                </a:lnTo>
                <a:lnTo>
                  <a:pt x="1292401" y="1778000"/>
                </a:lnTo>
                <a:lnTo>
                  <a:pt x="1321854" y="1816100"/>
                </a:lnTo>
                <a:lnTo>
                  <a:pt x="1351703" y="1854200"/>
                </a:lnTo>
                <a:lnTo>
                  <a:pt x="1381934" y="1905000"/>
                </a:lnTo>
                <a:lnTo>
                  <a:pt x="1412537" y="1943100"/>
                </a:lnTo>
                <a:lnTo>
                  <a:pt x="1443500" y="1981200"/>
                </a:lnTo>
                <a:lnTo>
                  <a:pt x="1474813" y="2019300"/>
                </a:lnTo>
                <a:lnTo>
                  <a:pt x="1506463" y="2057400"/>
                </a:lnTo>
                <a:lnTo>
                  <a:pt x="1538440" y="2095500"/>
                </a:lnTo>
                <a:lnTo>
                  <a:pt x="1570733" y="2133600"/>
                </a:lnTo>
                <a:lnTo>
                  <a:pt x="1603990" y="2171700"/>
                </a:lnTo>
                <a:lnTo>
                  <a:pt x="1636506" y="2209800"/>
                </a:lnTo>
                <a:lnTo>
                  <a:pt x="1668650" y="2260600"/>
                </a:lnTo>
                <a:lnTo>
                  <a:pt x="1700792" y="2298700"/>
                </a:lnTo>
                <a:lnTo>
                  <a:pt x="1733300" y="2336800"/>
                </a:lnTo>
                <a:lnTo>
                  <a:pt x="1766544" y="2387600"/>
                </a:lnTo>
                <a:lnTo>
                  <a:pt x="1800894" y="2425700"/>
                </a:lnTo>
                <a:lnTo>
                  <a:pt x="1749945" y="2438400"/>
                </a:lnTo>
                <a:lnTo>
                  <a:pt x="1649813" y="2438400"/>
                </a:lnTo>
                <a:lnTo>
                  <a:pt x="1600503" y="2451100"/>
                </a:lnTo>
                <a:lnTo>
                  <a:pt x="1503085" y="2451100"/>
                </a:lnTo>
                <a:lnTo>
                  <a:pt x="1454850" y="2463800"/>
                </a:lnTo>
                <a:lnTo>
                  <a:pt x="1263612" y="2463800"/>
                </a:lnTo>
                <a:lnTo>
                  <a:pt x="1211593" y="2476500"/>
                </a:lnTo>
                <a:lnTo>
                  <a:pt x="232883" y="2476500"/>
                </a:lnTo>
                <a:lnTo>
                  <a:pt x="45565" y="2527300"/>
                </a:lnTo>
                <a:lnTo>
                  <a:pt x="32149" y="2540000"/>
                </a:lnTo>
                <a:lnTo>
                  <a:pt x="19131" y="2552700"/>
                </a:lnTo>
                <a:lnTo>
                  <a:pt x="8862" y="2552700"/>
                </a:lnTo>
                <a:lnTo>
                  <a:pt x="3692" y="2565400"/>
                </a:lnTo>
                <a:lnTo>
                  <a:pt x="100" y="2590800"/>
                </a:lnTo>
                <a:lnTo>
                  <a:pt x="0" y="2616200"/>
                </a:lnTo>
                <a:lnTo>
                  <a:pt x="8732" y="2641600"/>
                </a:lnTo>
                <a:lnTo>
                  <a:pt x="31639" y="2654300"/>
                </a:lnTo>
                <a:lnTo>
                  <a:pt x="73235" y="2667000"/>
                </a:lnTo>
                <a:lnTo>
                  <a:pt x="155890" y="2717800"/>
                </a:lnTo>
                <a:lnTo>
                  <a:pt x="240669" y="2743200"/>
                </a:lnTo>
                <a:lnTo>
                  <a:pt x="291100" y="2743200"/>
                </a:lnTo>
                <a:lnTo>
                  <a:pt x="442527" y="2781300"/>
                </a:lnTo>
                <a:lnTo>
                  <a:pt x="493043" y="2781300"/>
                </a:lnTo>
                <a:lnTo>
                  <a:pt x="594130" y="2806700"/>
                </a:lnTo>
                <a:lnTo>
                  <a:pt x="644699" y="2806700"/>
                </a:lnTo>
                <a:lnTo>
                  <a:pt x="745879" y="2832100"/>
                </a:lnTo>
                <a:lnTo>
                  <a:pt x="796489" y="2832100"/>
                </a:lnTo>
                <a:lnTo>
                  <a:pt x="897743" y="2857500"/>
                </a:lnTo>
                <a:lnTo>
                  <a:pt x="948384" y="2857500"/>
                </a:lnTo>
                <a:lnTo>
                  <a:pt x="1049689" y="2882900"/>
                </a:lnTo>
                <a:lnTo>
                  <a:pt x="1100351" y="2882900"/>
                </a:lnTo>
                <a:lnTo>
                  <a:pt x="1199774" y="2908300"/>
                </a:lnTo>
                <a:lnTo>
                  <a:pt x="1248549" y="2908300"/>
                </a:lnTo>
                <a:lnTo>
                  <a:pt x="1297342" y="2921000"/>
                </a:lnTo>
                <a:lnTo>
                  <a:pt x="1346151" y="2921000"/>
                </a:lnTo>
                <a:lnTo>
                  <a:pt x="1443808" y="2946400"/>
                </a:lnTo>
                <a:lnTo>
                  <a:pt x="1492650" y="2946400"/>
                </a:lnTo>
                <a:lnTo>
                  <a:pt x="1541500" y="2959100"/>
                </a:lnTo>
                <a:lnTo>
                  <a:pt x="1736921" y="2984500"/>
                </a:lnTo>
                <a:lnTo>
                  <a:pt x="1785770" y="2997200"/>
                </a:lnTo>
                <a:lnTo>
                  <a:pt x="1834614" y="2997200"/>
                </a:lnTo>
                <a:lnTo>
                  <a:pt x="1883448" y="3009900"/>
                </a:lnTo>
                <a:lnTo>
                  <a:pt x="1932272" y="3009900"/>
                </a:lnTo>
                <a:lnTo>
                  <a:pt x="1946291" y="3022600"/>
                </a:lnTo>
                <a:lnTo>
                  <a:pt x="1974022" y="3022600"/>
                </a:lnTo>
                <a:lnTo>
                  <a:pt x="1988218" y="3035300"/>
                </a:lnTo>
                <a:lnTo>
                  <a:pt x="1984029" y="3048000"/>
                </a:lnTo>
                <a:lnTo>
                  <a:pt x="1983045" y="3048000"/>
                </a:lnTo>
                <a:lnTo>
                  <a:pt x="1980323" y="3060700"/>
                </a:lnTo>
                <a:lnTo>
                  <a:pt x="1950024" y="3098800"/>
                </a:lnTo>
                <a:lnTo>
                  <a:pt x="1920026" y="3149600"/>
                </a:lnTo>
                <a:lnTo>
                  <a:pt x="1889760" y="3187700"/>
                </a:lnTo>
                <a:lnTo>
                  <a:pt x="1858654" y="3238500"/>
                </a:lnTo>
                <a:lnTo>
                  <a:pt x="1826139" y="3276600"/>
                </a:lnTo>
                <a:lnTo>
                  <a:pt x="1795556" y="3327400"/>
                </a:lnTo>
                <a:lnTo>
                  <a:pt x="1765354" y="3365500"/>
                </a:lnTo>
                <a:lnTo>
                  <a:pt x="1735528" y="3403600"/>
                </a:lnTo>
                <a:lnTo>
                  <a:pt x="1706073" y="3441700"/>
                </a:lnTo>
                <a:lnTo>
                  <a:pt x="1676984" y="3479800"/>
                </a:lnTo>
                <a:lnTo>
                  <a:pt x="1648256" y="3530600"/>
                </a:lnTo>
                <a:lnTo>
                  <a:pt x="1619883" y="3568700"/>
                </a:lnTo>
                <a:lnTo>
                  <a:pt x="1591861" y="3606800"/>
                </a:lnTo>
                <a:lnTo>
                  <a:pt x="1564184" y="3644900"/>
                </a:lnTo>
                <a:lnTo>
                  <a:pt x="1536847" y="3695700"/>
                </a:lnTo>
                <a:lnTo>
                  <a:pt x="1509845" y="3733800"/>
                </a:lnTo>
                <a:lnTo>
                  <a:pt x="1483173" y="3771900"/>
                </a:lnTo>
                <a:lnTo>
                  <a:pt x="1456825" y="3822700"/>
                </a:lnTo>
                <a:lnTo>
                  <a:pt x="1430797" y="3860800"/>
                </a:lnTo>
                <a:lnTo>
                  <a:pt x="1405083" y="3898900"/>
                </a:lnTo>
                <a:lnTo>
                  <a:pt x="1379679" y="3949700"/>
                </a:lnTo>
                <a:lnTo>
                  <a:pt x="1354578" y="3987800"/>
                </a:lnTo>
                <a:lnTo>
                  <a:pt x="1329777" y="4038600"/>
                </a:lnTo>
                <a:lnTo>
                  <a:pt x="1305269" y="4076700"/>
                </a:lnTo>
                <a:lnTo>
                  <a:pt x="1281050" y="4127500"/>
                </a:lnTo>
                <a:lnTo>
                  <a:pt x="1257115" y="4165600"/>
                </a:lnTo>
                <a:lnTo>
                  <a:pt x="1233458" y="4203700"/>
                </a:lnTo>
                <a:lnTo>
                  <a:pt x="1210074" y="4254500"/>
                </a:lnTo>
                <a:lnTo>
                  <a:pt x="1186958" y="4292600"/>
                </a:lnTo>
                <a:lnTo>
                  <a:pt x="1164106" y="4343400"/>
                </a:lnTo>
                <a:lnTo>
                  <a:pt x="1141511" y="4381500"/>
                </a:lnTo>
                <a:lnTo>
                  <a:pt x="1119169" y="4432300"/>
                </a:lnTo>
                <a:lnTo>
                  <a:pt x="1097074" y="4483100"/>
                </a:lnTo>
                <a:lnTo>
                  <a:pt x="1075221" y="4521200"/>
                </a:lnTo>
                <a:lnTo>
                  <a:pt x="1053606" y="4572000"/>
                </a:lnTo>
                <a:lnTo>
                  <a:pt x="1032223" y="4610100"/>
                </a:lnTo>
                <a:lnTo>
                  <a:pt x="1011067" y="4660900"/>
                </a:lnTo>
                <a:lnTo>
                  <a:pt x="990133" y="4699000"/>
                </a:lnTo>
                <a:lnTo>
                  <a:pt x="969415" y="4749800"/>
                </a:lnTo>
                <a:lnTo>
                  <a:pt x="948909" y="4800600"/>
                </a:lnTo>
                <a:lnTo>
                  <a:pt x="927904" y="4838700"/>
                </a:lnTo>
                <a:lnTo>
                  <a:pt x="906920" y="4889500"/>
                </a:lnTo>
                <a:lnTo>
                  <a:pt x="886101" y="4940300"/>
                </a:lnTo>
                <a:lnTo>
                  <a:pt x="865590" y="4991100"/>
                </a:lnTo>
                <a:lnTo>
                  <a:pt x="845530" y="5029200"/>
                </a:lnTo>
                <a:lnTo>
                  <a:pt x="826065" y="5080000"/>
                </a:lnTo>
                <a:lnTo>
                  <a:pt x="820579" y="5105400"/>
                </a:lnTo>
                <a:lnTo>
                  <a:pt x="828273" y="5143500"/>
                </a:lnTo>
                <a:lnTo>
                  <a:pt x="847485" y="5156200"/>
                </a:lnTo>
                <a:lnTo>
                  <a:pt x="876555" y="5181600"/>
                </a:lnTo>
                <a:lnTo>
                  <a:pt x="905036" y="5194300"/>
                </a:lnTo>
                <a:lnTo>
                  <a:pt x="929551" y="5181600"/>
                </a:lnTo>
                <a:lnTo>
                  <a:pt x="950638" y="5168900"/>
                </a:lnTo>
                <a:lnTo>
                  <a:pt x="968835" y="5143500"/>
                </a:lnTo>
                <a:lnTo>
                  <a:pt x="984711" y="5118100"/>
                </a:lnTo>
                <a:lnTo>
                  <a:pt x="1000271" y="5092700"/>
                </a:lnTo>
                <a:lnTo>
                  <a:pt x="1016299" y="5080000"/>
                </a:lnTo>
                <a:lnTo>
                  <a:pt x="1033577" y="5054600"/>
                </a:lnTo>
                <a:lnTo>
                  <a:pt x="1064825" y="5003800"/>
                </a:lnTo>
                <a:lnTo>
                  <a:pt x="1253302" y="4775200"/>
                </a:lnTo>
                <a:lnTo>
                  <a:pt x="1284838" y="4724400"/>
                </a:lnTo>
                <a:lnTo>
                  <a:pt x="1379570" y="4610100"/>
                </a:lnTo>
                <a:lnTo>
                  <a:pt x="1537600" y="4406900"/>
                </a:lnTo>
                <a:lnTo>
                  <a:pt x="1695329" y="4216400"/>
                </a:lnTo>
                <a:lnTo>
                  <a:pt x="1726789" y="4165600"/>
                </a:lnTo>
                <a:lnTo>
                  <a:pt x="1914588" y="3937000"/>
                </a:lnTo>
                <a:lnTo>
                  <a:pt x="1945685" y="3886200"/>
                </a:lnTo>
                <a:lnTo>
                  <a:pt x="2069332" y="3733800"/>
                </a:lnTo>
                <a:lnTo>
                  <a:pt x="2100037" y="3683000"/>
                </a:lnTo>
                <a:lnTo>
                  <a:pt x="2221892" y="3530600"/>
                </a:lnTo>
                <a:lnTo>
                  <a:pt x="2252092" y="3479800"/>
                </a:lnTo>
                <a:lnTo>
                  <a:pt x="2341993" y="3365500"/>
                </a:lnTo>
                <a:lnTo>
                  <a:pt x="2371711" y="3314700"/>
                </a:lnTo>
                <a:lnTo>
                  <a:pt x="2460057" y="3200400"/>
                </a:lnTo>
                <a:lnTo>
                  <a:pt x="2465958" y="3187700"/>
                </a:lnTo>
                <a:lnTo>
                  <a:pt x="2472623" y="3175000"/>
                </a:lnTo>
                <a:lnTo>
                  <a:pt x="2479895" y="3175000"/>
                </a:lnTo>
                <a:lnTo>
                  <a:pt x="2487616" y="3162300"/>
                </a:lnTo>
                <a:lnTo>
                  <a:pt x="3353206" y="3162300"/>
                </a:lnTo>
                <a:lnTo>
                  <a:pt x="3354197" y="3136900"/>
                </a:lnTo>
                <a:lnTo>
                  <a:pt x="3361062" y="3086100"/>
                </a:lnTo>
                <a:lnTo>
                  <a:pt x="3376462" y="3035300"/>
                </a:lnTo>
                <a:lnTo>
                  <a:pt x="3443226" y="2984500"/>
                </a:lnTo>
                <a:lnTo>
                  <a:pt x="3499774" y="2959100"/>
                </a:lnTo>
                <a:lnTo>
                  <a:pt x="3599281" y="2946400"/>
                </a:lnTo>
                <a:lnTo>
                  <a:pt x="3988680" y="2857500"/>
                </a:lnTo>
                <a:lnTo>
                  <a:pt x="3988680" y="2387600"/>
                </a:lnTo>
                <a:lnTo>
                  <a:pt x="3585677" y="2387600"/>
                </a:lnTo>
                <a:lnTo>
                  <a:pt x="3588877" y="2374900"/>
                </a:lnTo>
                <a:lnTo>
                  <a:pt x="3591391" y="2374900"/>
                </a:lnTo>
                <a:lnTo>
                  <a:pt x="3593596" y="2362200"/>
                </a:lnTo>
                <a:lnTo>
                  <a:pt x="3595865" y="2362200"/>
                </a:lnTo>
                <a:lnTo>
                  <a:pt x="3620541" y="2324100"/>
                </a:lnTo>
                <a:lnTo>
                  <a:pt x="3645297" y="2273300"/>
                </a:lnTo>
                <a:lnTo>
                  <a:pt x="3670136" y="2235200"/>
                </a:lnTo>
                <a:lnTo>
                  <a:pt x="3695062" y="2184400"/>
                </a:lnTo>
                <a:lnTo>
                  <a:pt x="3720078" y="2146300"/>
                </a:lnTo>
                <a:lnTo>
                  <a:pt x="3745186" y="2095500"/>
                </a:lnTo>
                <a:lnTo>
                  <a:pt x="3770390" y="2057400"/>
                </a:lnTo>
                <a:lnTo>
                  <a:pt x="3789367" y="2019300"/>
                </a:lnTo>
                <a:lnTo>
                  <a:pt x="2224483" y="2019300"/>
                </a:lnTo>
                <a:lnTo>
                  <a:pt x="2200667" y="1993900"/>
                </a:lnTo>
                <a:lnTo>
                  <a:pt x="2159915" y="1968500"/>
                </a:lnTo>
                <a:lnTo>
                  <a:pt x="2067227" y="1892300"/>
                </a:lnTo>
                <a:lnTo>
                  <a:pt x="1804660" y="1651000"/>
                </a:lnTo>
                <a:lnTo>
                  <a:pt x="1692178" y="1562100"/>
                </a:lnTo>
                <a:lnTo>
                  <a:pt x="1617241" y="1485900"/>
                </a:lnTo>
                <a:lnTo>
                  <a:pt x="1542359" y="1422400"/>
                </a:lnTo>
                <a:lnTo>
                  <a:pt x="1504944" y="1384300"/>
                </a:lnTo>
                <a:lnTo>
                  <a:pt x="1467547" y="1358900"/>
                </a:lnTo>
                <a:lnTo>
                  <a:pt x="1430171" y="1320800"/>
                </a:lnTo>
                <a:lnTo>
                  <a:pt x="1392818" y="1295400"/>
                </a:lnTo>
                <a:lnTo>
                  <a:pt x="1318187" y="1219200"/>
                </a:lnTo>
                <a:lnTo>
                  <a:pt x="1280911" y="1193800"/>
                </a:lnTo>
                <a:lnTo>
                  <a:pt x="1206450" y="1117600"/>
                </a:lnTo>
                <a:lnTo>
                  <a:pt x="1169268" y="1092200"/>
                </a:lnTo>
                <a:lnTo>
                  <a:pt x="1095009" y="1016000"/>
                </a:lnTo>
                <a:lnTo>
                  <a:pt x="1055874" y="990600"/>
                </a:lnTo>
                <a:lnTo>
                  <a:pt x="974345" y="965200"/>
                </a:lnTo>
                <a:lnTo>
                  <a:pt x="931316" y="965200"/>
                </a:lnTo>
                <a:lnTo>
                  <a:pt x="886356" y="952500"/>
                </a:lnTo>
                <a:close/>
              </a:path>
              <a:path w="3989069" h="5410200">
                <a:moveTo>
                  <a:pt x="2515469" y="0"/>
                </a:moveTo>
                <a:lnTo>
                  <a:pt x="2463722" y="0"/>
                </a:lnTo>
                <a:lnTo>
                  <a:pt x="2449157" y="50800"/>
                </a:lnTo>
                <a:lnTo>
                  <a:pt x="2433912" y="101600"/>
                </a:lnTo>
                <a:lnTo>
                  <a:pt x="2418788" y="139700"/>
                </a:lnTo>
                <a:lnTo>
                  <a:pt x="2404588" y="190500"/>
                </a:lnTo>
                <a:lnTo>
                  <a:pt x="2392113" y="241300"/>
                </a:lnTo>
                <a:lnTo>
                  <a:pt x="2382164" y="292100"/>
                </a:lnTo>
                <a:lnTo>
                  <a:pt x="2374537" y="330200"/>
                </a:lnTo>
                <a:lnTo>
                  <a:pt x="2368024" y="381000"/>
                </a:lnTo>
                <a:lnTo>
                  <a:pt x="2362428" y="431800"/>
                </a:lnTo>
                <a:lnTo>
                  <a:pt x="2357552" y="482600"/>
                </a:lnTo>
                <a:lnTo>
                  <a:pt x="2353198" y="520700"/>
                </a:lnTo>
                <a:lnTo>
                  <a:pt x="2349169" y="571500"/>
                </a:lnTo>
                <a:lnTo>
                  <a:pt x="2345267" y="622300"/>
                </a:lnTo>
                <a:lnTo>
                  <a:pt x="2341296" y="673100"/>
                </a:lnTo>
                <a:lnTo>
                  <a:pt x="2337016" y="723900"/>
                </a:lnTo>
                <a:lnTo>
                  <a:pt x="2328508" y="812800"/>
                </a:lnTo>
                <a:lnTo>
                  <a:pt x="2320061" y="914400"/>
                </a:lnTo>
                <a:lnTo>
                  <a:pt x="2307479" y="1066800"/>
                </a:lnTo>
                <a:lnTo>
                  <a:pt x="2257501" y="1676400"/>
                </a:lnTo>
                <a:lnTo>
                  <a:pt x="2244901" y="1828800"/>
                </a:lnTo>
                <a:lnTo>
                  <a:pt x="2240625" y="1866900"/>
                </a:lnTo>
                <a:lnTo>
                  <a:pt x="2235630" y="1917700"/>
                </a:lnTo>
                <a:lnTo>
                  <a:pt x="2230166" y="1968500"/>
                </a:lnTo>
                <a:lnTo>
                  <a:pt x="2224483" y="2019300"/>
                </a:lnTo>
                <a:lnTo>
                  <a:pt x="3789367" y="2019300"/>
                </a:lnTo>
                <a:lnTo>
                  <a:pt x="3795693" y="2006600"/>
                </a:lnTo>
                <a:lnTo>
                  <a:pt x="3829601" y="1955800"/>
                </a:lnTo>
                <a:lnTo>
                  <a:pt x="2998637" y="1955800"/>
                </a:lnTo>
                <a:lnTo>
                  <a:pt x="2982723" y="1892300"/>
                </a:lnTo>
                <a:lnTo>
                  <a:pt x="2967294" y="1841500"/>
                </a:lnTo>
                <a:lnTo>
                  <a:pt x="2952998" y="1790700"/>
                </a:lnTo>
                <a:lnTo>
                  <a:pt x="2940482" y="1739900"/>
                </a:lnTo>
                <a:lnTo>
                  <a:pt x="2929594" y="1689100"/>
                </a:lnTo>
                <a:lnTo>
                  <a:pt x="2918737" y="1638300"/>
                </a:lnTo>
                <a:lnTo>
                  <a:pt x="2897104" y="1536700"/>
                </a:lnTo>
                <a:lnTo>
                  <a:pt x="2875553" y="1435100"/>
                </a:lnTo>
                <a:lnTo>
                  <a:pt x="2800347" y="1092200"/>
                </a:lnTo>
                <a:lnTo>
                  <a:pt x="2778801" y="990600"/>
                </a:lnTo>
                <a:lnTo>
                  <a:pt x="2757176" y="901700"/>
                </a:lnTo>
                <a:lnTo>
                  <a:pt x="2746324" y="850900"/>
                </a:lnTo>
                <a:lnTo>
                  <a:pt x="2735441" y="800100"/>
                </a:lnTo>
                <a:lnTo>
                  <a:pt x="2724523" y="749300"/>
                </a:lnTo>
                <a:lnTo>
                  <a:pt x="2713567" y="698500"/>
                </a:lnTo>
                <a:lnTo>
                  <a:pt x="2702569" y="647700"/>
                </a:lnTo>
                <a:lnTo>
                  <a:pt x="2691526" y="596900"/>
                </a:lnTo>
                <a:lnTo>
                  <a:pt x="2680432" y="558800"/>
                </a:lnTo>
                <a:lnTo>
                  <a:pt x="2669286" y="508000"/>
                </a:lnTo>
                <a:lnTo>
                  <a:pt x="2658562" y="457200"/>
                </a:lnTo>
                <a:lnTo>
                  <a:pt x="2648812" y="406400"/>
                </a:lnTo>
                <a:lnTo>
                  <a:pt x="2639282" y="355600"/>
                </a:lnTo>
                <a:lnTo>
                  <a:pt x="2629219" y="304800"/>
                </a:lnTo>
                <a:lnTo>
                  <a:pt x="2617870" y="254000"/>
                </a:lnTo>
                <a:lnTo>
                  <a:pt x="2604480" y="203200"/>
                </a:lnTo>
                <a:lnTo>
                  <a:pt x="2588297" y="152400"/>
                </a:lnTo>
                <a:lnTo>
                  <a:pt x="2568566" y="101600"/>
                </a:lnTo>
                <a:lnTo>
                  <a:pt x="2544534" y="50800"/>
                </a:lnTo>
                <a:lnTo>
                  <a:pt x="2515448" y="12700"/>
                </a:lnTo>
                <a:lnTo>
                  <a:pt x="2515469" y="0"/>
                </a:lnTo>
                <a:close/>
              </a:path>
              <a:path w="3989069" h="5410200">
                <a:moveTo>
                  <a:pt x="3988680" y="1016000"/>
                </a:moveTo>
                <a:lnTo>
                  <a:pt x="3091828" y="1866900"/>
                </a:lnTo>
                <a:lnTo>
                  <a:pt x="3069802" y="1892300"/>
                </a:lnTo>
                <a:lnTo>
                  <a:pt x="3047062" y="1905000"/>
                </a:lnTo>
                <a:lnTo>
                  <a:pt x="3023408" y="1930400"/>
                </a:lnTo>
                <a:lnTo>
                  <a:pt x="2998637" y="1955800"/>
                </a:lnTo>
                <a:lnTo>
                  <a:pt x="3829601" y="1955800"/>
                </a:lnTo>
                <a:lnTo>
                  <a:pt x="3846607" y="1930400"/>
                </a:lnTo>
                <a:lnTo>
                  <a:pt x="3872226" y="1879600"/>
                </a:lnTo>
                <a:lnTo>
                  <a:pt x="3897955" y="1841500"/>
                </a:lnTo>
                <a:lnTo>
                  <a:pt x="3923799" y="1790700"/>
                </a:lnTo>
                <a:lnTo>
                  <a:pt x="3975842" y="1714500"/>
                </a:lnTo>
                <a:lnTo>
                  <a:pt x="3988680" y="1689100"/>
                </a:lnTo>
                <a:lnTo>
                  <a:pt x="3988680" y="1016000"/>
                </a:lnTo>
                <a:close/>
              </a:path>
            </a:pathLst>
          </a:custGeom>
          <a:solidFill>
            <a:srgbClr val="F47E70"/>
          </a:solidFill>
        </p:spPr>
        <p:txBody>
          <a:bodyPr wrap="square" lIns="0" tIns="0" rIns="0" bIns="0" rtlCol="0"/>
          <a:lstStyle/>
          <a:p>
            <a:endParaRPr/>
          </a:p>
        </p:txBody>
      </p:sp>
      <p:sp>
        <p:nvSpPr>
          <p:cNvPr id="3" name="object 3"/>
          <p:cNvSpPr/>
          <p:nvPr/>
        </p:nvSpPr>
        <p:spPr>
          <a:xfrm>
            <a:off x="0" y="5177988"/>
            <a:ext cx="5353685" cy="6130925"/>
          </a:xfrm>
          <a:custGeom>
            <a:avLst/>
            <a:gdLst/>
            <a:ahLst/>
            <a:cxnLst/>
            <a:rect l="l" t="t" r="r" b="b"/>
            <a:pathLst>
              <a:path w="5353685" h="6130925">
                <a:moveTo>
                  <a:pt x="121814" y="0"/>
                </a:moveTo>
                <a:lnTo>
                  <a:pt x="72444" y="828"/>
                </a:lnTo>
                <a:lnTo>
                  <a:pt x="23039" y="2540"/>
                </a:lnTo>
                <a:lnTo>
                  <a:pt x="0" y="3665"/>
                </a:lnTo>
                <a:lnTo>
                  <a:pt x="0" y="6130567"/>
                </a:lnTo>
                <a:lnTo>
                  <a:pt x="4867802" y="6130567"/>
                </a:lnTo>
                <a:lnTo>
                  <a:pt x="4871344" y="6126053"/>
                </a:lnTo>
                <a:lnTo>
                  <a:pt x="4902432" y="6084713"/>
                </a:lnTo>
                <a:lnTo>
                  <a:pt x="4932519" y="6042915"/>
                </a:lnTo>
                <a:lnTo>
                  <a:pt x="4961600" y="6000657"/>
                </a:lnTo>
                <a:lnTo>
                  <a:pt x="4989669" y="5957934"/>
                </a:lnTo>
                <a:lnTo>
                  <a:pt x="5016719" y="5914743"/>
                </a:lnTo>
                <a:lnTo>
                  <a:pt x="5042745" y="5871081"/>
                </a:lnTo>
                <a:lnTo>
                  <a:pt x="5067740" y="5826945"/>
                </a:lnTo>
                <a:lnTo>
                  <a:pt x="5091698" y="5782330"/>
                </a:lnTo>
                <a:lnTo>
                  <a:pt x="5114614" y="5737234"/>
                </a:lnTo>
                <a:lnTo>
                  <a:pt x="5136481" y="5691654"/>
                </a:lnTo>
                <a:lnTo>
                  <a:pt x="5157293" y="5645586"/>
                </a:lnTo>
                <a:lnTo>
                  <a:pt x="5177043" y="5599026"/>
                </a:lnTo>
                <a:lnTo>
                  <a:pt x="5195727" y="5551971"/>
                </a:lnTo>
                <a:lnTo>
                  <a:pt x="5213338" y="5504418"/>
                </a:lnTo>
                <a:lnTo>
                  <a:pt x="5229869" y="5456363"/>
                </a:lnTo>
                <a:lnTo>
                  <a:pt x="5245315" y="5407803"/>
                </a:lnTo>
                <a:lnTo>
                  <a:pt x="5259669" y="5358735"/>
                </a:lnTo>
                <a:lnTo>
                  <a:pt x="5272926" y="5309155"/>
                </a:lnTo>
                <a:lnTo>
                  <a:pt x="5285080" y="5259059"/>
                </a:lnTo>
                <a:lnTo>
                  <a:pt x="5296123" y="5208446"/>
                </a:lnTo>
                <a:lnTo>
                  <a:pt x="5306051" y="5157310"/>
                </a:lnTo>
                <a:lnTo>
                  <a:pt x="5314858" y="5105648"/>
                </a:lnTo>
                <a:lnTo>
                  <a:pt x="5322506" y="5055916"/>
                </a:lnTo>
                <a:lnTo>
                  <a:pt x="5329582" y="5006177"/>
                </a:lnTo>
                <a:lnTo>
                  <a:pt x="5335970" y="4956422"/>
                </a:lnTo>
                <a:lnTo>
                  <a:pt x="5341550" y="4906642"/>
                </a:lnTo>
                <a:lnTo>
                  <a:pt x="5346205" y="4856828"/>
                </a:lnTo>
                <a:lnTo>
                  <a:pt x="5349819" y="4806972"/>
                </a:lnTo>
                <a:lnTo>
                  <a:pt x="5352272" y="4757064"/>
                </a:lnTo>
                <a:lnTo>
                  <a:pt x="5353448" y="4707095"/>
                </a:lnTo>
                <a:lnTo>
                  <a:pt x="5353229" y="4657058"/>
                </a:lnTo>
                <a:lnTo>
                  <a:pt x="5351497" y="4606942"/>
                </a:lnTo>
                <a:lnTo>
                  <a:pt x="5348134" y="4556740"/>
                </a:lnTo>
                <a:lnTo>
                  <a:pt x="5343024" y="4506441"/>
                </a:lnTo>
                <a:lnTo>
                  <a:pt x="5337330" y="4455074"/>
                </a:lnTo>
                <a:lnTo>
                  <a:pt x="5332245" y="4403606"/>
                </a:lnTo>
                <a:lnTo>
                  <a:pt x="5327350" y="4352112"/>
                </a:lnTo>
                <a:lnTo>
                  <a:pt x="5322223" y="4300664"/>
                </a:lnTo>
                <a:lnTo>
                  <a:pt x="5316445" y="4249338"/>
                </a:lnTo>
                <a:lnTo>
                  <a:pt x="5309596" y="4198206"/>
                </a:lnTo>
                <a:lnTo>
                  <a:pt x="5301256" y="4147342"/>
                </a:lnTo>
                <a:lnTo>
                  <a:pt x="5291954" y="4097651"/>
                </a:lnTo>
                <a:lnTo>
                  <a:pt x="5282169" y="4048138"/>
                </a:lnTo>
                <a:lnTo>
                  <a:pt x="5271901" y="3998804"/>
                </a:lnTo>
                <a:lnTo>
                  <a:pt x="5261149" y="3949650"/>
                </a:lnTo>
                <a:lnTo>
                  <a:pt x="5249912" y="3900676"/>
                </a:lnTo>
                <a:lnTo>
                  <a:pt x="5238189" y="3851883"/>
                </a:lnTo>
                <a:lnTo>
                  <a:pt x="5225979" y="3803272"/>
                </a:lnTo>
                <a:lnTo>
                  <a:pt x="5213281" y="3754843"/>
                </a:lnTo>
                <a:lnTo>
                  <a:pt x="5200096" y="3706596"/>
                </a:lnTo>
                <a:lnTo>
                  <a:pt x="5186420" y="3658533"/>
                </a:lnTo>
                <a:lnTo>
                  <a:pt x="5172255" y="3610653"/>
                </a:lnTo>
                <a:lnTo>
                  <a:pt x="5157599" y="3562958"/>
                </a:lnTo>
                <a:lnTo>
                  <a:pt x="5142451" y="3515448"/>
                </a:lnTo>
                <a:lnTo>
                  <a:pt x="5126810" y="3468123"/>
                </a:lnTo>
                <a:lnTo>
                  <a:pt x="5110675" y="3420985"/>
                </a:lnTo>
                <a:lnTo>
                  <a:pt x="5094046" y="3374033"/>
                </a:lnTo>
                <a:lnTo>
                  <a:pt x="5076922" y="3327268"/>
                </a:lnTo>
                <a:lnTo>
                  <a:pt x="5059302" y="3280691"/>
                </a:lnTo>
                <a:lnTo>
                  <a:pt x="5041185" y="3234302"/>
                </a:lnTo>
                <a:lnTo>
                  <a:pt x="5022569" y="3188102"/>
                </a:lnTo>
                <a:lnTo>
                  <a:pt x="5003456" y="3142092"/>
                </a:lnTo>
                <a:lnTo>
                  <a:pt x="4983842" y="3096271"/>
                </a:lnTo>
                <a:lnTo>
                  <a:pt x="4963729" y="3050642"/>
                </a:lnTo>
                <a:lnTo>
                  <a:pt x="4943114" y="3005203"/>
                </a:lnTo>
                <a:lnTo>
                  <a:pt x="4921997" y="2959956"/>
                </a:lnTo>
                <a:lnTo>
                  <a:pt x="4900377" y="2914901"/>
                </a:lnTo>
                <a:lnTo>
                  <a:pt x="4878253" y="2870040"/>
                </a:lnTo>
                <a:lnTo>
                  <a:pt x="4855624" y="2825371"/>
                </a:lnTo>
                <a:lnTo>
                  <a:pt x="4832490" y="2780897"/>
                </a:lnTo>
                <a:lnTo>
                  <a:pt x="4808850" y="2736617"/>
                </a:lnTo>
                <a:lnTo>
                  <a:pt x="4784703" y="2692532"/>
                </a:lnTo>
                <a:lnTo>
                  <a:pt x="4760047" y="2648644"/>
                </a:lnTo>
                <a:lnTo>
                  <a:pt x="4734883" y="2604951"/>
                </a:lnTo>
                <a:lnTo>
                  <a:pt x="4709208" y="2561455"/>
                </a:lnTo>
                <a:lnTo>
                  <a:pt x="4683023" y="2518156"/>
                </a:lnTo>
                <a:lnTo>
                  <a:pt x="4656058" y="2474602"/>
                </a:lnTo>
                <a:lnTo>
                  <a:pt x="4628668" y="2431356"/>
                </a:lnTo>
                <a:lnTo>
                  <a:pt x="4600854" y="2388418"/>
                </a:lnTo>
                <a:lnTo>
                  <a:pt x="4572616" y="2345786"/>
                </a:lnTo>
                <a:lnTo>
                  <a:pt x="4543952" y="2303461"/>
                </a:lnTo>
                <a:lnTo>
                  <a:pt x="4514863" y="2261442"/>
                </a:lnTo>
                <a:lnTo>
                  <a:pt x="4485347" y="2219728"/>
                </a:lnTo>
                <a:lnTo>
                  <a:pt x="4455406" y="2178319"/>
                </a:lnTo>
                <a:lnTo>
                  <a:pt x="4425038" y="2137213"/>
                </a:lnTo>
                <a:lnTo>
                  <a:pt x="4394243" y="2096410"/>
                </a:lnTo>
                <a:lnTo>
                  <a:pt x="4363020" y="2055910"/>
                </a:lnTo>
                <a:lnTo>
                  <a:pt x="4331370" y="2015712"/>
                </a:lnTo>
                <a:lnTo>
                  <a:pt x="4299292" y="1975815"/>
                </a:lnTo>
                <a:lnTo>
                  <a:pt x="4266784" y="1936219"/>
                </a:lnTo>
                <a:lnTo>
                  <a:pt x="4233848" y="1896922"/>
                </a:lnTo>
                <a:lnTo>
                  <a:pt x="4200483" y="1857925"/>
                </a:lnTo>
                <a:lnTo>
                  <a:pt x="4167417" y="1820056"/>
                </a:lnTo>
                <a:lnTo>
                  <a:pt x="4134006" y="1782557"/>
                </a:lnTo>
                <a:lnTo>
                  <a:pt x="4100251" y="1745429"/>
                </a:lnTo>
                <a:lnTo>
                  <a:pt x="4066155" y="1708670"/>
                </a:lnTo>
                <a:lnTo>
                  <a:pt x="4031718" y="1672279"/>
                </a:lnTo>
                <a:lnTo>
                  <a:pt x="3996942" y="1636256"/>
                </a:lnTo>
                <a:lnTo>
                  <a:pt x="3961828" y="1600598"/>
                </a:lnTo>
                <a:lnTo>
                  <a:pt x="3926379" y="1565305"/>
                </a:lnTo>
                <a:lnTo>
                  <a:pt x="3890594" y="1530376"/>
                </a:lnTo>
                <a:lnTo>
                  <a:pt x="3854476" y="1495809"/>
                </a:lnTo>
                <a:lnTo>
                  <a:pt x="3818026" y="1461605"/>
                </a:lnTo>
                <a:lnTo>
                  <a:pt x="3781246" y="1427761"/>
                </a:lnTo>
                <a:lnTo>
                  <a:pt x="3744137" y="1394276"/>
                </a:lnTo>
                <a:lnTo>
                  <a:pt x="3706699" y="1361150"/>
                </a:lnTo>
                <a:lnTo>
                  <a:pt x="3668936" y="1328381"/>
                </a:lnTo>
                <a:lnTo>
                  <a:pt x="3630848" y="1295969"/>
                </a:lnTo>
                <a:lnTo>
                  <a:pt x="3592436" y="1263912"/>
                </a:lnTo>
                <a:lnTo>
                  <a:pt x="3553703" y="1232209"/>
                </a:lnTo>
                <a:lnTo>
                  <a:pt x="3514649" y="1200859"/>
                </a:lnTo>
                <a:lnTo>
                  <a:pt x="3475276" y="1169861"/>
                </a:lnTo>
                <a:lnTo>
                  <a:pt x="3435585" y="1139214"/>
                </a:lnTo>
                <a:lnTo>
                  <a:pt x="3396026" y="1109225"/>
                </a:lnTo>
                <a:lnTo>
                  <a:pt x="3356234" y="1079586"/>
                </a:lnTo>
                <a:lnTo>
                  <a:pt x="3316207" y="1050303"/>
                </a:lnTo>
                <a:lnTo>
                  <a:pt x="3275941" y="1021384"/>
                </a:lnTo>
                <a:lnTo>
                  <a:pt x="3235436" y="992836"/>
                </a:lnTo>
                <a:lnTo>
                  <a:pt x="3194687" y="964666"/>
                </a:lnTo>
                <a:lnTo>
                  <a:pt x="3153693" y="936880"/>
                </a:lnTo>
                <a:lnTo>
                  <a:pt x="3112451" y="909486"/>
                </a:lnTo>
                <a:lnTo>
                  <a:pt x="3070960" y="882490"/>
                </a:lnTo>
                <a:lnTo>
                  <a:pt x="3029215" y="855900"/>
                </a:lnTo>
                <a:lnTo>
                  <a:pt x="2987216" y="829722"/>
                </a:lnTo>
                <a:lnTo>
                  <a:pt x="2944960" y="803964"/>
                </a:lnTo>
                <a:lnTo>
                  <a:pt x="2902444" y="778632"/>
                </a:lnTo>
                <a:lnTo>
                  <a:pt x="2859666" y="753733"/>
                </a:lnTo>
                <a:lnTo>
                  <a:pt x="2816624" y="729274"/>
                </a:lnTo>
                <a:lnTo>
                  <a:pt x="2773314" y="705262"/>
                </a:lnTo>
                <a:lnTo>
                  <a:pt x="2729735" y="681704"/>
                </a:lnTo>
                <a:lnTo>
                  <a:pt x="2685885" y="658608"/>
                </a:lnTo>
                <a:lnTo>
                  <a:pt x="2641760" y="635979"/>
                </a:lnTo>
                <a:lnTo>
                  <a:pt x="2597359" y="613825"/>
                </a:lnTo>
                <a:lnTo>
                  <a:pt x="2552679" y="592153"/>
                </a:lnTo>
                <a:lnTo>
                  <a:pt x="2507718" y="570970"/>
                </a:lnTo>
                <a:lnTo>
                  <a:pt x="2412629" y="527479"/>
                </a:lnTo>
                <a:lnTo>
                  <a:pt x="2317006" y="485060"/>
                </a:lnTo>
                <a:lnTo>
                  <a:pt x="2220871" y="443763"/>
                </a:lnTo>
                <a:lnTo>
                  <a:pt x="2124245" y="403637"/>
                </a:lnTo>
                <a:lnTo>
                  <a:pt x="2027150" y="364734"/>
                </a:lnTo>
                <a:lnTo>
                  <a:pt x="1929610" y="327103"/>
                </a:lnTo>
                <a:lnTo>
                  <a:pt x="1881401" y="309483"/>
                </a:lnTo>
                <a:lnTo>
                  <a:pt x="1832812" y="292840"/>
                </a:lnTo>
                <a:lnTo>
                  <a:pt x="1783906" y="277024"/>
                </a:lnTo>
                <a:lnTo>
                  <a:pt x="1734742" y="261891"/>
                </a:lnTo>
                <a:lnTo>
                  <a:pt x="1438918" y="177761"/>
                </a:lnTo>
                <a:lnTo>
                  <a:pt x="1341921" y="151826"/>
                </a:lnTo>
                <a:lnTo>
                  <a:pt x="1293236" y="139574"/>
                </a:lnTo>
                <a:lnTo>
                  <a:pt x="1244422" y="127905"/>
                </a:lnTo>
                <a:lnTo>
                  <a:pt x="1195477" y="116900"/>
                </a:lnTo>
                <a:lnTo>
                  <a:pt x="1146398" y="106638"/>
                </a:lnTo>
                <a:lnTo>
                  <a:pt x="1098641" y="97436"/>
                </a:lnTo>
                <a:lnTo>
                  <a:pt x="1050719" y="88946"/>
                </a:lnTo>
                <a:lnTo>
                  <a:pt x="1002660" y="81127"/>
                </a:lnTo>
                <a:lnTo>
                  <a:pt x="954491" y="73940"/>
                </a:lnTo>
                <a:lnTo>
                  <a:pt x="906239" y="67343"/>
                </a:lnTo>
                <a:lnTo>
                  <a:pt x="857930" y="61297"/>
                </a:lnTo>
                <a:lnTo>
                  <a:pt x="515265" y="23913"/>
                </a:lnTo>
                <a:lnTo>
                  <a:pt x="417042" y="14783"/>
                </a:lnTo>
                <a:lnTo>
                  <a:pt x="318748" y="7217"/>
                </a:lnTo>
                <a:lnTo>
                  <a:pt x="269571" y="4175"/>
                </a:lnTo>
                <a:lnTo>
                  <a:pt x="220374" y="1710"/>
                </a:lnTo>
                <a:lnTo>
                  <a:pt x="171130" y="233"/>
                </a:lnTo>
                <a:lnTo>
                  <a:pt x="121814" y="0"/>
                </a:lnTo>
                <a:close/>
              </a:path>
            </a:pathLst>
          </a:custGeom>
          <a:solidFill>
            <a:srgbClr val="98CACB">
              <a:alpha val="69999"/>
            </a:srgbClr>
          </a:solidFill>
        </p:spPr>
        <p:txBody>
          <a:bodyPr wrap="square" lIns="0" tIns="0" rIns="0" bIns="0" rtlCol="0"/>
          <a:lstStyle/>
          <a:p>
            <a:endParaRPr/>
          </a:p>
        </p:txBody>
      </p:sp>
      <p:sp>
        <p:nvSpPr>
          <p:cNvPr id="4" name="object 4"/>
          <p:cNvSpPr/>
          <p:nvPr/>
        </p:nvSpPr>
        <p:spPr>
          <a:xfrm>
            <a:off x="1476425" y="1394916"/>
            <a:ext cx="6167120" cy="1589405"/>
          </a:xfrm>
          <a:custGeom>
            <a:avLst/>
            <a:gdLst/>
            <a:ahLst/>
            <a:cxnLst/>
            <a:rect l="l" t="t" r="r" b="b"/>
            <a:pathLst>
              <a:path w="6167120" h="1589405">
                <a:moveTo>
                  <a:pt x="3805093" y="0"/>
                </a:moveTo>
                <a:lnTo>
                  <a:pt x="3755348" y="334"/>
                </a:lnTo>
                <a:lnTo>
                  <a:pt x="3706277" y="3013"/>
                </a:lnTo>
                <a:lnTo>
                  <a:pt x="3657873" y="8008"/>
                </a:lnTo>
                <a:lnTo>
                  <a:pt x="3610129" y="15290"/>
                </a:lnTo>
                <a:lnTo>
                  <a:pt x="3563038" y="24830"/>
                </a:lnTo>
                <a:lnTo>
                  <a:pt x="3516596" y="36600"/>
                </a:lnTo>
                <a:lnTo>
                  <a:pt x="3470794" y="50571"/>
                </a:lnTo>
                <a:lnTo>
                  <a:pt x="3425628" y="66715"/>
                </a:lnTo>
                <a:lnTo>
                  <a:pt x="3381089" y="85001"/>
                </a:lnTo>
                <a:lnTo>
                  <a:pt x="3337173" y="105403"/>
                </a:lnTo>
                <a:lnTo>
                  <a:pt x="3293872" y="127890"/>
                </a:lnTo>
                <a:lnTo>
                  <a:pt x="3251180" y="152435"/>
                </a:lnTo>
                <a:lnTo>
                  <a:pt x="3209091" y="179008"/>
                </a:lnTo>
                <a:lnTo>
                  <a:pt x="3167599" y="207581"/>
                </a:lnTo>
                <a:lnTo>
                  <a:pt x="3126696" y="238124"/>
                </a:lnTo>
                <a:lnTo>
                  <a:pt x="3086376" y="270611"/>
                </a:lnTo>
                <a:lnTo>
                  <a:pt x="3046634" y="305010"/>
                </a:lnTo>
                <a:lnTo>
                  <a:pt x="3008641" y="340145"/>
                </a:lnTo>
                <a:lnTo>
                  <a:pt x="2971943" y="376284"/>
                </a:lnTo>
                <a:lnTo>
                  <a:pt x="2936513" y="413403"/>
                </a:lnTo>
                <a:lnTo>
                  <a:pt x="2902318" y="451476"/>
                </a:lnTo>
                <a:lnTo>
                  <a:pt x="2869329" y="490478"/>
                </a:lnTo>
                <a:lnTo>
                  <a:pt x="2837517" y="530383"/>
                </a:lnTo>
                <a:lnTo>
                  <a:pt x="2806849" y="571166"/>
                </a:lnTo>
                <a:lnTo>
                  <a:pt x="2777297" y="612801"/>
                </a:lnTo>
                <a:lnTo>
                  <a:pt x="2748831" y="655264"/>
                </a:lnTo>
                <a:lnTo>
                  <a:pt x="2721419" y="698528"/>
                </a:lnTo>
                <a:lnTo>
                  <a:pt x="2695032" y="742569"/>
                </a:lnTo>
                <a:lnTo>
                  <a:pt x="2669640" y="787361"/>
                </a:lnTo>
                <a:lnTo>
                  <a:pt x="2640919" y="840864"/>
                </a:lnTo>
                <a:lnTo>
                  <a:pt x="2627569" y="864574"/>
                </a:lnTo>
                <a:lnTo>
                  <a:pt x="2619359" y="861234"/>
                </a:lnTo>
                <a:lnTo>
                  <a:pt x="2622345" y="846992"/>
                </a:lnTo>
                <a:lnTo>
                  <a:pt x="2623640" y="839864"/>
                </a:lnTo>
                <a:lnTo>
                  <a:pt x="2624364" y="832711"/>
                </a:lnTo>
                <a:lnTo>
                  <a:pt x="2625717" y="784413"/>
                </a:lnTo>
                <a:lnTo>
                  <a:pt x="2625211" y="736442"/>
                </a:lnTo>
                <a:lnTo>
                  <a:pt x="2622565" y="688862"/>
                </a:lnTo>
                <a:lnTo>
                  <a:pt x="2617500" y="641733"/>
                </a:lnTo>
                <a:lnTo>
                  <a:pt x="2609734" y="595119"/>
                </a:lnTo>
                <a:lnTo>
                  <a:pt x="2598988" y="549080"/>
                </a:lnTo>
                <a:lnTo>
                  <a:pt x="2584982" y="503679"/>
                </a:lnTo>
                <a:lnTo>
                  <a:pt x="2567433" y="458978"/>
                </a:lnTo>
                <a:lnTo>
                  <a:pt x="2546063" y="415038"/>
                </a:lnTo>
                <a:lnTo>
                  <a:pt x="2520115" y="371836"/>
                </a:lnTo>
                <a:lnTo>
                  <a:pt x="2491190" y="333149"/>
                </a:lnTo>
                <a:lnTo>
                  <a:pt x="2459392" y="298850"/>
                </a:lnTo>
                <a:lnTo>
                  <a:pt x="2424823" y="268813"/>
                </a:lnTo>
                <a:lnTo>
                  <a:pt x="2387586" y="242911"/>
                </a:lnTo>
                <a:lnTo>
                  <a:pt x="2347783" y="221019"/>
                </a:lnTo>
                <a:lnTo>
                  <a:pt x="2305517" y="203009"/>
                </a:lnTo>
                <a:lnTo>
                  <a:pt x="2260891" y="188756"/>
                </a:lnTo>
                <a:lnTo>
                  <a:pt x="2214005" y="178133"/>
                </a:lnTo>
                <a:lnTo>
                  <a:pt x="2164965" y="171014"/>
                </a:lnTo>
                <a:lnTo>
                  <a:pt x="2113241" y="166963"/>
                </a:lnTo>
                <a:lnTo>
                  <a:pt x="2062796" y="166062"/>
                </a:lnTo>
                <a:lnTo>
                  <a:pt x="2013597" y="168223"/>
                </a:lnTo>
                <a:lnTo>
                  <a:pt x="1965611" y="173360"/>
                </a:lnTo>
                <a:lnTo>
                  <a:pt x="1918805" y="181386"/>
                </a:lnTo>
                <a:lnTo>
                  <a:pt x="1873146" y="192214"/>
                </a:lnTo>
                <a:lnTo>
                  <a:pt x="1828601" y="205757"/>
                </a:lnTo>
                <a:lnTo>
                  <a:pt x="1785137" y="221930"/>
                </a:lnTo>
                <a:lnTo>
                  <a:pt x="1742722" y="240644"/>
                </a:lnTo>
                <a:lnTo>
                  <a:pt x="1701322" y="261813"/>
                </a:lnTo>
                <a:lnTo>
                  <a:pt x="1660904" y="285351"/>
                </a:lnTo>
                <a:lnTo>
                  <a:pt x="1621436" y="311170"/>
                </a:lnTo>
                <a:lnTo>
                  <a:pt x="1582884" y="339185"/>
                </a:lnTo>
                <a:lnTo>
                  <a:pt x="1545217" y="369307"/>
                </a:lnTo>
                <a:lnTo>
                  <a:pt x="1508400" y="401451"/>
                </a:lnTo>
                <a:lnTo>
                  <a:pt x="1472400" y="435529"/>
                </a:lnTo>
                <a:lnTo>
                  <a:pt x="1437186" y="471455"/>
                </a:lnTo>
                <a:lnTo>
                  <a:pt x="1403831" y="507986"/>
                </a:lnTo>
                <a:lnTo>
                  <a:pt x="1371911" y="545487"/>
                </a:lnTo>
                <a:lnTo>
                  <a:pt x="1341377" y="583923"/>
                </a:lnTo>
                <a:lnTo>
                  <a:pt x="1312181" y="623258"/>
                </a:lnTo>
                <a:lnTo>
                  <a:pt x="1284276" y="663457"/>
                </a:lnTo>
                <a:lnTo>
                  <a:pt x="1257612" y="704484"/>
                </a:lnTo>
                <a:lnTo>
                  <a:pt x="1232142" y="746303"/>
                </a:lnTo>
                <a:lnTo>
                  <a:pt x="1207818" y="788879"/>
                </a:lnTo>
                <a:lnTo>
                  <a:pt x="1184591" y="832177"/>
                </a:lnTo>
                <a:lnTo>
                  <a:pt x="1162414" y="876160"/>
                </a:lnTo>
                <a:lnTo>
                  <a:pt x="1141237" y="920792"/>
                </a:lnTo>
                <a:lnTo>
                  <a:pt x="1137231" y="928929"/>
                </a:lnTo>
                <a:lnTo>
                  <a:pt x="1124672" y="951692"/>
                </a:lnTo>
                <a:lnTo>
                  <a:pt x="1114091" y="906315"/>
                </a:lnTo>
                <a:lnTo>
                  <a:pt x="1104112" y="861157"/>
                </a:lnTo>
                <a:lnTo>
                  <a:pt x="1093833" y="816424"/>
                </a:lnTo>
                <a:lnTo>
                  <a:pt x="1082349" y="772326"/>
                </a:lnTo>
                <a:lnTo>
                  <a:pt x="1068757" y="729070"/>
                </a:lnTo>
                <a:lnTo>
                  <a:pt x="1048722" y="678165"/>
                </a:lnTo>
                <a:lnTo>
                  <a:pt x="1025691" y="631139"/>
                </a:lnTo>
                <a:lnTo>
                  <a:pt x="999839" y="587937"/>
                </a:lnTo>
                <a:lnTo>
                  <a:pt x="971342" y="548500"/>
                </a:lnTo>
                <a:lnTo>
                  <a:pt x="940374" y="512773"/>
                </a:lnTo>
                <a:lnTo>
                  <a:pt x="907109" y="480699"/>
                </a:lnTo>
                <a:lnTo>
                  <a:pt x="871724" y="452221"/>
                </a:lnTo>
                <a:lnTo>
                  <a:pt x="834391" y="427284"/>
                </a:lnTo>
                <a:lnTo>
                  <a:pt x="795286" y="405829"/>
                </a:lnTo>
                <a:lnTo>
                  <a:pt x="754584" y="387801"/>
                </a:lnTo>
                <a:lnTo>
                  <a:pt x="712460" y="373144"/>
                </a:lnTo>
                <a:lnTo>
                  <a:pt x="669087" y="361799"/>
                </a:lnTo>
                <a:lnTo>
                  <a:pt x="624642" y="353712"/>
                </a:lnTo>
                <a:lnTo>
                  <a:pt x="579298" y="348825"/>
                </a:lnTo>
                <a:lnTo>
                  <a:pt x="533231" y="347081"/>
                </a:lnTo>
                <a:lnTo>
                  <a:pt x="486615" y="348425"/>
                </a:lnTo>
                <a:lnTo>
                  <a:pt x="439625" y="352799"/>
                </a:lnTo>
                <a:lnTo>
                  <a:pt x="389634" y="363092"/>
                </a:lnTo>
                <a:lnTo>
                  <a:pt x="343680" y="380539"/>
                </a:lnTo>
                <a:lnTo>
                  <a:pt x="301515" y="404469"/>
                </a:lnTo>
                <a:lnTo>
                  <a:pt x="262890" y="434211"/>
                </a:lnTo>
                <a:lnTo>
                  <a:pt x="227557" y="469095"/>
                </a:lnTo>
                <a:lnTo>
                  <a:pt x="195266" y="508449"/>
                </a:lnTo>
                <a:lnTo>
                  <a:pt x="167797" y="548315"/>
                </a:lnTo>
                <a:lnTo>
                  <a:pt x="143572" y="589565"/>
                </a:lnTo>
                <a:lnTo>
                  <a:pt x="122304" y="632059"/>
                </a:lnTo>
                <a:lnTo>
                  <a:pt x="103704" y="675661"/>
                </a:lnTo>
                <a:lnTo>
                  <a:pt x="87487" y="720232"/>
                </a:lnTo>
                <a:lnTo>
                  <a:pt x="73364" y="765633"/>
                </a:lnTo>
                <a:lnTo>
                  <a:pt x="61049" y="811727"/>
                </a:lnTo>
                <a:lnTo>
                  <a:pt x="50254" y="858375"/>
                </a:lnTo>
                <a:lnTo>
                  <a:pt x="40418" y="906666"/>
                </a:lnTo>
                <a:lnTo>
                  <a:pt x="31746" y="955033"/>
                </a:lnTo>
                <a:lnTo>
                  <a:pt x="24204" y="1003472"/>
                </a:lnTo>
                <a:lnTo>
                  <a:pt x="17754" y="1051980"/>
                </a:lnTo>
                <a:lnTo>
                  <a:pt x="12362" y="1100555"/>
                </a:lnTo>
                <a:lnTo>
                  <a:pt x="7991" y="1149194"/>
                </a:lnTo>
                <a:lnTo>
                  <a:pt x="4605" y="1197893"/>
                </a:lnTo>
                <a:lnTo>
                  <a:pt x="2168" y="1246649"/>
                </a:lnTo>
                <a:lnTo>
                  <a:pt x="645" y="1295459"/>
                </a:lnTo>
                <a:lnTo>
                  <a:pt x="0" y="1344320"/>
                </a:lnTo>
                <a:lnTo>
                  <a:pt x="195" y="1393229"/>
                </a:lnTo>
                <a:lnTo>
                  <a:pt x="1197" y="1442183"/>
                </a:lnTo>
                <a:lnTo>
                  <a:pt x="2968" y="1491180"/>
                </a:lnTo>
                <a:lnTo>
                  <a:pt x="5472" y="1540214"/>
                </a:lnTo>
                <a:lnTo>
                  <a:pt x="8674" y="1589285"/>
                </a:lnTo>
                <a:lnTo>
                  <a:pt x="54003" y="1589285"/>
                </a:lnTo>
                <a:lnTo>
                  <a:pt x="117083" y="1579677"/>
                </a:lnTo>
                <a:lnTo>
                  <a:pt x="148655" y="1575245"/>
                </a:lnTo>
                <a:lnTo>
                  <a:pt x="522120" y="1542616"/>
                </a:lnTo>
                <a:lnTo>
                  <a:pt x="619806" y="1534719"/>
                </a:lnTo>
                <a:lnTo>
                  <a:pt x="717529" y="1527488"/>
                </a:lnTo>
                <a:lnTo>
                  <a:pt x="766408" y="1524200"/>
                </a:lnTo>
                <a:lnTo>
                  <a:pt x="815301" y="1521174"/>
                </a:lnTo>
                <a:lnTo>
                  <a:pt x="864209" y="1518439"/>
                </a:lnTo>
                <a:lnTo>
                  <a:pt x="1018383" y="1510596"/>
                </a:lnTo>
                <a:lnTo>
                  <a:pt x="1224006" y="1501043"/>
                </a:lnTo>
                <a:lnTo>
                  <a:pt x="1429681" y="1492578"/>
                </a:lnTo>
                <a:lnTo>
                  <a:pt x="1583965" y="1486980"/>
                </a:lnTo>
                <a:lnTo>
                  <a:pt x="1738264" y="1482053"/>
                </a:lnTo>
                <a:lnTo>
                  <a:pt x="1892575" y="1477823"/>
                </a:lnTo>
                <a:lnTo>
                  <a:pt x="1943138" y="1476921"/>
                </a:lnTo>
                <a:lnTo>
                  <a:pt x="1993715" y="1476685"/>
                </a:lnTo>
                <a:lnTo>
                  <a:pt x="2044306" y="1477005"/>
                </a:lnTo>
                <a:lnTo>
                  <a:pt x="2094907" y="1477772"/>
                </a:lnTo>
                <a:lnTo>
                  <a:pt x="2145516" y="1478875"/>
                </a:lnTo>
                <a:lnTo>
                  <a:pt x="2347995" y="1484464"/>
                </a:lnTo>
                <a:lnTo>
                  <a:pt x="2398614" y="1485607"/>
                </a:lnTo>
                <a:lnTo>
                  <a:pt x="2449228" y="1486430"/>
                </a:lnTo>
                <a:lnTo>
                  <a:pt x="3172220" y="1495531"/>
                </a:lnTo>
                <a:lnTo>
                  <a:pt x="3378791" y="1497001"/>
                </a:lnTo>
                <a:lnTo>
                  <a:pt x="3533719" y="1497372"/>
                </a:lnTo>
                <a:lnTo>
                  <a:pt x="4091659" y="1496413"/>
                </a:lnTo>
                <a:lnTo>
                  <a:pt x="5564306" y="1488559"/>
                </a:lnTo>
                <a:lnTo>
                  <a:pt x="6126949" y="1481812"/>
                </a:lnTo>
                <a:lnTo>
                  <a:pt x="6162487" y="1481801"/>
                </a:lnTo>
                <a:lnTo>
                  <a:pt x="6164634" y="1475247"/>
                </a:lnTo>
                <a:lnTo>
                  <a:pt x="6167042" y="1471331"/>
                </a:lnTo>
                <a:lnTo>
                  <a:pt x="6166771" y="1416383"/>
                </a:lnTo>
                <a:lnTo>
                  <a:pt x="6165485" y="1365577"/>
                </a:lnTo>
                <a:lnTo>
                  <a:pt x="6163138" y="1314991"/>
                </a:lnTo>
                <a:lnTo>
                  <a:pt x="6159677" y="1264638"/>
                </a:lnTo>
                <a:lnTo>
                  <a:pt x="6155048" y="1214532"/>
                </a:lnTo>
                <a:lnTo>
                  <a:pt x="6149195" y="1164687"/>
                </a:lnTo>
                <a:lnTo>
                  <a:pt x="6142064" y="1115119"/>
                </a:lnTo>
                <a:lnTo>
                  <a:pt x="6133601" y="1065840"/>
                </a:lnTo>
                <a:lnTo>
                  <a:pt x="6123752" y="1016865"/>
                </a:lnTo>
                <a:lnTo>
                  <a:pt x="6112461" y="968208"/>
                </a:lnTo>
                <a:lnTo>
                  <a:pt x="6099674" y="919883"/>
                </a:lnTo>
                <a:lnTo>
                  <a:pt x="6085337" y="871905"/>
                </a:lnTo>
                <a:lnTo>
                  <a:pt x="6069396" y="824287"/>
                </a:lnTo>
                <a:lnTo>
                  <a:pt x="6051795" y="777043"/>
                </a:lnTo>
                <a:lnTo>
                  <a:pt x="6032480" y="730188"/>
                </a:lnTo>
                <a:lnTo>
                  <a:pt x="6011398" y="683737"/>
                </a:lnTo>
                <a:lnTo>
                  <a:pt x="5988492" y="637702"/>
                </a:lnTo>
                <a:lnTo>
                  <a:pt x="5963693" y="592436"/>
                </a:lnTo>
                <a:lnTo>
                  <a:pt x="5937473" y="549256"/>
                </a:lnTo>
                <a:lnTo>
                  <a:pt x="5909835" y="508163"/>
                </a:lnTo>
                <a:lnTo>
                  <a:pt x="5880781" y="469159"/>
                </a:lnTo>
                <a:lnTo>
                  <a:pt x="5850313" y="432244"/>
                </a:lnTo>
                <a:lnTo>
                  <a:pt x="5818432" y="397422"/>
                </a:lnTo>
                <a:lnTo>
                  <a:pt x="5785141" y="364693"/>
                </a:lnTo>
                <a:lnTo>
                  <a:pt x="5750441" y="334060"/>
                </a:lnTo>
                <a:lnTo>
                  <a:pt x="5714335" y="305524"/>
                </a:lnTo>
                <a:lnTo>
                  <a:pt x="5676824" y="279087"/>
                </a:lnTo>
                <a:lnTo>
                  <a:pt x="5637910" y="254751"/>
                </a:lnTo>
                <a:lnTo>
                  <a:pt x="5597596" y="232517"/>
                </a:lnTo>
                <a:lnTo>
                  <a:pt x="5555882" y="212387"/>
                </a:lnTo>
                <a:lnTo>
                  <a:pt x="5512772" y="194363"/>
                </a:lnTo>
                <a:lnTo>
                  <a:pt x="5468266" y="178447"/>
                </a:lnTo>
                <a:lnTo>
                  <a:pt x="5422368" y="164641"/>
                </a:lnTo>
                <a:lnTo>
                  <a:pt x="5375078" y="152946"/>
                </a:lnTo>
                <a:lnTo>
                  <a:pt x="5326400" y="143363"/>
                </a:lnTo>
                <a:lnTo>
                  <a:pt x="5276334" y="135896"/>
                </a:lnTo>
                <a:lnTo>
                  <a:pt x="5224882" y="130544"/>
                </a:lnTo>
                <a:lnTo>
                  <a:pt x="5173597" y="129501"/>
                </a:lnTo>
                <a:lnTo>
                  <a:pt x="5124955" y="134793"/>
                </a:lnTo>
                <a:lnTo>
                  <a:pt x="5078824" y="146044"/>
                </a:lnTo>
                <a:lnTo>
                  <a:pt x="5035072" y="162878"/>
                </a:lnTo>
                <a:lnTo>
                  <a:pt x="4993567" y="184921"/>
                </a:lnTo>
                <a:lnTo>
                  <a:pt x="4954176" y="211798"/>
                </a:lnTo>
                <a:lnTo>
                  <a:pt x="4916767" y="243133"/>
                </a:lnTo>
                <a:lnTo>
                  <a:pt x="4881207" y="278550"/>
                </a:lnTo>
                <a:lnTo>
                  <a:pt x="4846299" y="318690"/>
                </a:lnTo>
                <a:lnTo>
                  <a:pt x="4814330" y="360512"/>
                </a:lnTo>
                <a:lnTo>
                  <a:pt x="4785063" y="403870"/>
                </a:lnTo>
                <a:lnTo>
                  <a:pt x="4758261" y="448620"/>
                </a:lnTo>
                <a:lnTo>
                  <a:pt x="4733685" y="494619"/>
                </a:lnTo>
                <a:lnTo>
                  <a:pt x="4711100" y="541721"/>
                </a:lnTo>
                <a:lnTo>
                  <a:pt x="4690267" y="589784"/>
                </a:lnTo>
                <a:lnTo>
                  <a:pt x="4670949" y="638663"/>
                </a:lnTo>
                <a:lnTo>
                  <a:pt x="4652910" y="688213"/>
                </a:lnTo>
                <a:lnTo>
                  <a:pt x="4635841" y="739158"/>
                </a:lnTo>
                <a:lnTo>
                  <a:pt x="4619467" y="790457"/>
                </a:lnTo>
                <a:lnTo>
                  <a:pt x="4602703" y="841837"/>
                </a:lnTo>
                <a:lnTo>
                  <a:pt x="4584462" y="893024"/>
                </a:lnTo>
                <a:lnTo>
                  <a:pt x="4585320" y="886029"/>
                </a:lnTo>
                <a:lnTo>
                  <a:pt x="4586661" y="879045"/>
                </a:lnTo>
                <a:lnTo>
                  <a:pt x="4588383" y="821371"/>
                </a:lnTo>
                <a:lnTo>
                  <a:pt x="4588030" y="771017"/>
                </a:lnTo>
                <a:lnTo>
                  <a:pt x="4585726" y="721004"/>
                </a:lnTo>
                <a:lnTo>
                  <a:pt x="4581288" y="671371"/>
                </a:lnTo>
                <a:lnTo>
                  <a:pt x="4574534" y="622155"/>
                </a:lnTo>
                <a:lnTo>
                  <a:pt x="4565284" y="573395"/>
                </a:lnTo>
                <a:lnTo>
                  <a:pt x="4553354" y="525128"/>
                </a:lnTo>
                <a:lnTo>
                  <a:pt x="4538565" y="477392"/>
                </a:lnTo>
                <a:lnTo>
                  <a:pt x="4520734" y="430226"/>
                </a:lnTo>
                <a:lnTo>
                  <a:pt x="4499679" y="383667"/>
                </a:lnTo>
                <a:lnTo>
                  <a:pt x="4475281" y="338132"/>
                </a:lnTo>
                <a:lnTo>
                  <a:pt x="4448471" y="295779"/>
                </a:lnTo>
                <a:lnTo>
                  <a:pt x="4419307" y="256546"/>
                </a:lnTo>
                <a:lnTo>
                  <a:pt x="4387846" y="220375"/>
                </a:lnTo>
                <a:lnTo>
                  <a:pt x="4354147" y="187205"/>
                </a:lnTo>
                <a:lnTo>
                  <a:pt x="4318268" y="156976"/>
                </a:lnTo>
                <a:lnTo>
                  <a:pt x="4280267" y="129628"/>
                </a:lnTo>
                <a:lnTo>
                  <a:pt x="4240201" y="105101"/>
                </a:lnTo>
                <a:lnTo>
                  <a:pt x="4198128" y="83336"/>
                </a:lnTo>
                <a:lnTo>
                  <a:pt x="4154107" y="64271"/>
                </a:lnTo>
                <a:lnTo>
                  <a:pt x="4108195" y="47848"/>
                </a:lnTo>
                <a:lnTo>
                  <a:pt x="4060450" y="34005"/>
                </a:lnTo>
                <a:lnTo>
                  <a:pt x="4010930" y="22684"/>
                </a:lnTo>
                <a:lnTo>
                  <a:pt x="3958429" y="13352"/>
                </a:lnTo>
                <a:lnTo>
                  <a:pt x="3906626" y="6480"/>
                </a:lnTo>
                <a:lnTo>
                  <a:pt x="3855516" y="2039"/>
                </a:lnTo>
                <a:lnTo>
                  <a:pt x="3805093" y="0"/>
                </a:lnTo>
                <a:close/>
              </a:path>
            </a:pathLst>
          </a:custGeom>
          <a:solidFill>
            <a:srgbClr val="FABA63"/>
          </a:solidFill>
        </p:spPr>
        <p:txBody>
          <a:bodyPr wrap="square" lIns="0" tIns="0" rIns="0" bIns="0" rtlCol="0"/>
          <a:lstStyle/>
          <a:p>
            <a:endParaRPr/>
          </a:p>
        </p:txBody>
      </p:sp>
      <p:sp>
        <p:nvSpPr>
          <p:cNvPr id="5" name="object 5"/>
          <p:cNvSpPr/>
          <p:nvPr/>
        </p:nvSpPr>
        <p:spPr>
          <a:xfrm>
            <a:off x="1713398" y="9423806"/>
            <a:ext cx="4869815" cy="1885314"/>
          </a:xfrm>
          <a:custGeom>
            <a:avLst/>
            <a:gdLst/>
            <a:ahLst/>
            <a:cxnLst/>
            <a:rect l="l" t="t" r="r" b="b"/>
            <a:pathLst>
              <a:path w="4869815" h="1885315">
                <a:moveTo>
                  <a:pt x="3510596" y="0"/>
                </a:moveTo>
                <a:lnTo>
                  <a:pt x="3466752" y="9740"/>
                </a:lnTo>
                <a:lnTo>
                  <a:pt x="3420877" y="40952"/>
                </a:lnTo>
                <a:lnTo>
                  <a:pt x="3381505" y="76192"/>
                </a:lnTo>
                <a:lnTo>
                  <a:pt x="3342653" y="112203"/>
                </a:lnTo>
                <a:lnTo>
                  <a:pt x="3304851" y="149271"/>
                </a:lnTo>
                <a:lnTo>
                  <a:pt x="3268632" y="187682"/>
                </a:lnTo>
                <a:lnTo>
                  <a:pt x="3234527" y="227722"/>
                </a:lnTo>
                <a:lnTo>
                  <a:pt x="3107952" y="386313"/>
                </a:lnTo>
                <a:lnTo>
                  <a:pt x="2982160" y="545537"/>
                </a:lnTo>
                <a:lnTo>
                  <a:pt x="2825870" y="745322"/>
                </a:lnTo>
                <a:lnTo>
                  <a:pt x="2639456" y="985950"/>
                </a:lnTo>
                <a:lnTo>
                  <a:pt x="2609879" y="1025718"/>
                </a:lnTo>
                <a:lnTo>
                  <a:pt x="2581427" y="1066357"/>
                </a:lnTo>
                <a:lnTo>
                  <a:pt x="2553740" y="1107589"/>
                </a:lnTo>
                <a:lnTo>
                  <a:pt x="2499218" y="1190713"/>
                </a:lnTo>
                <a:lnTo>
                  <a:pt x="2471660" y="1232047"/>
                </a:lnTo>
                <a:lnTo>
                  <a:pt x="2437159" y="1283271"/>
                </a:lnTo>
                <a:lnTo>
                  <a:pt x="2427892" y="1280276"/>
                </a:lnTo>
                <a:lnTo>
                  <a:pt x="2433904" y="1256218"/>
                </a:lnTo>
                <a:lnTo>
                  <a:pt x="2437117" y="1244264"/>
                </a:lnTo>
                <a:lnTo>
                  <a:pt x="2440928" y="1232529"/>
                </a:lnTo>
                <a:lnTo>
                  <a:pt x="2459405" y="1182543"/>
                </a:lnTo>
                <a:lnTo>
                  <a:pt x="2515851" y="1032918"/>
                </a:lnTo>
                <a:lnTo>
                  <a:pt x="2534395" y="982958"/>
                </a:lnTo>
                <a:lnTo>
                  <a:pt x="2552499" y="932856"/>
                </a:lnTo>
                <a:lnTo>
                  <a:pt x="2569978" y="882556"/>
                </a:lnTo>
                <a:lnTo>
                  <a:pt x="2586652" y="831996"/>
                </a:lnTo>
                <a:lnTo>
                  <a:pt x="2601619" y="781322"/>
                </a:lnTo>
                <a:lnTo>
                  <a:pt x="2614428" y="730196"/>
                </a:lnTo>
                <a:lnTo>
                  <a:pt x="2625315" y="678678"/>
                </a:lnTo>
                <a:lnTo>
                  <a:pt x="2634518" y="626828"/>
                </a:lnTo>
                <a:lnTo>
                  <a:pt x="2642274" y="574708"/>
                </a:lnTo>
                <a:lnTo>
                  <a:pt x="2648819" y="522376"/>
                </a:lnTo>
                <a:lnTo>
                  <a:pt x="2654391" y="469895"/>
                </a:lnTo>
                <a:lnTo>
                  <a:pt x="2659225" y="417323"/>
                </a:lnTo>
                <a:lnTo>
                  <a:pt x="2663560" y="364723"/>
                </a:lnTo>
                <a:lnTo>
                  <a:pt x="2658619" y="318703"/>
                </a:lnTo>
                <a:lnTo>
                  <a:pt x="2638915" y="272864"/>
                </a:lnTo>
                <a:lnTo>
                  <a:pt x="2607807" y="230698"/>
                </a:lnTo>
                <a:lnTo>
                  <a:pt x="2568652" y="195695"/>
                </a:lnTo>
                <a:lnTo>
                  <a:pt x="2524810" y="171348"/>
                </a:lnTo>
                <a:lnTo>
                  <a:pt x="2479639" y="161148"/>
                </a:lnTo>
                <a:lnTo>
                  <a:pt x="2445615" y="164670"/>
                </a:lnTo>
                <a:lnTo>
                  <a:pt x="2415514" y="176973"/>
                </a:lnTo>
                <a:lnTo>
                  <a:pt x="2388875" y="195902"/>
                </a:lnTo>
                <a:lnTo>
                  <a:pt x="2365234" y="219303"/>
                </a:lnTo>
                <a:lnTo>
                  <a:pt x="2332280" y="255822"/>
                </a:lnTo>
                <a:lnTo>
                  <a:pt x="2265968" y="328623"/>
                </a:lnTo>
                <a:lnTo>
                  <a:pt x="2233027" y="365208"/>
                </a:lnTo>
                <a:lnTo>
                  <a:pt x="2200509" y="402119"/>
                </a:lnTo>
                <a:lnTo>
                  <a:pt x="2168620" y="439506"/>
                </a:lnTo>
                <a:lnTo>
                  <a:pt x="2137570" y="477523"/>
                </a:lnTo>
                <a:lnTo>
                  <a:pt x="2107567" y="516320"/>
                </a:lnTo>
                <a:lnTo>
                  <a:pt x="2018187" y="636090"/>
                </a:lnTo>
                <a:lnTo>
                  <a:pt x="1870142" y="836398"/>
                </a:lnTo>
                <a:lnTo>
                  <a:pt x="1399075" y="1479401"/>
                </a:lnTo>
                <a:lnTo>
                  <a:pt x="1368555" y="1519448"/>
                </a:lnTo>
                <a:lnTo>
                  <a:pt x="1336427" y="1558562"/>
                </a:lnTo>
                <a:lnTo>
                  <a:pt x="1302380" y="1596767"/>
                </a:lnTo>
                <a:lnTo>
                  <a:pt x="1266105" y="1634087"/>
                </a:lnTo>
                <a:lnTo>
                  <a:pt x="1275131" y="1602347"/>
                </a:lnTo>
                <a:lnTo>
                  <a:pt x="1279882" y="1586571"/>
                </a:lnTo>
                <a:lnTo>
                  <a:pt x="1285319" y="1571063"/>
                </a:lnTo>
                <a:lnTo>
                  <a:pt x="1303013" y="1525487"/>
                </a:lnTo>
                <a:lnTo>
                  <a:pt x="1374590" y="1343480"/>
                </a:lnTo>
                <a:lnTo>
                  <a:pt x="1410037" y="1252352"/>
                </a:lnTo>
                <a:lnTo>
                  <a:pt x="1427467" y="1206682"/>
                </a:lnTo>
                <a:lnTo>
                  <a:pt x="1444625" y="1160914"/>
                </a:lnTo>
                <a:lnTo>
                  <a:pt x="1461450" y="1115024"/>
                </a:lnTo>
                <a:lnTo>
                  <a:pt x="1477871" y="1064783"/>
                </a:lnTo>
                <a:lnTo>
                  <a:pt x="1490925" y="1013964"/>
                </a:lnTo>
                <a:lnTo>
                  <a:pt x="1500540" y="962611"/>
                </a:lnTo>
                <a:lnTo>
                  <a:pt x="1506644" y="910770"/>
                </a:lnTo>
                <a:lnTo>
                  <a:pt x="1509166" y="858485"/>
                </a:lnTo>
                <a:lnTo>
                  <a:pt x="1508035" y="805801"/>
                </a:lnTo>
                <a:lnTo>
                  <a:pt x="1503177" y="752763"/>
                </a:lnTo>
                <a:lnTo>
                  <a:pt x="1496752" y="711886"/>
                </a:lnTo>
                <a:lnTo>
                  <a:pt x="1475652" y="653124"/>
                </a:lnTo>
                <a:lnTo>
                  <a:pt x="1450674" y="615466"/>
                </a:lnTo>
                <a:lnTo>
                  <a:pt x="1419713" y="586184"/>
                </a:lnTo>
                <a:lnTo>
                  <a:pt x="1383946" y="565879"/>
                </a:lnTo>
                <a:lnTo>
                  <a:pt x="1344552" y="555153"/>
                </a:lnTo>
                <a:lnTo>
                  <a:pt x="1302707" y="554607"/>
                </a:lnTo>
                <a:lnTo>
                  <a:pt x="1259591" y="564844"/>
                </a:lnTo>
                <a:lnTo>
                  <a:pt x="1216379" y="586465"/>
                </a:lnTo>
                <a:lnTo>
                  <a:pt x="1177151" y="612327"/>
                </a:lnTo>
                <a:lnTo>
                  <a:pt x="1138464" y="639410"/>
                </a:lnTo>
                <a:lnTo>
                  <a:pt x="1100641" y="667799"/>
                </a:lnTo>
                <a:lnTo>
                  <a:pt x="1064001" y="697581"/>
                </a:lnTo>
                <a:lnTo>
                  <a:pt x="1028866" y="728844"/>
                </a:lnTo>
                <a:lnTo>
                  <a:pt x="995559" y="761674"/>
                </a:lnTo>
                <a:lnTo>
                  <a:pt x="960590" y="798224"/>
                </a:lnTo>
                <a:lnTo>
                  <a:pt x="891009" y="871636"/>
                </a:lnTo>
                <a:lnTo>
                  <a:pt x="821890" y="945450"/>
                </a:lnTo>
                <a:lnTo>
                  <a:pt x="753215" y="1019653"/>
                </a:lnTo>
                <a:lnTo>
                  <a:pt x="684971" y="1094230"/>
                </a:lnTo>
                <a:lnTo>
                  <a:pt x="617139" y="1169168"/>
                </a:lnTo>
                <a:lnTo>
                  <a:pt x="549705" y="1244453"/>
                </a:lnTo>
                <a:lnTo>
                  <a:pt x="482653" y="1320071"/>
                </a:lnTo>
                <a:lnTo>
                  <a:pt x="415966" y="1396008"/>
                </a:lnTo>
                <a:lnTo>
                  <a:pt x="349629" y="1472250"/>
                </a:lnTo>
                <a:lnTo>
                  <a:pt x="283625" y="1548782"/>
                </a:lnTo>
                <a:lnTo>
                  <a:pt x="185209" y="1664096"/>
                </a:lnTo>
                <a:lnTo>
                  <a:pt x="87455" y="1779986"/>
                </a:lnTo>
                <a:lnTo>
                  <a:pt x="0" y="1884750"/>
                </a:lnTo>
                <a:lnTo>
                  <a:pt x="4314507" y="1884750"/>
                </a:lnTo>
                <a:lnTo>
                  <a:pt x="4337049" y="1840108"/>
                </a:lnTo>
                <a:lnTo>
                  <a:pt x="4359478" y="1795159"/>
                </a:lnTo>
                <a:lnTo>
                  <a:pt x="4381651" y="1750095"/>
                </a:lnTo>
                <a:lnTo>
                  <a:pt x="4403530" y="1704899"/>
                </a:lnTo>
                <a:lnTo>
                  <a:pt x="4425077" y="1659552"/>
                </a:lnTo>
                <a:lnTo>
                  <a:pt x="4446254" y="1614039"/>
                </a:lnTo>
                <a:lnTo>
                  <a:pt x="4467024" y="1568340"/>
                </a:lnTo>
                <a:lnTo>
                  <a:pt x="4487278" y="1522878"/>
                </a:lnTo>
                <a:lnTo>
                  <a:pt x="4507277" y="1477302"/>
                </a:lnTo>
                <a:lnTo>
                  <a:pt x="4527010" y="1431611"/>
                </a:lnTo>
                <a:lnTo>
                  <a:pt x="4546469" y="1385802"/>
                </a:lnTo>
                <a:lnTo>
                  <a:pt x="4565643" y="1339875"/>
                </a:lnTo>
                <a:lnTo>
                  <a:pt x="4584521" y="1293827"/>
                </a:lnTo>
                <a:lnTo>
                  <a:pt x="4603094" y="1247656"/>
                </a:lnTo>
                <a:lnTo>
                  <a:pt x="4621352" y="1201359"/>
                </a:lnTo>
                <a:lnTo>
                  <a:pt x="4639285" y="1154936"/>
                </a:lnTo>
                <a:lnTo>
                  <a:pt x="4656883" y="1108384"/>
                </a:lnTo>
                <a:lnTo>
                  <a:pt x="4674135" y="1061700"/>
                </a:lnTo>
                <a:lnTo>
                  <a:pt x="4691032" y="1014884"/>
                </a:lnTo>
                <a:lnTo>
                  <a:pt x="4707564" y="967932"/>
                </a:lnTo>
                <a:lnTo>
                  <a:pt x="4723720" y="920844"/>
                </a:lnTo>
                <a:lnTo>
                  <a:pt x="4739491" y="873617"/>
                </a:lnTo>
                <a:lnTo>
                  <a:pt x="4754867" y="826249"/>
                </a:lnTo>
                <a:lnTo>
                  <a:pt x="4769838" y="778738"/>
                </a:lnTo>
                <a:lnTo>
                  <a:pt x="4784393" y="731082"/>
                </a:lnTo>
                <a:lnTo>
                  <a:pt x="4798522" y="683279"/>
                </a:lnTo>
                <a:lnTo>
                  <a:pt x="4812216" y="635327"/>
                </a:lnTo>
                <a:lnTo>
                  <a:pt x="4825465" y="587224"/>
                </a:lnTo>
                <a:lnTo>
                  <a:pt x="4838258" y="538969"/>
                </a:lnTo>
                <a:lnTo>
                  <a:pt x="4850224" y="491261"/>
                </a:lnTo>
                <a:lnTo>
                  <a:pt x="4860402" y="443120"/>
                </a:lnTo>
                <a:lnTo>
                  <a:pt x="4867247" y="394496"/>
                </a:lnTo>
                <a:lnTo>
                  <a:pt x="4869214" y="345337"/>
                </a:lnTo>
                <a:lnTo>
                  <a:pt x="4864760" y="295594"/>
                </a:lnTo>
                <a:lnTo>
                  <a:pt x="4853190" y="245969"/>
                </a:lnTo>
                <a:lnTo>
                  <a:pt x="4835624" y="200788"/>
                </a:lnTo>
                <a:lnTo>
                  <a:pt x="4812337" y="159933"/>
                </a:lnTo>
                <a:lnTo>
                  <a:pt x="4783604" y="123289"/>
                </a:lnTo>
                <a:lnTo>
                  <a:pt x="4749698" y="90739"/>
                </a:lnTo>
                <a:lnTo>
                  <a:pt x="4710895" y="62166"/>
                </a:lnTo>
                <a:lnTo>
                  <a:pt x="4667468" y="37455"/>
                </a:lnTo>
                <a:lnTo>
                  <a:pt x="4624213" y="24031"/>
                </a:lnTo>
                <a:lnTo>
                  <a:pt x="4581500" y="25160"/>
                </a:lnTo>
                <a:lnTo>
                  <a:pt x="4539933" y="37985"/>
                </a:lnTo>
                <a:lnTo>
                  <a:pt x="4500112" y="59653"/>
                </a:lnTo>
                <a:lnTo>
                  <a:pt x="4460218" y="86204"/>
                </a:lnTo>
                <a:lnTo>
                  <a:pt x="4421172" y="113797"/>
                </a:lnTo>
                <a:lnTo>
                  <a:pt x="4383203" y="142686"/>
                </a:lnTo>
                <a:lnTo>
                  <a:pt x="4346544" y="173122"/>
                </a:lnTo>
                <a:lnTo>
                  <a:pt x="4311426" y="205357"/>
                </a:lnTo>
                <a:lnTo>
                  <a:pt x="4278080" y="239644"/>
                </a:lnTo>
                <a:lnTo>
                  <a:pt x="4246737" y="276233"/>
                </a:lnTo>
                <a:lnTo>
                  <a:pt x="3557763" y="1138427"/>
                </a:lnTo>
                <a:lnTo>
                  <a:pt x="3552681" y="1144485"/>
                </a:lnTo>
                <a:lnTo>
                  <a:pt x="3546785" y="1150208"/>
                </a:lnTo>
                <a:lnTo>
                  <a:pt x="3539372" y="1155344"/>
                </a:lnTo>
                <a:lnTo>
                  <a:pt x="3529743" y="1159641"/>
                </a:lnTo>
                <a:lnTo>
                  <a:pt x="3536932" y="1120986"/>
                </a:lnTo>
                <a:lnTo>
                  <a:pt x="3540698" y="1101704"/>
                </a:lnTo>
                <a:lnTo>
                  <a:pt x="3544968" y="1082544"/>
                </a:lnTo>
                <a:lnTo>
                  <a:pt x="3557000" y="1033043"/>
                </a:lnTo>
                <a:lnTo>
                  <a:pt x="3617834" y="785693"/>
                </a:lnTo>
                <a:lnTo>
                  <a:pt x="3666053" y="587712"/>
                </a:lnTo>
                <a:lnTo>
                  <a:pt x="3689551" y="488582"/>
                </a:lnTo>
                <a:lnTo>
                  <a:pt x="3712418" y="389308"/>
                </a:lnTo>
                <a:lnTo>
                  <a:pt x="3721059" y="339438"/>
                </a:lnTo>
                <a:lnTo>
                  <a:pt x="3723900" y="290992"/>
                </a:lnTo>
                <a:lnTo>
                  <a:pt x="3720632" y="244167"/>
                </a:lnTo>
                <a:lnTo>
                  <a:pt x="3710950" y="199162"/>
                </a:lnTo>
                <a:lnTo>
                  <a:pt x="3694544" y="156176"/>
                </a:lnTo>
                <a:lnTo>
                  <a:pt x="3671107" y="115406"/>
                </a:lnTo>
                <a:lnTo>
                  <a:pt x="3640331" y="77050"/>
                </a:lnTo>
                <a:lnTo>
                  <a:pt x="3601909" y="41308"/>
                </a:lnTo>
                <a:lnTo>
                  <a:pt x="3554838" y="10824"/>
                </a:lnTo>
                <a:lnTo>
                  <a:pt x="3510596" y="0"/>
                </a:lnTo>
                <a:close/>
              </a:path>
            </a:pathLst>
          </a:custGeom>
          <a:solidFill>
            <a:srgbClr val="A4C598"/>
          </a:solidFill>
        </p:spPr>
        <p:txBody>
          <a:bodyPr wrap="square" lIns="0" tIns="0" rIns="0" bIns="0" rtlCol="0"/>
          <a:lstStyle/>
          <a:p>
            <a:endParaRPr/>
          </a:p>
        </p:txBody>
      </p:sp>
      <p:sp>
        <p:nvSpPr>
          <p:cNvPr id="6" name="object 6"/>
          <p:cNvSpPr txBox="1">
            <a:spLocks noGrp="1"/>
          </p:cNvSpPr>
          <p:nvPr>
            <p:ph type="title"/>
          </p:nvPr>
        </p:nvSpPr>
        <p:spPr>
          <a:xfrm>
            <a:off x="10103783" y="1533427"/>
            <a:ext cx="8983980" cy="1030605"/>
          </a:xfrm>
          <a:prstGeom prst="rect">
            <a:avLst/>
          </a:prstGeom>
        </p:spPr>
        <p:txBody>
          <a:bodyPr vert="horz" wrap="square" lIns="0" tIns="12065" rIns="0" bIns="0" rtlCol="0">
            <a:spAutoFit/>
          </a:bodyPr>
          <a:lstStyle/>
          <a:p>
            <a:pPr marL="12700">
              <a:lnSpc>
                <a:spcPct val="100000"/>
              </a:lnSpc>
              <a:spcBef>
                <a:spcPts val="95"/>
              </a:spcBef>
            </a:pPr>
            <a:r>
              <a:rPr dirty="0">
                <a:latin typeface="+mn-lt"/>
              </a:rPr>
              <a:t>PERCHÉ È PERICOLOSA?</a:t>
            </a:r>
          </a:p>
        </p:txBody>
      </p:sp>
      <p:sp>
        <p:nvSpPr>
          <p:cNvPr id="8" name="object 8"/>
          <p:cNvSpPr txBox="1">
            <a:spLocks noGrp="1"/>
          </p:cNvSpPr>
          <p:nvPr>
            <p:ph type="sldNum" sz="quarter" idx="7"/>
          </p:nvPr>
        </p:nvSpPr>
        <p:spPr>
          <a:prstGeom prst="rect">
            <a:avLst/>
          </a:prstGeom>
        </p:spPr>
        <p:txBody>
          <a:bodyPr vert="horz" wrap="square" lIns="0" tIns="8255" rIns="0" bIns="0" rtlCol="0">
            <a:spAutoFit/>
          </a:bodyPr>
          <a:lstStyle/>
          <a:p>
            <a:pPr marL="38100">
              <a:lnSpc>
                <a:spcPct val="100000"/>
              </a:lnSpc>
              <a:spcBef>
                <a:spcPts val="65"/>
              </a:spcBef>
            </a:pPr>
            <a:fld id="{81D60167-4931-47E6-BA6A-407CBD079E47}" type="slidenum">
              <a:rPr spc="-25" dirty="0"/>
              <a:t>7</a:t>
            </a:fld>
            <a:endParaRPr spc="-25" dirty="0"/>
          </a:p>
        </p:txBody>
      </p:sp>
      <p:sp>
        <p:nvSpPr>
          <p:cNvPr id="7" name="object 7"/>
          <p:cNvSpPr txBox="1"/>
          <p:nvPr/>
        </p:nvSpPr>
        <p:spPr>
          <a:xfrm>
            <a:off x="1974850" y="3723428"/>
            <a:ext cx="14477365" cy="6065122"/>
          </a:xfrm>
          <a:prstGeom prst="rect">
            <a:avLst/>
          </a:prstGeom>
        </p:spPr>
        <p:txBody>
          <a:bodyPr vert="horz" wrap="square" lIns="0" tIns="12065" rIns="0" bIns="0" rtlCol="0">
            <a:spAutoFit/>
          </a:bodyPr>
          <a:lstStyle/>
          <a:p>
            <a:pPr algn="l"/>
            <a:r>
              <a:rPr lang="it-IT" sz="3450" dirty="0">
                <a:latin typeface="+mn-lt"/>
                <a:cs typeface="Arial"/>
              </a:rPr>
              <a:t>Quando usiamo la plastica, e quando è abbandonata nell’ambiente, si sbriciola in tante </a:t>
            </a:r>
            <a:r>
              <a:rPr lang="it-IT" sz="3450" b="1" dirty="0">
                <a:latin typeface="+mn-lt"/>
                <a:cs typeface="Arial"/>
              </a:rPr>
              <a:t>piccolissime particelle </a:t>
            </a:r>
            <a:r>
              <a:rPr lang="it-IT" sz="3450" dirty="0">
                <a:latin typeface="+mn-lt"/>
                <a:cs typeface="Arial"/>
              </a:rPr>
              <a:t>(micro e </a:t>
            </a:r>
            <a:r>
              <a:rPr lang="it-IT" sz="3450" dirty="0" err="1">
                <a:latin typeface="+mn-lt"/>
                <a:cs typeface="Arial"/>
              </a:rPr>
              <a:t>nanoplastiche</a:t>
            </a:r>
            <a:r>
              <a:rPr lang="it-IT" sz="3450" dirty="0">
                <a:latin typeface="+mn-lt"/>
                <a:cs typeface="Arial"/>
              </a:rPr>
              <a:t>) che volano nell’aria, finiscono nell’acqua, nella terra e nella polvere: possono andare  nei nostri polmoni, nell’acqua che beviamo e nel cibo che mangiamo. </a:t>
            </a:r>
          </a:p>
          <a:p>
            <a:pPr algn="l"/>
            <a:endParaRPr lang="it-IT" sz="3450" dirty="0">
              <a:latin typeface="+mn-lt"/>
              <a:cs typeface="Arial"/>
            </a:endParaRPr>
          </a:p>
          <a:p>
            <a:pPr algn="l"/>
            <a:r>
              <a:rPr lang="it-IT" sz="3450" dirty="0">
                <a:latin typeface="+mn-lt"/>
                <a:cs typeface="Arial"/>
              </a:rPr>
              <a:t>La plastica e le  microplastiche possono  portare con sé  </a:t>
            </a:r>
            <a:r>
              <a:rPr lang="it-IT" sz="3450" b="1" dirty="0">
                <a:latin typeface="+mn-lt"/>
                <a:cs typeface="Arial"/>
              </a:rPr>
              <a:t>sostanze chimiche</a:t>
            </a:r>
            <a:r>
              <a:rPr lang="it-IT" sz="3450" dirty="0">
                <a:latin typeface="+mn-lt"/>
                <a:cs typeface="Arial"/>
              </a:rPr>
              <a:t>: veleni come gli ftalati, il </a:t>
            </a:r>
            <a:r>
              <a:rPr lang="it-IT" sz="3450" dirty="0" err="1">
                <a:latin typeface="+mn-lt"/>
                <a:cs typeface="Arial"/>
              </a:rPr>
              <a:t>bisfenolo</a:t>
            </a:r>
            <a:r>
              <a:rPr lang="it-IT" sz="3450" dirty="0">
                <a:latin typeface="+mn-lt"/>
                <a:cs typeface="Arial"/>
              </a:rPr>
              <a:t> A, i PFAS ed altre. </a:t>
            </a:r>
          </a:p>
          <a:p>
            <a:pPr algn="l">
              <a:lnSpc>
                <a:spcPct val="100000"/>
              </a:lnSpc>
              <a:spcBef>
                <a:spcPts val="2895"/>
              </a:spcBef>
            </a:pPr>
            <a:r>
              <a:rPr lang="it-IT" sz="3450" dirty="0">
                <a:latin typeface="+mn-lt"/>
                <a:cs typeface="Arial"/>
              </a:rPr>
              <a:t>La plastica e le microplastiche possono portare con sé  anche </a:t>
            </a:r>
            <a:r>
              <a:rPr lang="it-IT" sz="3450" b="1" dirty="0">
                <a:latin typeface="+mn-lt"/>
                <a:cs typeface="Arial"/>
              </a:rPr>
              <a:t>microbi</a:t>
            </a:r>
            <a:r>
              <a:rPr lang="it-IT" sz="3450" dirty="0">
                <a:latin typeface="+mn-lt"/>
                <a:cs typeface="Arial"/>
              </a:rPr>
              <a:t>. </a:t>
            </a:r>
          </a:p>
          <a:p>
            <a:pPr algn="l">
              <a:lnSpc>
                <a:spcPct val="100000"/>
              </a:lnSpc>
              <a:spcBef>
                <a:spcPts val="2895"/>
              </a:spcBef>
            </a:pPr>
            <a:r>
              <a:rPr lang="it-IT" sz="3450" dirty="0">
                <a:latin typeface="+mn-lt"/>
                <a:cs typeface="Arial"/>
              </a:rPr>
              <a:t>La plastica che entra nel mare, nei fiumi, nella terra e nell’aria </a:t>
            </a:r>
            <a:r>
              <a:rPr lang="it-IT" sz="3450" b="1" dirty="0">
                <a:latin typeface="+mn-lt"/>
                <a:cs typeface="Arial"/>
              </a:rPr>
              <a:t>danneggia questi “ecosistemi”</a:t>
            </a:r>
            <a:r>
              <a:rPr lang="it-IT" sz="3450" dirty="0">
                <a:latin typeface="+mn-lt"/>
                <a:cs typeface="Arial"/>
              </a:rPr>
              <a:t> importanti per la Vita e la bellezza della Natura.</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5603101" y="883448"/>
            <a:ext cx="4501515" cy="2997200"/>
          </a:xfrm>
          <a:custGeom>
            <a:avLst/>
            <a:gdLst/>
            <a:ahLst/>
            <a:cxnLst/>
            <a:rect l="l" t="t" r="r" b="b"/>
            <a:pathLst>
              <a:path w="4501515" h="2997200">
                <a:moveTo>
                  <a:pt x="4169271" y="495300"/>
                </a:moveTo>
                <a:lnTo>
                  <a:pt x="3305738" y="495300"/>
                </a:lnTo>
                <a:lnTo>
                  <a:pt x="2929435" y="596900"/>
                </a:lnTo>
                <a:lnTo>
                  <a:pt x="2884182" y="622300"/>
                </a:lnTo>
                <a:lnTo>
                  <a:pt x="2839333" y="635000"/>
                </a:lnTo>
                <a:lnTo>
                  <a:pt x="2750854" y="685800"/>
                </a:lnTo>
                <a:lnTo>
                  <a:pt x="2707229" y="698500"/>
                </a:lnTo>
                <a:lnTo>
                  <a:pt x="2578839" y="774700"/>
                </a:lnTo>
                <a:lnTo>
                  <a:pt x="2536877" y="812800"/>
                </a:lnTo>
                <a:lnTo>
                  <a:pt x="2454220" y="863600"/>
                </a:lnTo>
                <a:lnTo>
                  <a:pt x="1531247" y="863600"/>
                </a:lnTo>
                <a:lnTo>
                  <a:pt x="1632902" y="889000"/>
                </a:lnTo>
                <a:lnTo>
                  <a:pt x="1682646" y="889000"/>
                </a:lnTo>
                <a:lnTo>
                  <a:pt x="1731534" y="914400"/>
                </a:lnTo>
                <a:lnTo>
                  <a:pt x="1826338" y="939800"/>
                </a:lnTo>
                <a:lnTo>
                  <a:pt x="1872053" y="965200"/>
                </a:lnTo>
                <a:lnTo>
                  <a:pt x="1916509" y="990600"/>
                </a:lnTo>
                <a:lnTo>
                  <a:pt x="1957925" y="1028700"/>
                </a:lnTo>
                <a:lnTo>
                  <a:pt x="1997696" y="1066800"/>
                </a:lnTo>
                <a:lnTo>
                  <a:pt x="2037358" y="1092200"/>
                </a:lnTo>
                <a:lnTo>
                  <a:pt x="2078451" y="1130300"/>
                </a:lnTo>
                <a:lnTo>
                  <a:pt x="2051572" y="1155700"/>
                </a:lnTo>
                <a:lnTo>
                  <a:pt x="2041377" y="1168400"/>
                </a:lnTo>
                <a:lnTo>
                  <a:pt x="2032170" y="1181100"/>
                </a:lnTo>
                <a:lnTo>
                  <a:pt x="1995544" y="1206500"/>
                </a:lnTo>
                <a:lnTo>
                  <a:pt x="1959697" y="1244600"/>
                </a:lnTo>
                <a:lnTo>
                  <a:pt x="1924645" y="1282700"/>
                </a:lnTo>
                <a:lnTo>
                  <a:pt x="1890402" y="1320800"/>
                </a:lnTo>
                <a:lnTo>
                  <a:pt x="1856982" y="1358900"/>
                </a:lnTo>
                <a:lnTo>
                  <a:pt x="1824401" y="1397000"/>
                </a:lnTo>
                <a:lnTo>
                  <a:pt x="1792671" y="1435100"/>
                </a:lnTo>
                <a:lnTo>
                  <a:pt x="1761809" y="1473200"/>
                </a:lnTo>
                <a:lnTo>
                  <a:pt x="1731828" y="1511300"/>
                </a:lnTo>
                <a:lnTo>
                  <a:pt x="1702743" y="1549400"/>
                </a:lnTo>
                <a:lnTo>
                  <a:pt x="1674568" y="1600200"/>
                </a:lnTo>
                <a:lnTo>
                  <a:pt x="1647319" y="1638300"/>
                </a:lnTo>
                <a:lnTo>
                  <a:pt x="1621009" y="1676400"/>
                </a:lnTo>
                <a:lnTo>
                  <a:pt x="1595652" y="1727200"/>
                </a:lnTo>
                <a:lnTo>
                  <a:pt x="1571265" y="1765300"/>
                </a:lnTo>
                <a:lnTo>
                  <a:pt x="1547860" y="1816100"/>
                </a:lnTo>
                <a:lnTo>
                  <a:pt x="1525452" y="1854200"/>
                </a:lnTo>
                <a:lnTo>
                  <a:pt x="1503919" y="1905000"/>
                </a:lnTo>
                <a:lnTo>
                  <a:pt x="1484731" y="1955800"/>
                </a:lnTo>
                <a:lnTo>
                  <a:pt x="1468187" y="2006600"/>
                </a:lnTo>
                <a:lnTo>
                  <a:pt x="1454585" y="2044700"/>
                </a:lnTo>
                <a:lnTo>
                  <a:pt x="1444224" y="2095500"/>
                </a:lnTo>
                <a:lnTo>
                  <a:pt x="1437403" y="2146300"/>
                </a:lnTo>
                <a:lnTo>
                  <a:pt x="1434420" y="2197100"/>
                </a:lnTo>
                <a:lnTo>
                  <a:pt x="1435573" y="2247900"/>
                </a:lnTo>
                <a:lnTo>
                  <a:pt x="1441162" y="2298700"/>
                </a:lnTo>
                <a:lnTo>
                  <a:pt x="1450588" y="2362200"/>
                </a:lnTo>
                <a:lnTo>
                  <a:pt x="1462677" y="2413000"/>
                </a:lnTo>
                <a:lnTo>
                  <a:pt x="1477371" y="2451100"/>
                </a:lnTo>
                <a:lnTo>
                  <a:pt x="1494616" y="2501900"/>
                </a:lnTo>
                <a:lnTo>
                  <a:pt x="1514354" y="2552700"/>
                </a:lnTo>
                <a:lnTo>
                  <a:pt x="1536531" y="2590800"/>
                </a:lnTo>
                <a:lnTo>
                  <a:pt x="1561090" y="2641600"/>
                </a:lnTo>
                <a:lnTo>
                  <a:pt x="1587975" y="2679700"/>
                </a:lnTo>
                <a:lnTo>
                  <a:pt x="1617131" y="2717800"/>
                </a:lnTo>
                <a:lnTo>
                  <a:pt x="1648502" y="2755900"/>
                </a:lnTo>
                <a:lnTo>
                  <a:pt x="1682031" y="2794000"/>
                </a:lnTo>
                <a:lnTo>
                  <a:pt x="1717662" y="2832100"/>
                </a:lnTo>
                <a:lnTo>
                  <a:pt x="1755341" y="2870200"/>
                </a:lnTo>
                <a:lnTo>
                  <a:pt x="1795011" y="2908300"/>
                </a:lnTo>
                <a:lnTo>
                  <a:pt x="1836616" y="2933700"/>
                </a:lnTo>
                <a:lnTo>
                  <a:pt x="1881719" y="2971800"/>
                </a:lnTo>
                <a:lnTo>
                  <a:pt x="1973634" y="2997200"/>
                </a:lnTo>
                <a:lnTo>
                  <a:pt x="2111424" y="2997200"/>
                </a:lnTo>
                <a:lnTo>
                  <a:pt x="2156170" y="2971800"/>
                </a:lnTo>
                <a:lnTo>
                  <a:pt x="2199840" y="2959100"/>
                </a:lnTo>
                <a:lnTo>
                  <a:pt x="2243934" y="2933700"/>
                </a:lnTo>
                <a:lnTo>
                  <a:pt x="2286197" y="2908300"/>
                </a:lnTo>
                <a:lnTo>
                  <a:pt x="2326614" y="2870200"/>
                </a:lnTo>
                <a:lnTo>
                  <a:pt x="2365167" y="2844800"/>
                </a:lnTo>
                <a:lnTo>
                  <a:pt x="2401840" y="2806700"/>
                </a:lnTo>
                <a:lnTo>
                  <a:pt x="2436617" y="2781300"/>
                </a:lnTo>
                <a:lnTo>
                  <a:pt x="2469480" y="2743200"/>
                </a:lnTo>
                <a:lnTo>
                  <a:pt x="2500413" y="2705100"/>
                </a:lnTo>
                <a:lnTo>
                  <a:pt x="2529401" y="2667000"/>
                </a:lnTo>
                <a:lnTo>
                  <a:pt x="2556425" y="2628900"/>
                </a:lnTo>
                <a:lnTo>
                  <a:pt x="2581469" y="2578100"/>
                </a:lnTo>
                <a:lnTo>
                  <a:pt x="2604518" y="2540000"/>
                </a:lnTo>
                <a:lnTo>
                  <a:pt x="2625553" y="2489200"/>
                </a:lnTo>
                <a:lnTo>
                  <a:pt x="1808334" y="2489200"/>
                </a:lnTo>
                <a:lnTo>
                  <a:pt x="1818347" y="2438400"/>
                </a:lnTo>
                <a:lnTo>
                  <a:pt x="1830900" y="2387600"/>
                </a:lnTo>
                <a:lnTo>
                  <a:pt x="1845909" y="2336800"/>
                </a:lnTo>
                <a:lnTo>
                  <a:pt x="1863289" y="2298700"/>
                </a:lnTo>
                <a:lnTo>
                  <a:pt x="1882958" y="2247900"/>
                </a:lnTo>
                <a:lnTo>
                  <a:pt x="1904831" y="2209800"/>
                </a:lnTo>
                <a:lnTo>
                  <a:pt x="1928824" y="2159000"/>
                </a:lnTo>
                <a:lnTo>
                  <a:pt x="1954853" y="2120900"/>
                </a:lnTo>
                <a:lnTo>
                  <a:pt x="1982834" y="2082800"/>
                </a:lnTo>
                <a:lnTo>
                  <a:pt x="2012683" y="2044700"/>
                </a:lnTo>
                <a:lnTo>
                  <a:pt x="2044317" y="2006600"/>
                </a:lnTo>
                <a:lnTo>
                  <a:pt x="2077651" y="1968500"/>
                </a:lnTo>
                <a:lnTo>
                  <a:pt x="2112602" y="1943100"/>
                </a:lnTo>
                <a:lnTo>
                  <a:pt x="2149085" y="1905000"/>
                </a:lnTo>
                <a:lnTo>
                  <a:pt x="2187017" y="1879600"/>
                </a:lnTo>
                <a:lnTo>
                  <a:pt x="2226313" y="1841500"/>
                </a:lnTo>
                <a:lnTo>
                  <a:pt x="2266890" y="1816100"/>
                </a:lnTo>
                <a:lnTo>
                  <a:pt x="2308664" y="1790700"/>
                </a:lnTo>
                <a:lnTo>
                  <a:pt x="2722444" y="1790700"/>
                </a:lnTo>
                <a:lnTo>
                  <a:pt x="2721460" y="1778000"/>
                </a:lnTo>
                <a:lnTo>
                  <a:pt x="2716631" y="1727200"/>
                </a:lnTo>
                <a:lnTo>
                  <a:pt x="2711267" y="1676400"/>
                </a:lnTo>
                <a:lnTo>
                  <a:pt x="2705726" y="1625600"/>
                </a:lnTo>
                <a:lnTo>
                  <a:pt x="2700369" y="1587500"/>
                </a:lnTo>
                <a:lnTo>
                  <a:pt x="2701008" y="1574800"/>
                </a:lnTo>
                <a:lnTo>
                  <a:pt x="2721679" y="1574800"/>
                </a:lnTo>
                <a:lnTo>
                  <a:pt x="2738313" y="1562100"/>
                </a:lnTo>
                <a:lnTo>
                  <a:pt x="2754904" y="1562100"/>
                </a:lnTo>
                <a:lnTo>
                  <a:pt x="2771352" y="1549400"/>
                </a:lnTo>
                <a:lnTo>
                  <a:pt x="2819167" y="1524000"/>
                </a:lnTo>
                <a:lnTo>
                  <a:pt x="2867217" y="1511300"/>
                </a:lnTo>
                <a:lnTo>
                  <a:pt x="2915507" y="1485900"/>
                </a:lnTo>
                <a:lnTo>
                  <a:pt x="3012819" y="1460500"/>
                </a:lnTo>
                <a:lnTo>
                  <a:pt x="3061848" y="1435100"/>
                </a:lnTo>
                <a:lnTo>
                  <a:pt x="3210472" y="1397000"/>
                </a:lnTo>
                <a:lnTo>
                  <a:pt x="3260537" y="1397000"/>
                </a:lnTo>
                <a:lnTo>
                  <a:pt x="3361474" y="1371600"/>
                </a:lnTo>
                <a:lnTo>
                  <a:pt x="3412353" y="1371600"/>
                </a:lnTo>
                <a:lnTo>
                  <a:pt x="3463511" y="1358900"/>
                </a:lnTo>
                <a:lnTo>
                  <a:pt x="3514951" y="1358900"/>
                </a:lnTo>
                <a:lnTo>
                  <a:pt x="3566676" y="1346200"/>
                </a:lnTo>
                <a:lnTo>
                  <a:pt x="3832495" y="1346200"/>
                </a:lnTo>
                <a:lnTo>
                  <a:pt x="3886312" y="1333500"/>
                </a:lnTo>
                <a:lnTo>
                  <a:pt x="4101657" y="1333500"/>
                </a:lnTo>
                <a:lnTo>
                  <a:pt x="4152308" y="1320800"/>
                </a:lnTo>
                <a:lnTo>
                  <a:pt x="4500996" y="1320800"/>
                </a:lnTo>
                <a:lnTo>
                  <a:pt x="4500996" y="546100"/>
                </a:lnTo>
                <a:lnTo>
                  <a:pt x="4419453" y="533400"/>
                </a:lnTo>
                <a:lnTo>
                  <a:pt x="4370797" y="520700"/>
                </a:lnTo>
                <a:lnTo>
                  <a:pt x="4322121" y="520700"/>
                </a:lnTo>
                <a:lnTo>
                  <a:pt x="4271196" y="508000"/>
                </a:lnTo>
                <a:lnTo>
                  <a:pt x="4220248" y="508000"/>
                </a:lnTo>
                <a:lnTo>
                  <a:pt x="4169271" y="495300"/>
                </a:lnTo>
                <a:close/>
              </a:path>
              <a:path w="4501515" h="2997200">
                <a:moveTo>
                  <a:pt x="2722444" y="1790700"/>
                </a:moveTo>
                <a:lnTo>
                  <a:pt x="2324831" y="1790700"/>
                </a:lnTo>
                <a:lnTo>
                  <a:pt x="2317632" y="1841500"/>
                </a:lnTo>
                <a:lnTo>
                  <a:pt x="2310911" y="1879600"/>
                </a:lnTo>
                <a:lnTo>
                  <a:pt x="2302787" y="1930400"/>
                </a:lnTo>
                <a:lnTo>
                  <a:pt x="2291377" y="1981200"/>
                </a:lnTo>
                <a:lnTo>
                  <a:pt x="2276455" y="2032000"/>
                </a:lnTo>
                <a:lnTo>
                  <a:pt x="2259693" y="2070100"/>
                </a:lnTo>
                <a:lnTo>
                  <a:pt x="2240968" y="2120900"/>
                </a:lnTo>
                <a:lnTo>
                  <a:pt x="2220158" y="2159000"/>
                </a:lnTo>
                <a:lnTo>
                  <a:pt x="2197141" y="2197100"/>
                </a:lnTo>
                <a:lnTo>
                  <a:pt x="2171796" y="2247900"/>
                </a:lnTo>
                <a:lnTo>
                  <a:pt x="2144001" y="2286000"/>
                </a:lnTo>
                <a:lnTo>
                  <a:pt x="2113633" y="2324100"/>
                </a:lnTo>
                <a:lnTo>
                  <a:pt x="2080571" y="2349500"/>
                </a:lnTo>
                <a:lnTo>
                  <a:pt x="2044693" y="2387600"/>
                </a:lnTo>
                <a:lnTo>
                  <a:pt x="2005878" y="2425700"/>
                </a:lnTo>
                <a:lnTo>
                  <a:pt x="1962301" y="2451100"/>
                </a:lnTo>
                <a:lnTo>
                  <a:pt x="1915571" y="2476500"/>
                </a:lnTo>
                <a:lnTo>
                  <a:pt x="1864609" y="2489200"/>
                </a:lnTo>
                <a:lnTo>
                  <a:pt x="2625553" y="2489200"/>
                </a:lnTo>
                <a:lnTo>
                  <a:pt x="2644560" y="2451100"/>
                </a:lnTo>
                <a:lnTo>
                  <a:pt x="2660888" y="2400300"/>
                </a:lnTo>
                <a:lnTo>
                  <a:pt x="2675349" y="2349500"/>
                </a:lnTo>
                <a:lnTo>
                  <a:pt x="2687992" y="2311400"/>
                </a:lnTo>
                <a:lnTo>
                  <a:pt x="2698866" y="2260600"/>
                </a:lnTo>
                <a:lnTo>
                  <a:pt x="2708022" y="2209800"/>
                </a:lnTo>
                <a:lnTo>
                  <a:pt x="2715510" y="2159000"/>
                </a:lnTo>
                <a:lnTo>
                  <a:pt x="2721379" y="2108200"/>
                </a:lnTo>
                <a:lnTo>
                  <a:pt x="2725679" y="2070100"/>
                </a:lnTo>
                <a:lnTo>
                  <a:pt x="2728461" y="2019300"/>
                </a:lnTo>
                <a:lnTo>
                  <a:pt x="2729773" y="1968500"/>
                </a:lnTo>
                <a:lnTo>
                  <a:pt x="2729666" y="1917700"/>
                </a:lnTo>
                <a:lnTo>
                  <a:pt x="2728190" y="1866900"/>
                </a:lnTo>
                <a:lnTo>
                  <a:pt x="2725395" y="1828800"/>
                </a:lnTo>
                <a:lnTo>
                  <a:pt x="2722444" y="1790700"/>
                </a:lnTo>
                <a:close/>
              </a:path>
              <a:path w="4501515" h="2997200">
                <a:moveTo>
                  <a:pt x="1258188" y="0"/>
                </a:moveTo>
                <a:lnTo>
                  <a:pt x="1051358" y="0"/>
                </a:lnTo>
                <a:lnTo>
                  <a:pt x="1002233" y="12700"/>
                </a:lnTo>
                <a:lnTo>
                  <a:pt x="908011" y="38100"/>
                </a:lnTo>
                <a:lnTo>
                  <a:pt x="819075" y="63500"/>
                </a:lnTo>
                <a:lnTo>
                  <a:pt x="776556" y="88900"/>
                </a:lnTo>
                <a:lnTo>
                  <a:pt x="735321" y="114300"/>
                </a:lnTo>
                <a:lnTo>
                  <a:pt x="695356" y="139700"/>
                </a:lnTo>
                <a:lnTo>
                  <a:pt x="656649" y="177800"/>
                </a:lnTo>
                <a:lnTo>
                  <a:pt x="581745" y="254000"/>
                </a:lnTo>
                <a:lnTo>
                  <a:pt x="546409" y="292100"/>
                </a:lnTo>
                <a:lnTo>
                  <a:pt x="513008" y="330200"/>
                </a:lnTo>
                <a:lnTo>
                  <a:pt x="481371" y="368300"/>
                </a:lnTo>
                <a:lnTo>
                  <a:pt x="451327" y="419100"/>
                </a:lnTo>
                <a:lnTo>
                  <a:pt x="422703" y="457200"/>
                </a:lnTo>
                <a:lnTo>
                  <a:pt x="395330" y="508000"/>
                </a:lnTo>
                <a:lnTo>
                  <a:pt x="369036" y="546100"/>
                </a:lnTo>
                <a:lnTo>
                  <a:pt x="343649" y="596900"/>
                </a:lnTo>
                <a:lnTo>
                  <a:pt x="318999" y="635000"/>
                </a:lnTo>
                <a:lnTo>
                  <a:pt x="294914" y="685800"/>
                </a:lnTo>
                <a:lnTo>
                  <a:pt x="271201" y="736600"/>
                </a:lnTo>
                <a:lnTo>
                  <a:pt x="247804" y="787400"/>
                </a:lnTo>
                <a:lnTo>
                  <a:pt x="224680" y="825500"/>
                </a:lnTo>
                <a:lnTo>
                  <a:pt x="201787" y="876300"/>
                </a:lnTo>
                <a:lnTo>
                  <a:pt x="179085" y="927100"/>
                </a:lnTo>
                <a:lnTo>
                  <a:pt x="156531" y="977900"/>
                </a:lnTo>
                <a:lnTo>
                  <a:pt x="134083" y="1016000"/>
                </a:lnTo>
                <a:lnTo>
                  <a:pt x="66961" y="1168400"/>
                </a:lnTo>
                <a:lnTo>
                  <a:pt x="44521" y="1206500"/>
                </a:lnTo>
                <a:lnTo>
                  <a:pt x="21980" y="1257300"/>
                </a:lnTo>
                <a:lnTo>
                  <a:pt x="5494" y="1308100"/>
                </a:lnTo>
                <a:lnTo>
                  <a:pt x="0" y="1346200"/>
                </a:lnTo>
                <a:lnTo>
                  <a:pt x="5154" y="1397000"/>
                </a:lnTo>
                <a:lnTo>
                  <a:pt x="20612" y="1435100"/>
                </a:lnTo>
                <a:lnTo>
                  <a:pt x="81069" y="1485900"/>
                </a:lnTo>
                <a:lnTo>
                  <a:pt x="125380" y="1511300"/>
                </a:lnTo>
                <a:lnTo>
                  <a:pt x="292893" y="1562100"/>
                </a:lnTo>
                <a:lnTo>
                  <a:pt x="332418" y="1574800"/>
                </a:lnTo>
                <a:lnTo>
                  <a:pt x="366935" y="1562100"/>
                </a:lnTo>
                <a:lnTo>
                  <a:pt x="397577" y="1549400"/>
                </a:lnTo>
                <a:lnTo>
                  <a:pt x="425475" y="1524000"/>
                </a:lnTo>
                <a:lnTo>
                  <a:pt x="456951" y="1473200"/>
                </a:lnTo>
                <a:lnTo>
                  <a:pt x="520341" y="1397000"/>
                </a:lnTo>
                <a:lnTo>
                  <a:pt x="552403" y="1358900"/>
                </a:lnTo>
                <a:lnTo>
                  <a:pt x="584808" y="1320800"/>
                </a:lnTo>
                <a:lnTo>
                  <a:pt x="617631" y="1282700"/>
                </a:lnTo>
                <a:lnTo>
                  <a:pt x="650945" y="1244600"/>
                </a:lnTo>
                <a:lnTo>
                  <a:pt x="685796" y="1206500"/>
                </a:lnTo>
                <a:lnTo>
                  <a:pt x="721473" y="1168400"/>
                </a:lnTo>
                <a:lnTo>
                  <a:pt x="758003" y="1130300"/>
                </a:lnTo>
                <a:lnTo>
                  <a:pt x="795410" y="1092200"/>
                </a:lnTo>
                <a:lnTo>
                  <a:pt x="833722" y="1066800"/>
                </a:lnTo>
                <a:lnTo>
                  <a:pt x="872964" y="1028700"/>
                </a:lnTo>
                <a:lnTo>
                  <a:pt x="913162" y="1003300"/>
                </a:lnTo>
                <a:lnTo>
                  <a:pt x="954341" y="977900"/>
                </a:lnTo>
                <a:lnTo>
                  <a:pt x="996529" y="952500"/>
                </a:lnTo>
                <a:lnTo>
                  <a:pt x="1039750" y="939800"/>
                </a:lnTo>
                <a:lnTo>
                  <a:pt x="1084031" y="914400"/>
                </a:lnTo>
                <a:lnTo>
                  <a:pt x="1223491" y="876300"/>
                </a:lnTo>
                <a:lnTo>
                  <a:pt x="1272269" y="876300"/>
                </a:lnTo>
                <a:lnTo>
                  <a:pt x="1322238" y="863600"/>
                </a:lnTo>
                <a:lnTo>
                  <a:pt x="2454220" y="863600"/>
                </a:lnTo>
                <a:lnTo>
                  <a:pt x="2426440" y="825500"/>
                </a:lnTo>
                <a:lnTo>
                  <a:pt x="2398918" y="787400"/>
                </a:lnTo>
                <a:lnTo>
                  <a:pt x="2371404" y="736600"/>
                </a:lnTo>
                <a:lnTo>
                  <a:pt x="2343645" y="698500"/>
                </a:lnTo>
                <a:lnTo>
                  <a:pt x="2315388" y="660400"/>
                </a:lnTo>
                <a:lnTo>
                  <a:pt x="2286382" y="622300"/>
                </a:lnTo>
                <a:lnTo>
                  <a:pt x="2255115" y="571500"/>
                </a:lnTo>
                <a:lnTo>
                  <a:pt x="2222926" y="533400"/>
                </a:lnTo>
                <a:lnTo>
                  <a:pt x="2189786" y="495300"/>
                </a:lnTo>
                <a:lnTo>
                  <a:pt x="2155666" y="457200"/>
                </a:lnTo>
                <a:lnTo>
                  <a:pt x="2120539" y="419100"/>
                </a:lnTo>
                <a:lnTo>
                  <a:pt x="2084374" y="381000"/>
                </a:lnTo>
                <a:lnTo>
                  <a:pt x="2047145" y="342900"/>
                </a:lnTo>
                <a:lnTo>
                  <a:pt x="2008821" y="317500"/>
                </a:lnTo>
                <a:lnTo>
                  <a:pt x="1969374" y="279400"/>
                </a:lnTo>
                <a:lnTo>
                  <a:pt x="1928776" y="241300"/>
                </a:lnTo>
                <a:lnTo>
                  <a:pt x="1886997" y="215900"/>
                </a:lnTo>
                <a:lnTo>
                  <a:pt x="1844010" y="190500"/>
                </a:lnTo>
                <a:lnTo>
                  <a:pt x="1799785" y="165100"/>
                </a:lnTo>
                <a:lnTo>
                  <a:pt x="1754294" y="139700"/>
                </a:lnTo>
                <a:lnTo>
                  <a:pt x="1659538" y="88900"/>
                </a:lnTo>
                <a:lnTo>
                  <a:pt x="1611158" y="76200"/>
                </a:lnTo>
                <a:lnTo>
                  <a:pt x="1562173" y="50800"/>
                </a:lnTo>
                <a:lnTo>
                  <a:pt x="1462574" y="25400"/>
                </a:lnTo>
                <a:lnTo>
                  <a:pt x="1412056" y="25400"/>
                </a:lnTo>
                <a:lnTo>
                  <a:pt x="1361120" y="12700"/>
                </a:lnTo>
                <a:lnTo>
                  <a:pt x="1309815" y="12700"/>
                </a:lnTo>
                <a:lnTo>
                  <a:pt x="1258188" y="0"/>
                </a:lnTo>
                <a:close/>
              </a:path>
              <a:path w="4501515" h="2997200">
                <a:moveTo>
                  <a:pt x="4500996" y="1320800"/>
                </a:moveTo>
                <a:lnTo>
                  <a:pt x="4304449" y="1320800"/>
                </a:lnTo>
                <a:lnTo>
                  <a:pt x="4355117" y="1333500"/>
                </a:lnTo>
                <a:lnTo>
                  <a:pt x="4500996" y="1333500"/>
                </a:lnTo>
                <a:lnTo>
                  <a:pt x="4500996" y="1320800"/>
                </a:lnTo>
                <a:close/>
              </a:path>
              <a:path w="4501515" h="2997200">
                <a:moveTo>
                  <a:pt x="4067214" y="482600"/>
                </a:moveTo>
                <a:lnTo>
                  <a:pt x="3403699" y="482600"/>
                </a:lnTo>
                <a:lnTo>
                  <a:pt x="3354527" y="495300"/>
                </a:lnTo>
                <a:lnTo>
                  <a:pt x="4118262" y="495300"/>
                </a:lnTo>
                <a:lnTo>
                  <a:pt x="4067214" y="482600"/>
                </a:lnTo>
                <a:close/>
              </a:path>
              <a:path w="4501515" h="2997200">
                <a:moveTo>
                  <a:pt x="3964983" y="469900"/>
                </a:moveTo>
                <a:lnTo>
                  <a:pt x="3503180" y="469900"/>
                </a:lnTo>
                <a:lnTo>
                  <a:pt x="3453251" y="482600"/>
                </a:lnTo>
                <a:lnTo>
                  <a:pt x="4016123" y="482600"/>
                </a:lnTo>
                <a:lnTo>
                  <a:pt x="3964983" y="469900"/>
                </a:lnTo>
                <a:close/>
              </a:path>
              <a:path w="4501515" h="2997200">
                <a:moveTo>
                  <a:pt x="3759832" y="457200"/>
                </a:moveTo>
                <a:lnTo>
                  <a:pt x="3656829" y="457200"/>
                </a:lnTo>
                <a:lnTo>
                  <a:pt x="3605202" y="469900"/>
                </a:lnTo>
                <a:lnTo>
                  <a:pt x="3811219" y="469900"/>
                </a:lnTo>
                <a:lnTo>
                  <a:pt x="3759832" y="457200"/>
                </a:lnTo>
                <a:close/>
              </a:path>
            </a:pathLst>
          </a:custGeom>
          <a:solidFill>
            <a:srgbClr val="A4C598"/>
          </a:solidFill>
        </p:spPr>
        <p:txBody>
          <a:bodyPr wrap="square" lIns="0" tIns="0" rIns="0" bIns="0" rtlCol="0"/>
          <a:lstStyle/>
          <a:p>
            <a:endParaRPr/>
          </a:p>
        </p:txBody>
      </p:sp>
      <p:sp>
        <p:nvSpPr>
          <p:cNvPr id="3" name="object 3"/>
          <p:cNvSpPr/>
          <p:nvPr/>
        </p:nvSpPr>
        <p:spPr>
          <a:xfrm>
            <a:off x="0" y="0"/>
            <a:ext cx="6534150" cy="6008370"/>
          </a:xfrm>
          <a:custGeom>
            <a:avLst/>
            <a:gdLst/>
            <a:ahLst/>
            <a:cxnLst/>
            <a:rect l="l" t="t" r="r" b="b"/>
            <a:pathLst>
              <a:path w="6534150" h="6008370">
                <a:moveTo>
                  <a:pt x="6518858" y="0"/>
                </a:moveTo>
                <a:lnTo>
                  <a:pt x="0" y="0"/>
                </a:lnTo>
                <a:lnTo>
                  <a:pt x="0" y="5818458"/>
                </a:lnTo>
                <a:lnTo>
                  <a:pt x="42712" y="5830749"/>
                </a:lnTo>
                <a:lnTo>
                  <a:pt x="90736" y="5844013"/>
                </a:lnTo>
                <a:lnTo>
                  <a:pt x="138918" y="5856768"/>
                </a:lnTo>
                <a:lnTo>
                  <a:pt x="187258" y="5869010"/>
                </a:lnTo>
                <a:lnTo>
                  <a:pt x="235756" y="5880740"/>
                </a:lnTo>
                <a:lnTo>
                  <a:pt x="284412" y="5891956"/>
                </a:lnTo>
                <a:lnTo>
                  <a:pt x="333226" y="5902657"/>
                </a:lnTo>
                <a:lnTo>
                  <a:pt x="382198" y="5912842"/>
                </a:lnTo>
                <a:lnTo>
                  <a:pt x="431328" y="5922511"/>
                </a:lnTo>
                <a:lnTo>
                  <a:pt x="480617" y="5931662"/>
                </a:lnTo>
                <a:lnTo>
                  <a:pt x="530064" y="5940294"/>
                </a:lnTo>
                <a:lnTo>
                  <a:pt x="579669" y="5948406"/>
                </a:lnTo>
                <a:lnTo>
                  <a:pt x="629433" y="5955997"/>
                </a:lnTo>
                <a:lnTo>
                  <a:pt x="679356" y="5963066"/>
                </a:lnTo>
                <a:lnTo>
                  <a:pt x="729437" y="5969613"/>
                </a:lnTo>
                <a:lnTo>
                  <a:pt x="779677" y="5975635"/>
                </a:lnTo>
                <a:lnTo>
                  <a:pt x="830600" y="5981201"/>
                </a:lnTo>
                <a:lnTo>
                  <a:pt x="881541" y="5986242"/>
                </a:lnTo>
                <a:lnTo>
                  <a:pt x="932501" y="5990760"/>
                </a:lnTo>
                <a:lnTo>
                  <a:pt x="983481" y="5994755"/>
                </a:lnTo>
                <a:lnTo>
                  <a:pt x="1034481" y="5998226"/>
                </a:lnTo>
                <a:lnTo>
                  <a:pt x="1085502" y="6001173"/>
                </a:lnTo>
                <a:lnTo>
                  <a:pt x="1136544" y="6003597"/>
                </a:lnTo>
                <a:lnTo>
                  <a:pt x="1187610" y="6005498"/>
                </a:lnTo>
                <a:lnTo>
                  <a:pt x="1238699" y="6006876"/>
                </a:lnTo>
                <a:lnTo>
                  <a:pt x="1289811" y="6007731"/>
                </a:lnTo>
                <a:lnTo>
                  <a:pt x="1340949" y="6008062"/>
                </a:lnTo>
                <a:lnTo>
                  <a:pt x="1392112" y="6007871"/>
                </a:lnTo>
                <a:lnTo>
                  <a:pt x="1443302" y="6007156"/>
                </a:lnTo>
                <a:lnTo>
                  <a:pt x="1494518" y="6005919"/>
                </a:lnTo>
                <a:lnTo>
                  <a:pt x="1545762" y="6004158"/>
                </a:lnTo>
                <a:lnTo>
                  <a:pt x="1597035" y="6001875"/>
                </a:lnTo>
                <a:lnTo>
                  <a:pt x="1647234" y="5999134"/>
                </a:lnTo>
                <a:lnTo>
                  <a:pt x="1697353" y="5995892"/>
                </a:lnTo>
                <a:lnTo>
                  <a:pt x="1747391" y="5992152"/>
                </a:lnTo>
                <a:lnTo>
                  <a:pt x="1797349" y="5987915"/>
                </a:lnTo>
                <a:lnTo>
                  <a:pt x="1847226" y="5983183"/>
                </a:lnTo>
                <a:lnTo>
                  <a:pt x="1897023" y="5977957"/>
                </a:lnTo>
                <a:lnTo>
                  <a:pt x="1946740" y="5972240"/>
                </a:lnTo>
                <a:lnTo>
                  <a:pt x="1996376" y="5966034"/>
                </a:lnTo>
                <a:lnTo>
                  <a:pt x="2045931" y="5959340"/>
                </a:lnTo>
                <a:lnTo>
                  <a:pt x="2095406" y="5952159"/>
                </a:lnTo>
                <a:lnTo>
                  <a:pt x="2144800" y="5944495"/>
                </a:lnTo>
                <a:lnTo>
                  <a:pt x="2194113" y="5936348"/>
                </a:lnTo>
                <a:lnTo>
                  <a:pt x="2243346" y="5927720"/>
                </a:lnTo>
                <a:lnTo>
                  <a:pt x="2292498" y="5918613"/>
                </a:lnTo>
                <a:lnTo>
                  <a:pt x="2341570" y="5909029"/>
                </a:lnTo>
                <a:lnTo>
                  <a:pt x="2390560" y="5898970"/>
                </a:lnTo>
                <a:lnTo>
                  <a:pt x="2439470" y="5888438"/>
                </a:lnTo>
                <a:lnTo>
                  <a:pt x="2488299" y="5877433"/>
                </a:lnTo>
                <a:lnTo>
                  <a:pt x="2537048" y="5865959"/>
                </a:lnTo>
                <a:lnTo>
                  <a:pt x="2585715" y="5854017"/>
                </a:lnTo>
                <a:lnTo>
                  <a:pt x="2682288" y="5828898"/>
                </a:lnTo>
                <a:lnTo>
                  <a:pt x="2777861" y="5802275"/>
                </a:lnTo>
                <a:lnTo>
                  <a:pt x="2872874" y="5774007"/>
                </a:lnTo>
                <a:lnTo>
                  <a:pt x="2920160" y="5759240"/>
                </a:lnTo>
                <a:lnTo>
                  <a:pt x="2967294" y="5744043"/>
                </a:lnTo>
                <a:lnTo>
                  <a:pt x="3014272" y="5728410"/>
                </a:lnTo>
                <a:lnTo>
                  <a:pt x="3061090" y="5712334"/>
                </a:lnTo>
                <a:lnTo>
                  <a:pt x="3107744" y="5695810"/>
                </a:lnTo>
                <a:lnTo>
                  <a:pt x="3154229" y="5678832"/>
                </a:lnTo>
                <a:lnTo>
                  <a:pt x="3200543" y="5661392"/>
                </a:lnTo>
                <a:lnTo>
                  <a:pt x="3246681" y="5643485"/>
                </a:lnTo>
                <a:lnTo>
                  <a:pt x="3292638" y="5625106"/>
                </a:lnTo>
                <a:lnTo>
                  <a:pt x="3338412" y="5606246"/>
                </a:lnTo>
                <a:lnTo>
                  <a:pt x="3383998" y="5586902"/>
                </a:lnTo>
                <a:lnTo>
                  <a:pt x="3429391" y="5567065"/>
                </a:lnTo>
                <a:lnTo>
                  <a:pt x="3474589" y="5546731"/>
                </a:lnTo>
                <a:lnTo>
                  <a:pt x="3519586" y="5525892"/>
                </a:lnTo>
                <a:lnTo>
                  <a:pt x="3564380" y="5504543"/>
                </a:lnTo>
                <a:lnTo>
                  <a:pt x="3608965" y="5482678"/>
                </a:lnTo>
                <a:lnTo>
                  <a:pt x="3653339" y="5460290"/>
                </a:lnTo>
                <a:lnTo>
                  <a:pt x="3746152" y="5412132"/>
                </a:lnTo>
                <a:lnTo>
                  <a:pt x="3838450" y="5362893"/>
                </a:lnTo>
                <a:lnTo>
                  <a:pt x="3930178" y="5312560"/>
                </a:lnTo>
                <a:lnTo>
                  <a:pt x="4021285" y="5261120"/>
                </a:lnTo>
                <a:lnTo>
                  <a:pt x="4111719" y="5208559"/>
                </a:lnTo>
                <a:lnTo>
                  <a:pt x="4201427" y="5154865"/>
                </a:lnTo>
                <a:lnTo>
                  <a:pt x="4244992" y="5127726"/>
                </a:lnTo>
                <a:lnTo>
                  <a:pt x="4288021" y="5099687"/>
                </a:lnTo>
                <a:lnTo>
                  <a:pt x="4330592" y="5070886"/>
                </a:lnTo>
                <a:lnTo>
                  <a:pt x="4372785" y="5041463"/>
                </a:lnTo>
                <a:lnTo>
                  <a:pt x="4414677" y="5011557"/>
                </a:lnTo>
                <a:lnTo>
                  <a:pt x="4621211" y="4860143"/>
                </a:lnTo>
                <a:lnTo>
                  <a:pt x="4661418" y="4830090"/>
                </a:lnTo>
                <a:lnTo>
                  <a:pt x="4701367" y="4799678"/>
                </a:lnTo>
                <a:lnTo>
                  <a:pt x="4740996" y="4768857"/>
                </a:lnTo>
                <a:lnTo>
                  <a:pt x="4780244" y="4737575"/>
                </a:lnTo>
                <a:lnTo>
                  <a:pt x="4819051" y="4705781"/>
                </a:lnTo>
                <a:lnTo>
                  <a:pt x="4857354" y="4673424"/>
                </a:lnTo>
                <a:lnTo>
                  <a:pt x="4894003" y="4641456"/>
                </a:lnTo>
                <a:lnTo>
                  <a:pt x="4930194" y="4608920"/>
                </a:lnTo>
                <a:lnTo>
                  <a:pt x="4965942" y="4575862"/>
                </a:lnTo>
                <a:lnTo>
                  <a:pt x="5001261" y="4542329"/>
                </a:lnTo>
                <a:lnTo>
                  <a:pt x="5036168" y="4508366"/>
                </a:lnTo>
                <a:lnTo>
                  <a:pt x="5070677" y="4474020"/>
                </a:lnTo>
                <a:lnTo>
                  <a:pt x="5242629" y="4298083"/>
                </a:lnTo>
                <a:lnTo>
                  <a:pt x="5311101" y="4227013"/>
                </a:lnTo>
                <a:lnTo>
                  <a:pt x="5345059" y="4191232"/>
                </a:lnTo>
                <a:lnTo>
                  <a:pt x="5378767" y="4155235"/>
                </a:lnTo>
                <a:lnTo>
                  <a:pt x="5412178" y="4118983"/>
                </a:lnTo>
                <a:lnTo>
                  <a:pt x="5445245" y="4082438"/>
                </a:lnTo>
                <a:lnTo>
                  <a:pt x="5477918" y="4045561"/>
                </a:lnTo>
                <a:lnTo>
                  <a:pt x="5510151" y="4008313"/>
                </a:lnTo>
                <a:lnTo>
                  <a:pt x="5541632" y="3970417"/>
                </a:lnTo>
                <a:lnTo>
                  <a:pt x="5572178" y="3931699"/>
                </a:lnTo>
                <a:lnTo>
                  <a:pt x="5601919" y="3892284"/>
                </a:lnTo>
                <a:lnTo>
                  <a:pt x="5630987" y="3852298"/>
                </a:lnTo>
                <a:lnTo>
                  <a:pt x="5659512" y="3811863"/>
                </a:lnTo>
                <a:lnTo>
                  <a:pt x="5687624" y="3771106"/>
                </a:lnTo>
                <a:lnTo>
                  <a:pt x="5715454" y="3730151"/>
                </a:lnTo>
                <a:lnTo>
                  <a:pt x="5800395" y="3604273"/>
                </a:lnTo>
                <a:lnTo>
                  <a:pt x="5829820" y="3560242"/>
                </a:lnTo>
                <a:lnTo>
                  <a:pt x="5858965" y="3516009"/>
                </a:lnTo>
                <a:lnTo>
                  <a:pt x="5887727" y="3471530"/>
                </a:lnTo>
                <a:lnTo>
                  <a:pt x="5916005" y="3426761"/>
                </a:lnTo>
                <a:lnTo>
                  <a:pt x="5943697" y="3381657"/>
                </a:lnTo>
                <a:lnTo>
                  <a:pt x="5970700" y="3336176"/>
                </a:lnTo>
                <a:lnTo>
                  <a:pt x="5996911" y="3290272"/>
                </a:lnTo>
                <a:lnTo>
                  <a:pt x="6020874" y="3246680"/>
                </a:lnTo>
                <a:lnTo>
                  <a:pt x="6044210" y="3202795"/>
                </a:lnTo>
                <a:lnTo>
                  <a:pt x="6066927" y="3158623"/>
                </a:lnTo>
                <a:lnTo>
                  <a:pt x="6089030" y="3114167"/>
                </a:lnTo>
                <a:lnTo>
                  <a:pt x="6110525" y="3069433"/>
                </a:lnTo>
                <a:lnTo>
                  <a:pt x="6131419" y="3024425"/>
                </a:lnTo>
                <a:lnTo>
                  <a:pt x="6151718" y="2979150"/>
                </a:lnTo>
                <a:lnTo>
                  <a:pt x="6171429" y="2933611"/>
                </a:lnTo>
                <a:lnTo>
                  <a:pt x="6190557" y="2887814"/>
                </a:lnTo>
                <a:lnTo>
                  <a:pt x="6209109" y="2841764"/>
                </a:lnTo>
                <a:lnTo>
                  <a:pt x="6227092" y="2795465"/>
                </a:lnTo>
                <a:lnTo>
                  <a:pt x="6244510" y="2748923"/>
                </a:lnTo>
                <a:lnTo>
                  <a:pt x="6261371" y="2702142"/>
                </a:lnTo>
                <a:lnTo>
                  <a:pt x="6277681" y="2655127"/>
                </a:lnTo>
                <a:lnTo>
                  <a:pt x="6293447" y="2607884"/>
                </a:lnTo>
                <a:lnTo>
                  <a:pt x="6309272" y="2557968"/>
                </a:lnTo>
                <a:lnTo>
                  <a:pt x="6324176" y="2507874"/>
                </a:lnTo>
                <a:lnTo>
                  <a:pt x="6338200" y="2457608"/>
                </a:lnTo>
                <a:lnTo>
                  <a:pt x="6351389" y="2407179"/>
                </a:lnTo>
                <a:lnTo>
                  <a:pt x="6363785" y="2356594"/>
                </a:lnTo>
                <a:lnTo>
                  <a:pt x="6375432" y="2305862"/>
                </a:lnTo>
                <a:lnTo>
                  <a:pt x="6386374" y="2254989"/>
                </a:lnTo>
                <a:lnTo>
                  <a:pt x="6396653" y="2203983"/>
                </a:lnTo>
                <a:lnTo>
                  <a:pt x="6406312" y="2152852"/>
                </a:lnTo>
                <a:lnTo>
                  <a:pt x="6415396" y="2101604"/>
                </a:lnTo>
                <a:lnTo>
                  <a:pt x="6423948" y="2050247"/>
                </a:lnTo>
                <a:lnTo>
                  <a:pt x="6432010" y="1998787"/>
                </a:lnTo>
                <a:lnTo>
                  <a:pt x="6439626" y="1947233"/>
                </a:lnTo>
                <a:lnTo>
                  <a:pt x="6446840" y="1895592"/>
                </a:lnTo>
                <a:lnTo>
                  <a:pt x="6453695" y="1843872"/>
                </a:lnTo>
                <a:lnTo>
                  <a:pt x="6460233" y="1792080"/>
                </a:lnTo>
                <a:lnTo>
                  <a:pt x="6466499" y="1740225"/>
                </a:lnTo>
                <a:lnTo>
                  <a:pt x="6472295" y="1690124"/>
                </a:lnTo>
                <a:lnTo>
                  <a:pt x="6477819" y="1640012"/>
                </a:lnTo>
                <a:lnTo>
                  <a:pt x="6483073" y="1589890"/>
                </a:lnTo>
                <a:lnTo>
                  <a:pt x="6488059" y="1539758"/>
                </a:lnTo>
                <a:lnTo>
                  <a:pt x="6492777" y="1489617"/>
                </a:lnTo>
                <a:lnTo>
                  <a:pt x="6497231" y="1439465"/>
                </a:lnTo>
                <a:lnTo>
                  <a:pt x="6501420" y="1389304"/>
                </a:lnTo>
                <a:lnTo>
                  <a:pt x="6505348" y="1339133"/>
                </a:lnTo>
                <a:lnTo>
                  <a:pt x="6509014" y="1288953"/>
                </a:lnTo>
                <a:lnTo>
                  <a:pt x="6512422" y="1238764"/>
                </a:lnTo>
                <a:lnTo>
                  <a:pt x="6515571" y="1188565"/>
                </a:lnTo>
                <a:lnTo>
                  <a:pt x="6518465" y="1138358"/>
                </a:lnTo>
                <a:lnTo>
                  <a:pt x="6521104" y="1088141"/>
                </a:lnTo>
                <a:lnTo>
                  <a:pt x="6523490" y="1037916"/>
                </a:lnTo>
                <a:lnTo>
                  <a:pt x="6525624" y="987683"/>
                </a:lnTo>
                <a:lnTo>
                  <a:pt x="6527509" y="937441"/>
                </a:lnTo>
                <a:lnTo>
                  <a:pt x="6529145" y="887191"/>
                </a:lnTo>
                <a:lnTo>
                  <a:pt x="6530534" y="836932"/>
                </a:lnTo>
                <a:lnTo>
                  <a:pt x="6531678" y="786666"/>
                </a:lnTo>
                <a:lnTo>
                  <a:pt x="6532579" y="736391"/>
                </a:lnTo>
                <a:lnTo>
                  <a:pt x="6533237" y="686109"/>
                </a:lnTo>
                <a:lnTo>
                  <a:pt x="6533654" y="635819"/>
                </a:lnTo>
                <a:lnTo>
                  <a:pt x="6533772" y="535217"/>
                </a:lnTo>
                <a:lnTo>
                  <a:pt x="6533477" y="484905"/>
                </a:lnTo>
                <a:lnTo>
                  <a:pt x="6532947" y="434587"/>
                </a:lnTo>
                <a:lnTo>
                  <a:pt x="6532184" y="384261"/>
                </a:lnTo>
                <a:lnTo>
                  <a:pt x="6531189" y="333928"/>
                </a:lnTo>
                <a:lnTo>
                  <a:pt x="6529965" y="283589"/>
                </a:lnTo>
                <a:lnTo>
                  <a:pt x="6528512" y="233243"/>
                </a:lnTo>
                <a:lnTo>
                  <a:pt x="6526832" y="182890"/>
                </a:lnTo>
                <a:lnTo>
                  <a:pt x="6524906" y="131910"/>
                </a:lnTo>
                <a:lnTo>
                  <a:pt x="6522758" y="80948"/>
                </a:lnTo>
                <a:lnTo>
                  <a:pt x="6520387" y="30004"/>
                </a:lnTo>
                <a:lnTo>
                  <a:pt x="6518858" y="0"/>
                </a:lnTo>
                <a:close/>
              </a:path>
            </a:pathLst>
          </a:custGeom>
          <a:solidFill>
            <a:srgbClr val="98CACB">
              <a:alpha val="69999"/>
            </a:srgbClr>
          </a:solidFill>
        </p:spPr>
        <p:txBody>
          <a:bodyPr wrap="square" lIns="0" tIns="0" rIns="0" bIns="0" rtlCol="0"/>
          <a:lstStyle/>
          <a:p>
            <a:endParaRPr/>
          </a:p>
        </p:txBody>
      </p:sp>
      <p:sp>
        <p:nvSpPr>
          <p:cNvPr id="5" name="object 5"/>
          <p:cNvSpPr txBox="1">
            <a:spLocks noGrp="1"/>
          </p:cNvSpPr>
          <p:nvPr>
            <p:ph type="title"/>
          </p:nvPr>
        </p:nvSpPr>
        <p:spPr>
          <a:xfrm>
            <a:off x="3862837" y="999412"/>
            <a:ext cx="12378690" cy="2035810"/>
          </a:xfrm>
          <a:prstGeom prst="rect">
            <a:avLst/>
          </a:prstGeom>
        </p:spPr>
        <p:txBody>
          <a:bodyPr vert="horz" wrap="square" lIns="0" tIns="12065" rIns="0" bIns="0" rtlCol="0">
            <a:spAutoFit/>
          </a:bodyPr>
          <a:lstStyle/>
          <a:p>
            <a:pPr algn="ctr">
              <a:lnSpc>
                <a:spcPts val="7920"/>
              </a:lnSpc>
              <a:spcBef>
                <a:spcPts val="95"/>
              </a:spcBef>
            </a:pPr>
            <a:r>
              <a:rPr dirty="0">
                <a:latin typeface="+mn-lt"/>
              </a:rPr>
              <a:t>QUANTO SONO GRANDI</a:t>
            </a:r>
          </a:p>
          <a:p>
            <a:pPr algn="ctr">
              <a:lnSpc>
                <a:spcPts val="7920"/>
              </a:lnSpc>
            </a:pPr>
            <a:r>
              <a:rPr dirty="0">
                <a:latin typeface="+mn-lt"/>
              </a:rPr>
              <a:t>LE MICRO E LE NANO-PLASTICHE?</a:t>
            </a:r>
          </a:p>
        </p:txBody>
      </p:sp>
      <p:grpSp>
        <p:nvGrpSpPr>
          <p:cNvPr id="6" name="object 6"/>
          <p:cNvGrpSpPr/>
          <p:nvPr/>
        </p:nvGrpSpPr>
        <p:grpSpPr>
          <a:xfrm>
            <a:off x="1093544" y="4034634"/>
            <a:ext cx="8397875" cy="5279390"/>
            <a:chOff x="1026174" y="4742016"/>
            <a:chExt cx="8397875" cy="5279390"/>
          </a:xfrm>
        </p:grpSpPr>
        <p:pic>
          <p:nvPicPr>
            <p:cNvPr id="7" name="object 7"/>
            <p:cNvPicPr/>
            <p:nvPr/>
          </p:nvPicPr>
          <p:blipFill>
            <a:blip r:embed="rId3" cstate="print"/>
            <a:stretch>
              <a:fillRect/>
            </a:stretch>
          </p:blipFill>
          <p:spPr>
            <a:xfrm>
              <a:off x="1410818" y="4742016"/>
              <a:ext cx="8012963" cy="4933075"/>
            </a:xfrm>
            <a:prstGeom prst="rect">
              <a:avLst/>
            </a:prstGeom>
          </p:spPr>
        </p:pic>
        <p:sp>
          <p:nvSpPr>
            <p:cNvPr id="8" name="object 8"/>
            <p:cNvSpPr/>
            <p:nvPr/>
          </p:nvSpPr>
          <p:spPr>
            <a:xfrm>
              <a:off x="1026174" y="8426863"/>
              <a:ext cx="6187440" cy="1595120"/>
            </a:xfrm>
            <a:custGeom>
              <a:avLst/>
              <a:gdLst/>
              <a:ahLst/>
              <a:cxnLst/>
              <a:rect l="l" t="t" r="r" b="b"/>
              <a:pathLst>
                <a:path w="6187440" h="1595120">
                  <a:moveTo>
                    <a:pt x="3817638" y="0"/>
                  </a:moveTo>
                  <a:lnTo>
                    <a:pt x="3767729" y="335"/>
                  </a:lnTo>
                  <a:lnTo>
                    <a:pt x="3718496" y="3022"/>
                  </a:lnTo>
                  <a:lnTo>
                    <a:pt x="3669932" y="8033"/>
                  </a:lnTo>
                  <a:lnTo>
                    <a:pt x="3622030" y="15339"/>
                  </a:lnTo>
                  <a:lnTo>
                    <a:pt x="3574785" y="24911"/>
                  </a:lnTo>
                  <a:lnTo>
                    <a:pt x="3528189" y="36720"/>
                  </a:lnTo>
                  <a:lnTo>
                    <a:pt x="3482237" y="50737"/>
                  </a:lnTo>
                  <a:lnTo>
                    <a:pt x="3436921" y="66933"/>
                  </a:lnTo>
                  <a:lnTo>
                    <a:pt x="3392236" y="85280"/>
                  </a:lnTo>
                  <a:lnTo>
                    <a:pt x="3348174" y="105749"/>
                  </a:lnTo>
                  <a:lnTo>
                    <a:pt x="3304731" y="128310"/>
                  </a:lnTo>
                  <a:lnTo>
                    <a:pt x="3261898" y="152935"/>
                  </a:lnTo>
                  <a:lnTo>
                    <a:pt x="3219671" y="179595"/>
                  </a:lnTo>
                  <a:lnTo>
                    <a:pt x="3178041" y="208262"/>
                  </a:lnTo>
                  <a:lnTo>
                    <a:pt x="3137003" y="238905"/>
                  </a:lnTo>
                  <a:lnTo>
                    <a:pt x="3096551" y="271497"/>
                  </a:lnTo>
                  <a:lnTo>
                    <a:pt x="3056678" y="306009"/>
                  </a:lnTo>
                  <a:lnTo>
                    <a:pt x="3018558" y="341262"/>
                  </a:lnTo>
                  <a:lnTo>
                    <a:pt x="2981740" y="377522"/>
                  </a:lnTo>
                  <a:lnTo>
                    <a:pt x="2946193" y="414765"/>
                  </a:lnTo>
                  <a:lnTo>
                    <a:pt x="2911886" y="452965"/>
                  </a:lnTo>
                  <a:lnTo>
                    <a:pt x="2878789" y="492096"/>
                  </a:lnTo>
                  <a:lnTo>
                    <a:pt x="2846871" y="532134"/>
                  </a:lnTo>
                  <a:lnTo>
                    <a:pt x="2816103" y="573052"/>
                  </a:lnTo>
                  <a:lnTo>
                    <a:pt x="2786454" y="614825"/>
                  </a:lnTo>
                  <a:lnTo>
                    <a:pt x="2757893" y="657428"/>
                  </a:lnTo>
                  <a:lnTo>
                    <a:pt x="2730390" y="700835"/>
                  </a:lnTo>
                  <a:lnTo>
                    <a:pt x="2703915" y="745021"/>
                  </a:lnTo>
                  <a:lnTo>
                    <a:pt x="2678437" y="789960"/>
                  </a:lnTo>
                  <a:lnTo>
                    <a:pt x="2649625" y="843637"/>
                  </a:lnTo>
                  <a:lnTo>
                    <a:pt x="2636230" y="867427"/>
                  </a:lnTo>
                  <a:lnTo>
                    <a:pt x="2628000" y="864065"/>
                  </a:lnTo>
                  <a:lnTo>
                    <a:pt x="2630991" y="849786"/>
                  </a:lnTo>
                  <a:lnTo>
                    <a:pt x="2632289" y="842635"/>
                  </a:lnTo>
                  <a:lnTo>
                    <a:pt x="2633015" y="835459"/>
                  </a:lnTo>
                  <a:lnTo>
                    <a:pt x="2634372" y="787001"/>
                  </a:lnTo>
                  <a:lnTo>
                    <a:pt x="2633865" y="738872"/>
                  </a:lnTo>
                  <a:lnTo>
                    <a:pt x="2631211" y="691135"/>
                  </a:lnTo>
                  <a:lnTo>
                    <a:pt x="2626130" y="643851"/>
                  </a:lnTo>
                  <a:lnTo>
                    <a:pt x="2618340" y="597083"/>
                  </a:lnTo>
                  <a:lnTo>
                    <a:pt x="2607560" y="550892"/>
                  </a:lnTo>
                  <a:lnTo>
                    <a:pt x="2593508" y="505341"/>
                  </a:lnTo>
                  <a:lnTo>
                    <a:pt x="2575903" y="460490"/>
                  </a:lnTo>
                  <a:lnTo>
                    <a:pt x="2554463" y="416404"/>
                  </a:lnTo>
                  <a:lnTo>
                    <a:pt x="2528427" y="373059"/>
                  </a:lnTo>
                  <a:lnTo>
                    <a:pt x="2499407" y="334244"/>
                  </a:lnTo>
                  <a:lnTo>
                    <a:pt x="2467503" y="299832"/>
                  </a:lnTo>
                  <a:lnTo>
                    <a:pt x="2432819" y="269696"/>
                  </a:lnTo>
                  <a:lnTo>
                    <a:pt x="2395458" y="243710"/>
                  </a:lnTo>
                  <a:lnTo>
                    <a:pt x="2355523" y="221746"/>
                  </a:lnTo>
                  <a:lnTo>
                    <a:pt x="2313117" y="203679"/>
                  </a:lnTo>
                  <a:lnTo>
                    <a:pt x="2268342" y="189380"/>
                  </a:lnTo>
                  <a:lnTo>
                    <a:pt x="2221301" y="178724"/>
                  </a:lnTo>
                  <a:lnTo>
                    <a:pt x="2172097" y="171584"/>
                  </a:lnTo>
                  <a:lnTo>
                    <a:pt x="2120204" y="167518"/>
                  </a:lnTo>
                  <a:lnTo>
                    <a:pt x="2069594" y="166612"/>
                  </a:lnTo>
                  <a:lnTo>
                    <a:pt x="2020233" y="168779"/>
                  </a:lnTo>
                  <a:lnTo>
                    <a:pt x="1972090" y="173932"/>
                  </a:lnTo>
                  <a:lnTo>
                    <a:pt x="1925130" y="181984"/>
                  </a:lnTo>
                  <a:lnTo>
                    <a:pt x="1879321" y="192847"/>
                  </a:lnTo>
                  <a:lnTo>
                    <a:pt x="1834630" y="206434"/>
                  </a:lnTo>
                  <a:lnTo>
                    <a:pt x="1791024" y="222659"/>
                  </a:lnTo>
                  <a:lnTo>
                    <a:pt x="1748470" y="241435"/>
                  </a:lnTo>
                  <a:lnTo>
                    <a:pt x="1706934" y="262674"/>
                  </a:lnTo>
                  <a:lnTo>
                    <a:pt x="1666384" y="286289"/>
                  </a:lnTo>
                  <a:lnTo>
                    <a:pt x="1626786" y="312194"/>
                  </a:lnTo>
                  <a:lnTo>
                    <a:pt x="1588108" y="340301"/>
                  </a:lnTo>
                  <a:lnTo>
                    <a:pt x="1550317" y="370523"/>
                  </a:lnTo>
                  <a:lnTo>
                    <a:pt x="1513379" y="402773"/>
                  </a:lnTo>
                  <a:lnTo>
                    <a:pt x="1477261" y="436964"/>
                  </a:lnTo>
                  <a:lnTo>
                    <a:pt x="1441931" y="473009"/>
                  </a:lnTo>
                  <a:lnTo>
                    <a:pt x="1408464" y="509661"/>
                  </a:lnTo>
                  <a:lnTo>
                    <a:pt x="1376437" y="547287"/>
                  </a:lnTo>
                  <a:lnTo>
                    <a:pt x="1345802" y="585850"/>
                  </a:lnTo>
                  <a:lnTo>
                    <a:pt x="1316509" y="625315"/>
                  </a:lnTo>
                  <a:lnTo>
                    <a:pt x="1288511" y="665647"/>
                  </a:lnTo>
                  <a:lnTo>
                    <a:pt x="1261759" y="706810"/>
                  </a:lnTo>
                  <a:lnTo>
                    <a:pt x="1236205" y="748768"/>
                  </a:lnTo>
                  <a:lnTo>
                    <a:pt x="1211800" y="791485"/>
                  </a:lnTo>
                  <a:lnTo>
                    <a:pt x="1188496" y="834925"/>
                  </a:lnTo>
                  <a:lnTo>
                    <a:pt x="1166245" y="879053"/>
                  </a:lnTo>
                  <a:lnTo>
                    <a:pt x="1144998" y="923833"/>
                  </a:lnTo>
                  <a:lnTo>
                    <a:pt x="1140976" y="931993"/>
                  </a:lnTo>
                  <a:lnTo>
                    <a:pt x="1128381" y="954827"/>
                  </a:lnTo>
                  <a:lnTo>
                    <a:pt x="1117765" y="909304"/>
                  </a:lnTo>
                  <a:lnTo>
                    <a:pt x="1107755" y="863997"/>
                  </a:lnTo>
                  <a:lnTo>
                    <a:pt x="1097444" y="819117"/>
                  </a:lnTo>
                  <a:lnTo>
                    <a:pt x="1085924" y="774875"/>
                  </a:lnTo>
                  <a:lnTo>
                    <a:pt x="1072288" y="731483"/>
                  </a:lnTo>
                  <a:lnTo>
                    <a:pt x="1052186" y="680409"/>
                  </a:lnTo>
                  <a:lnTo>
                    <a:pt x="1029079" y="633227"/>
                  </a:lnTo>
                  <a:lnTo>
                    <a:pt x="1003143" y="589880"/>
                  </a:lnTo>
                  <a:lnTo>
                    <a:pt x="974551" y="550313"/>
                  </a:lnTo>
                  <a:lnTo>
                    <a:pt x="943481" y="514467"/>
                  </a:lnTo>
                  <a:lnTo>
                    <a:pt x="910107" y="482286"/>
                  </a:lnTo>
                  <a:lnTo>
                    <a:pt x="874605" y="453714"/>
                  </a:lnTo>
                  <a:lnTo>
                    <a:pt x="837149" y="428694"/>
                  </a:lnTo>
                  <a:lnTo>
                    <a:pt x="797915" y="407168"/>
                  </a:lnTo>
                  <a:lnTo>
                    <a:pt x="757079" y="389081"/>
                  </a:lnTo>
                  <a:lnTo>
                    <a:pt x="714816" y="374375"/>
                  </a:lnTo>
                  <a:lnTo>
                    <a:pt x="671301" y="362993"/>
                  </a:lnTo>
                  <a:lnTo>
                    <a:pt x="626709" y="354879"/>
                  </a:lnTo>
                  <a:lnTo>
                    <a:pt x="581216" y="349976"/>
                  </a:lnTo>
                  <a:lnTo>
                    <a:pt x="534997" y="348228"/>
                  </a:lnTo>
                  <a:lnTo>
                    <a:pt x="488227" y="349576"/>
                  </a:lnTo>
                  <a:lnTo>
                    <a:pt x="441082" y="353966"/>
                  </a:lnTo>
                  <a:lnTo>
                    <a:pt x="390921" y="364292"/>
                  </a:lnTo>
                  <a:lnTo>
                    <a:pt x="344814" y="381797"/>
                  </a:lnTo>
                  <a:lnTo>
                    <a:pt x="302510" y="405806"/>
                  </a:lnTo>
                  <a:lnTo>
                    <a:pt x="263760" y="435646"/>
                  </a:lnTo>
                  <a:lnTo>
                    <a:pt x="228312" y="470645"/>
                  </a:lnTo>
                  <a:lnTo>
                    <a:pt x="195917" y="510129"/>
                  </a:lnTo>
                  <a:lnTo>
                    <a:pt x="168356" y="550126"/>
                  </a:lnTo>
                  <a:lnTo>
                    <a:pt x="144049" y="591511"/>
                  </a:lnTo>
                  <a:lnTo>
                    <a:pt x="122709" y="634145"/>
                  </a:lnTo>
                  <a:lnTo>
                    <a:pt x="104047" y="677889"/>
                  </a:lnTo>
                  <a:lnTo>
                    <a:pt x="87774" y="722606"/>
                  </a:lnTo>
                  <a:lnTo>
                    <a:pt x="73603" y="768157"/>
                  </a:lnTo>
                  <a:lnTo>
                    <a:pt x="61246" y="814403"/>
                  </a:lnTo>
                  <a:lnTo>
                    <a:pt x="50413" y="861207"/>
                  </a:lnTo>
                  <a:lnTo>
                    <a:pt x="40547" y="909655"/>
                  </a:lnTo>
                  <a:lnTo>
                    <a:pt x="31849" y="958180"/>
                  </a:lnTo>
                  <a:lnTo>
                    <a:pt x="24283" y="1006778"/>
                  </a:lnTo>
                  <a:lnTo>
                    <a:pt x="17813" y="1055446"/>
                  </a:lnTo>
                  <a:lnTo>
                    <a:pt x="12404" y="1104181"/>
                  </a:lnTo>
                  <a:lnTo>
                    <a:pt x="8019" y="1152980"/>
                  </a:lnTo>
                  <a:lnTo>
                    <a:pt x="4622" y="1201840"/>
                  </a:lnTo>
                  <a:lnTo>
                    <a:pt x="2177" y="1250757"/>
                  </a:lnTo>
                  <a:lnTo>
                    <a:pt x="648" y="1299729"/>
                  </a:lnTo>
                  <a:lnTo>
                    <a:pt x="0" y="1348751"/>
                  </a:lnTo>
                  <a:lnTo>
                    <a:pt x="195" y="1397822"/>
                  </a:lnTo>
                  <a:lnTo>
                    <a:pt x="1198" y="1446938"/>
                  </a:lnTo>
                  <a:lnTo>
                    <a:pt x="2974" y="1496096"/>
                  </a:lnTo>
                  <a:lnTo>
                    <a:pt x="5486" y="1545293"/>
                  </a:lnTo>
                  <a:lnTo>
                    <a:pt x="8697" y="1594525"/>
                  </a:lnTo>
                  <a:lnTo>
                    <a:pt x="54183" y="1594525"/>
                  </a:lnTo>
                  <a:lnTo>
                    <a:pt x="117469" y="1584881"/>
                  </a:lnTo>
                  <a:lnTo>
                    <a:pt x="149145" y="1580433"/>
                  </a:lnTo>
                  <a:lnTo>
                    <a:pt x="523844" y="1547702"/>
                  </a:lnTo>
                  <a:lnTo>
                    <a:pt x="621854" y="1539778"/>
                  </a:lnTo>
                  <a:lnTo>
                    <a:pt x="719899" y="1532524"/>
                  </a:lnTo>
                  <a:lnTo>
                    <a:pt x="768938" y="1529226"/>
                  </a:lnTo>
                  <a:lnTo>
                    <a:pt x="817991" y="1526191"/>
                  </a:lnTo>
                  <a:lnTo>
                    <a:pt x="867059" y="1523448"/>
                  </a:lnTo>
                  <a:lnTo>
                    <a:pt x="1073312" y="1513083"/>
                  </a:lnTo>
                  <a:lnTo>
                    <a:pt x="1279628" y="1503766"/>
                  </a:lnTo>
                  <a:lnTo>
                    <a:pt x="1434397" y="1497501"/>
                  </a:lnTo>
                  <a:lnTo>
                    <a:pt x="1589189" y="1491884"/>
                  </a:lnTo>
                  <a:lnTo>
                    <a:pt x="1743998" y="1486941"/>
                  </a:lnTo>
                  <a:lnTo>
                    <a:pt x="1898818" y="1482696"/>
                  </a:lnTo>
                  <a:lnTo>
                    <a:pt x="1949546" y="1481792"/>
                  </a:lnTo>
                  <a:lnTo>
                    <a:pt x="2000290" y="1481556"/>
                  </a:lnTo>
                  <a:lnTo>
                    <a:pt x="2051047" y="1481876"/>
                  </a:lnTo>
                  <a:lnTo>
                    <a:pt x="2101815" y="1482645"/>
                  </a:lnTo>
                  <a:lnTo>
                    <a:pt x="2152591" y="1483751"/>
                  </a:lnTo>
                  <a:lnTo>
                    <a:pt x="2355738" y="1489358"/>
                  </a:lnTo>
                  <a:lnTo>
                    <a:pt x="2406523" y="1490506"/>
                  </a:lnTo>
                  <a:lnTo>
                    <a:pt x="2457303" y="1491334"/>
                  </a:lnTo>
                  <a:lnTo>
                    <a:pt x="3182674" y="1500461"/>
                  </a:lnTo>
                  <a:lnTo>
                    <a:pt x="3389926" y="1501936"/>
                  </a:lnTo>
                  <a:lnTo>
                    <a:pt x="3545364" y="1502308"/>
                  </a:lnTo>
                  <a:lnTo>
                    <a:pt x="4105147" y="1501344"/>
                  </a:lnTo>
                  <a:lnTo>
                    <a:pt x="5582649" y="1493466"/>
                  </a:lnTo>
                  <a:lnTo>
                    <a:pt x="6147149" y="1486706"/>
                  </a:lnTo>
                  <a:lnTo>
                    <a:pt x="6182803" y="1486685"/>
                  </a:lnTo>
                  <a:lnTo>
                    <a:pt x="6184960" y="1480109"/>
                  </a:lnTo>
                  <a:lnTo>
                    <a:pt x="6187368" y="1476172"/>
                  </a:lnTo>
                  <a:lnTo>
                    <a:pt x="6187106" y="1421055"/>
                  </a:lnTo>
                  <a:lnTo>
                    <a:pt x="6185815" y="1370081"/>
                  </a:lnTo>
                  <a:lnTo>
                    <a:pt x="6183460" y="1319327"/>
                  </a:lnTo>
                  <a:lnTo>
                    <a:pt x="6179987" y="1268807"/>
                  </a:lnTo>
                  <a:lnTo>
                    <a:pt x="6175342" y="1218535"/>
                  </a:lnTo>
                  <a:lnTo>
                    <a:pt x="6169470" y="1168526"/>
                  </a:lnTo>
                  <a:lnTo>
                    <a:pt x="6162315" y="1118794"/>
                  </a:lnTo>
                  <a:lnTo>
                    <a:pt x="6153824" y="1069353"/>
                  </a:lnTo>
                  <a:lnTo>
                    <a:pt x="6143942" y="1020217"/>
                  </a:lnTo>
                  <a:lnTo>
                    <a:pt x="6132613" y="971400"/>
                  </a:lnTo>
                  <a:lnTo>
                    <a:pt x="6119784" y="922916"/>
                  </a:lnTo>
                  <a:lnTo>
                    <a:pt x="6105399" y="874780"/>
                  </a:lnTo>
                  <a:lnTo>
                    <a:pt x="6089405" y="827006"/>
                  </a:lnTo>
                  <a:lnTo>
                    <a:pt x="6071745" y="779608"/>
                  </a:lnTo>
                  <a:lnTo>
                    <a:pt x="6052366" y="732600"/>
                  </a:lnTo>
                  <a:lnTo>
                    <a:pt x="6031214" y="685996"/>
                  </a:lnTo>
                  <a:lnTo>
                    <a:pt x="6008232" y="639810"/>
                  </a:lnTo>
                  <a:lnTo>
                    <a:pt x="5983350" y="594396"/>
                  </a:lnTo>
                  <a:lnTo>
                    <a:pt x="5957044" y="551074"/>
                  </a:lnTo>
                  <a:lnTo>
                    <a:pt x="5929315" y="509846"/>
                  </a:lnTo>
                  <a:lnTo>
                    <a:pt x="5900165" y="470712"/>
                  </a:lnTo>
                  <a:lnTo>
                    <a:pt x="5869597" y="433676"/>
                  </a:lnTo>
                  <a:lnTo>
                    <a:pt x="5837611" y="398739"/>
                  </a:lnTo>
                  <a:lnTo>
                    <a:pt x="5804211" y="365902"/>
                  </a:lnTo>
                  <a:lnTo>
                    <a:pt x="5769397" y="335167"/>
                  </a:lnTo>
                  <a:lnTo>
                    <a:pt x="5733173" y="306537"/>
                  </a:lnTo>
                  <a:lnTo>
                    <a:pt x="5695539" y="280013"/>
                  </a:lnTo>
                  <a:lnTo>
                    <a:pt x="5656497" y="255596"/>
                  </a:lnTo>
                  <a:lnTo>
                    <a:pt x="5616050" y="233288"/>
                  </a:lnTo>
                  <a:lnTo>
                    <a:pt x="5574200" y="213092"/>
                  </a:lnTo>
                  <a:lnTo>
                    <a:pt x="5530948" y="195009"/>
                  </a:lnTo>
                  <a:lnTo>
                    <a:pt x="5486296" y="179040"/>
                  </a:lnTo>
                  <a:lnTo>
                    <a:pt x="5440247" y="165187"/>
                  </a:lnTo>
                  <a:lnTo>
                    <a:pt x="5392801" y="153453"/>
                  </a:lnTo>
                  <a:lnTo>
                    <a:pt x="5343962" y="143839"/>
                  </a:lnTo>
                  <a:lnTo>
                    <a:pt x="5293730" y="136347"/>
                  </a:lnTo>
                  <a:lnTo>
                    <a:pt x="5242109" y="130978"/>
                  </a:lnTo>
                  <a:lnTo>
                    <a:pt x="5190655" y="129930"/>
                  </a:lnTo>
                  <a:lnTo>
                    <a:pt x="5141853" y="135239"/>
                  </a:lnTo>
                  <a:lnTo>
                    <a:pt x="5095570" y="146526"/>
                  </a:lnTo>
                  <a:lnTo>
                    <a:pt x="5051675" y="163417"/>
                  </a:lnTo>
                  <a:lnTo>
                    <a:pt x="5010033" y="185533"/>
                  </a:lnTo>
                  <a:lnTo>
                    <a:pt x="4970512" y="212500"/>
                  </a:lnTo>
                  <a:lnTo>
                    <a:pt x="4932979" y="243939"/>
                  </a:lnTo>
                  <a:lnTo>
                    <a:pt x="4897302" y="279476"/>
                  </a:lnTo>
                  <a:lnTo>
                    <a:pt x="4862278" y="319748"/>
                  </a:lnTo>
                  <a:lnTo>
                    <a:pt x="4830204" y="361706"/>
                  </a:lnTo>
                  <a:lnTo>
                    <a:pt x="4800840" y="405206"/>
                  </a:lnTo>
                  <a:lnTo>
                    <a:pt x="4773950" y="450102"/>
                  </a:lnTo>
                  <a:lnTo>
                    <a:pt x="4749294" y="496251"/>
                  </a:lnTo>
                  <a:lnTo>
                    <a:pt x="4726635" y="543507"/>
                  </a:lnTo>
                  <a:lnTo>
                    <a:pt x="4705733" y="591727"/>
                  </a:lnTo>
                  <a:lnTo>
                    <a:pt x="4686352" y="640766"/>
                  </a:lnTo>
                  <a:lnTo>
                    <a:pt x="4668252" y="690479"/>
                  </a:lnTo>
                  <a:lnTo>
                    <a:pt x="4651127" y="741597"/>
                  </a:lnTo>
                  <a:lnTo>
                    <a:pt x="4634699" y="793068"/>
                  </a:lnTo>
                  <a:lnTo>
                    <a:pt x="4617880" y="844617"/>
                  </a:lnTo>
                  <a:lnTo>
                    <a:pt x="4599584" y="895970"/>
                  </a:lnTo>
                  <a:lnTo>
                    <a:pt x="4600442" y="888944"/>
                  </a:lnTo>
                  <a:lnTo>
                    <a:pt x="4601783" y="881950"/>
                  </a:lnTo>
                  <a:lnTo>
                    <a:pt x="4603516" y="824078"/>
                  </a:lnTo>
                  <a:lnTo>
                    <a:pt x="4603160" y="773559"/>
                  </a:lnTo>
                  <a:lnTo>
                    <a:pt x="4600847" y="723381"/>
                  </a:lnTo>
                  <a:lnTo>
                    <a:pt x="4596393" y="673584"/>
                  </a:lnTo>
                  <a:lnTo>
                    <a:pt x="4589617" y="624206"/>
                  </a:lnTo>
                  <a:lnTo>
                    <a:pt x="4580335" y="575285"/>
                  </a:lnTo>
                  <a:lnTo>
                    <a:pt x="4568366" y="526858"/>
                  </a:lnTo>
                  <a:lnTo>
                    <a:pt x="4553527" y="478965"/>
                  </a:lnTo>
                  <a:lnTo>
                    <a:pt x="4535635" y="431642"/>
                  </a:lnTo>
                  <a:lnTo>
                    <a:pt x="4514508" y="384928"/>
                  </a:lnTo>
                  <a:lnTo>
                    <a:pt x="4490030" y="339246"/>
                  </a:lnTo>
                  <a:lnTo>
                    <a:pt x="4463133" y="296754"/>
                  </a:lnTo>
                  <a:lnTo>
                    <a:pt x="4433873" y="257394"/>
                  </a:lnTo>
                  <a:lnTo>
                    <a:pt x="4402310" y="221104"/>
                  </a:lnTo>
                  <a:lnTo>
                    <a:pt x="4368500" y="187824"/>
                  </a:lnTo>
                  <a:lnTo>
                    <a:pt x="4332503" y="157495"/>
                  </a:lnTo>
                  <a:lnTo>
                    <a:pt x="4294377" y="130057"/>
                  </a:lnTo>
                  <a:lnTo>
                    <a:pt x="4254179" y="105449"/>
                  </a:lnTo>
                  <a:lnTo>
                    <a:pt x="4211968" y="83611"/>
                  </a:lnTo>
                  <a:lnTo>
                    <a:pt x="4167802" y="64483"/>
                  </a:lnTo>
                  <a:lnTo>
                    <a:pt x="4121739" y="48006"/>
                  </a:lnTo>
                  <a:lnTo>
                    <a:pt x="4073838" y="34119"/>
                  </a:lnTo>
                  <a:lnTo>
                    <a:pt x="4024156" y="22761"/>
                  </a:lnTo>
                  <a:lnTo>
                    <a:pt x="3971481" y="13398"/>
                  </a:lnTo>
                  <a:lnTo>
                    <a:pt x="3919508" y="6502"/>
                  </a:lnTo>
                  <a:lnTo>
                    <a:pt x="3868229" y="2046"/>
                  </a:lnTo>
                  <a:lnTo>
                    <a:pt x="3817638" y="0"/>
                  </a:lnTo>
                  <a:close/>
                </a:path>
              </a:pathLst>
            </a:custGeom>
            <a:solidFill>
              <a:srgbClr val="FABA63"/>
            </a:solidFill>
          </p:spPr>
          <p:txBody>
            <a:bodyPr wrap="square" lIns="0" tIns="0" rIns="0" bIns="0" rtlCol="0"/>
            <a:lstStyle/>
            <a:p>
              <a:endParaRPr/>
            </a:p>
          </p:txBody>
        </p:sp>
      </p:grpSp>
      <p:sp>
        <p:nvSpPr>
          <p:cNvPr id="9" name="object 9"/>
          <p:cNvSpPr/>
          <p:nvPr/>
        </p:nvSpPr>
        <p:spPr>
          <a:xfrm>
            <a:off x="18068847" y="9352689"/>
            <a:ext cx="2035810" cy="1076325"/>
          </a:xfrm>
          <a:custGeom>
            <a:avLst/>
            <a:gdLst/>
            <a:ahLst/>
            <a:cxnLst/>
            <a:rect l="l" t="t" r="r" b="b"/>
            <a:pathLst>
              <a:path w="2035809" h="1076325">
                <a:moveTo>
                  <a:pt x="2035253" y="0"/>
                </a:moveTo>
                <a:lnTo>
                  <a:pt x="1878958" y="2850"/>
                </a:lnTo>
                <a:lnTo>
                  <a:pt x="1574261" y="9403"/>
                </a:lnTo>
                <a:lnTo>
                  <a:pt x="1269565" y="17350"/>
                </a:lnTo>
                <a:lnTo>
                  <a:pt x="1015653" y="25109"/>
                </a:lnTo>
                <a:lnTo>
                  <a:pt x="761741" y="33962"/>
                </a:lnTo>
                <a:lnTo>
                  <a:pt x="507829" y="43967"/>
                </a:lnTo>
                <a:lnTo>
                  <a:pt x="253915" y="55182"/>
                </a:lnTo>
                <a:lnTo>
                  <a:pt x="0" y="67662"/>
                </a:lnTo>
                <a:lnTo>
                  <a:pt x="26407" y="1076312"/>
                </a:lnTo>
                <a:lnTo>
                  <a:pt x="96290" y="1074693"/>
                </a:lnTo>
                <a:lnTo>
                  <a:pt x="118656" y="1073809"/>
                </a:lnTo>
                <a:lnTo>
                  <a:pt x="270342" y="1066132"/>
                </a:lnTo>
                <a:lnTo>
                  <a:pt x="877035" y="1033418"/>
                </a:lnTo>
                <a:lnTo>
                  <a:pt x="1129846" y="1020619"/>
                </a:lnTo>
                <a:lnTo>
                  <a:pt x="1281552" y="1013677"/>
                </a:lnTo>
                <a:lnTo>
                  <a:pt x="1433277" y="1007495"/>
                </a:lnTo>
                <a:lnTo>
                  <a:pt x="1534441" y="1003879"/>
                </a:lnTo>
                <a:lnTo>
                  <a:pt x="1635617" y="1000727"/>
                </a:lnTo>
                <a:lnTo>
                  <a:pt x="1736944" y="998097"/>
                </a:lnTo>
                <a:lnTo>
                  <a:pt x="1838424" y="996063"/>
                </a:lnTo>
                <a:lnTo>
                  <a:pt x="1939918" y="994571"/>
                </a:lnTo>
                <a:lnTo>
                  <a:pt x="2035253" y="993602"/>
                </a:lnTo>
                <a:lnTo>
                  <a:pt x="2035253" y="0"/>
                </a:lnTo>
                <a:close/>
              </a:path>
            </a:pathLst>
          </a:custGeom>
          <a:solidFill>
            <a:srgbClr val="EF796A"/>
          </a:solidFill>
        </p:spPr>
        <p:txBody>
          <a:bodyPr wrap="square" lIns="0" tIns="0" rIns="0" bIns="0" rtlCol="0"/>
          <a:lstStyle/>
          <a:p>
            <a:endParaRPr/>
          </a:p>
        </p:txBody>
      </p:sp>
      <p:sp>
        <p:nvSpPr>
          <p:cNvPr id="10" name="object 10"/>
          <p:cNvSpPr txBox="1"/>
          <p:nvPr/>
        </p:nvSpPr>
        <p:spPr>
          <a:xfrm>
            <a:off x="1130443" y="9972699"/>
            <a:ext cx="7215505" cy="628650"/>
          </a:xfrm>
          <a:prstGeom prst="rect">
            <a:avLst/>
          </a:prstGeom>
        </p:spPr>
        <p:txBody>
          <a:bodyPr vert="horz" wrap="square" lIns="0" tIns="11430" rIns="0" bIns="0" rtlCol="0">
            <a:spAutoFit/>
          </a:bodyPr>
          <a:lstStyle/>
          <a:p>
            <a:pPr marL="12700" marR="5080">
              <a:lnSpc>
                <a:spcPct val="101499"/>
              </a:lnSpc>
              <a:spcBef>
                <a:spcPts val="90"/>
              </a:spcBef>
            </a:pPr>
            <a:r>
              <a:rPr sz="1950" i="1" spc="-50" dirty="0">
                <a:latin typeface="Arial"/>
                <a:cs typeface="Arial"/>
              </a:rPr>
              <a:t>Microplastica</a:t>
            </a:r>
            <a:r>
              <a:rPr sz="1950" i="1" spc="-85" dirty="0">
                <a:latin typeface="Arial"/>
                <a:cs typeface="Arial"/>
              </a:rPr>
              <a:t> </a:t>
            </a:r>
            <a:r>
              <a:rPr sz="1950" i="1" dirty="0">
                <a:latin typeface="Arial"/>
                <a:cs typeface="Arial"/>
              </a:rPr>
              <a:t>ritrovata</a:t>
            </a:r>
            <a:r>
              <a:rPr sz="1950" i="1" spc="-90" dirty="0">
                <a:latin typeface="Arial"/>
                <a:cs typeface="Arial"/>
              </a:rPr>
              <a:t> </a:t>
            </a:r>
            <a:r>
              <a:rPr sz="1950" i="1" spc="-20" dirty="0">
                <a:latin typeface="Arial"/>
                <a:cs typeface="Arial"/>
              </a:rPr>
              <a:t>all’interno</a:t>
            </a:r>
            <a:r>
              <a:rPr sz="1950" i="1" spc="-75" dirty="0">
                <a:latin typeface="Arial"/>
                <a:cs typeface="Arial"/>
              </a:rPr>
              <a:t> </a:t>
            </a:r>
            <a:r>
              <a:rPr sz="1950" i="1" spc="-70" dirty="0">
                <a:latin typeface="Arial"/>
                <a:cs typeface="Arial"/>
              </a:rPr>
              <a:t>dei</a:t>
            </a:r>
            <a:r>
              <a:rPr sz="1950" i="1" spc="-65" dirty="0">
                <a:latin typeface="Arial"/>
                <a:cs typeface="Arial"/>
              </a:rPr>
              <a:t> </a:t>
            </a:r>
            <a:r>
              <a:rPr sz="1950" i="1" spc="-20" dirty="0">
                <a:latin typeface="Arial"/>
                <a:cs typeface="Arial"/>
              </a:rPr>
              <a:t>tessuti</a:t>
            </a:r>
            <a:r>
              <a:rPr sz="1950" i="1" spc="-80" dirty="0">
                <a:latin typeface="Arial"/>
                <a:cs typeface="Arial"/>
              </a:rPr>
              <a:t> </a:t>
            </a:r>
            <a:r>
              <a:rPr sz="1950" i="1" dirty="0">
                <a:latin typeface="Arial"/>
                <a:cs typeface="Arial"/>
              </a:rPr>
              <a:t>di</a:t>
            </a:r>
            <a:r>
              <a:rPr sz="1950" i="1" spc="-75" dirty="0">
                <a:latin typeface="Arial"/>
                <a:cs typeface="Arial"/>
              </a:rPr>
              <a:t> </a:t>
            </a:r>
            <a:r>
              <a:rPr sz="1950" i="1" spc="-30" dirty="0">
                <a:latin typeface="Arial"/>
                <a:cs typeface="Arial"/>
              </a:rPr>
              <a:t>un</a:t>
            </a:r>
            <a:r>
              <a:rPr sz="1950" i="1" spc="-80" dirty="0">
                <a:latin typeface="Arial"/>
                <a:cs typeface="Arial"/>
              </a:rPr>
              <a:t> </a:t>
            </a:r>
            <a:r>
              <a:rPr sz="1950" i="1" spc="-10" dirty="0">
                <a:latin typeface="Arial"/>
                <a:cs typeface="Arial"/>
              </a:rPr>
              <a:t>microscopico </a:t>
            </a:r>
            <a:r>
              <a:rPr sz="1950" i="1" spc="-60" dirty="0">
                <a:latin typeface="Arial"/>
                <a:cs typeface="Arial"/>
              </a:rPr>
              <a:t>pesciolino</a:t>
            </a:r>
            <a:r>
              <a:rPr sz="1950" i="1" spc="-75" dirty="0">
                <a:latin typeface="Arial"/>
                <a:cs typeface="Arial"/>
              </a:rPr>
              <a:t> </a:t>
            </a:r>
            <a:r>
              <a:rPr sz="1950" i="1" spc="-25" dirty="0">
                <a:latin typeface="Arial"/>
                <a:cs typeface="Arial"/>
              </a:rPr>
              <a:t>dal</a:t>
            </a:r>
            <a:r>
              <a:rPr sz="1950" i="1" spc="-65" dirty="0">
                <a:latin typeface="Arial"/>
                <a:cs typeface="Arial"/>
              </a:rPr>
              <a:t> </a:t>
            </a:r>
            <a:r>
              <a:rPr sz="1950" i="1" spc="-30" dirty="0">
                <a:latin typeface="Arial"/>
                <a:cs typeface="Arial"/>
              </a:rPr>
              <a:t>ricercatore</a:t>
            </a:r>
            <a:r>
              <a:rPr sz="1950" i="1" spc="-60" dirty="0">
                <a:latin typeface="Arial"/>
                <a:cs typeface="Arial"/>
              </a:rPr>
              <a:t> </a:t>
            </a:r>
            <a:r>
              <a:rPr sz="1950" i="1" spc="-105" dirty="0">
                <a:latin typeface="Arial"/>
                <a:cs typeface="Arial"/>
              </a:rPr>
              <a:t>Mohamed</a:t>
            </a:r>
            <a:r>
              <a:rPr sz="1950" i="1" spc="-50" dirty="0">
                <a:latin typeface="Arial"/>
                <a:cs typeface="Arial"/>
              </a:rPr>
              <a:t> </a:t>
            </a:r>
            <a:r>
              <a:rPr sz="1950" i="1" spc="-70" dirty="0">
                <a:latin typeface="Arial"/>
                <a:cs typeface="Arial"/>
              </a:rPr>
              <a:t>Banni</a:t>
            </a:r>
            <a:r>
              <a:rPr sz="1950" i="1" spc="-65" dirty="0">
                <a:latin typeface="Arial"/>
                <a:cs typeface="Arial"/>
              </a:rPr>
              <a:t> </a:t>
            </a:r>
            <a:r>
              <a:rPr sz="1950" i="1" spc="-30" dirty="0">
                <a:latin typeface="Arial"/>
                <a:cs typeface="Arial"/>
              </a:rPr>
              <a:t>dell’Università</a:t>
            </a:r>
            <a:r>
              <a:rPr sz="1950" i="1" spc="-60" dirty="0">
                <a:latin typeface="Arial"/>
                <a:cs typeface="Arial"/>
              </a:rPr>
              <a:t> </a:t>
            </a:r>
            <a:r>
              <a:rPr sz="1950" i="1" dirty="0">
                <a:latin typeface="Arial"/>
                <a:cs typeface="Arial"/>
              </a:rPr>
              <a:t>di</a:t>
            </a:r>
            <a:r>
              <a:rPr sz="1950" i="1" spc="-60" dirty="0">
                <a:latin typeface="Arial"/>
                <a:cs typeface="Arial"/>
              </a:rPr>
              <a:t> </a:t>
            </a:r>
            <a:r>
              <a:rPr sz="1950" i="1" spc="-25" dirty="0">
                <a:latin typeface="Arial"/>
                <a:cs typeface="Arial"/>
              </a:rPr>
              <a:t>Monastir.</a:t>
            </a:r>
            <a:endParaRPr sz="1950" dirty="0">
              <a:latin typeface="Arial"/>
              <a:cs typeface="Arial"/>
            </a:endParaRPr>
          </a:p>
        </p:txBody>
      </p:sp>
      <p:sp>
        <p:nvSpPr>
          <p:cNvPr id="11" name="object 11"/>
          <p:cNvSpPr txBox="1">
            <a:spLocks noGrp="1"/>
          </p:cNvSpPr>
          <p:nvPr>
            <p:ph type="sldNum" sz="quarter" idx="7"/>
          </p:nvPr>
        </p:nvSpPr>
        <p:spPr>
          <a:prstGeom prst="rect">
            <a:avLst/>
          </a:prstGeom>
        </p:spPr>
        <p:txBody>
          <a:bodyPr vert="horz" wrap="square" lIns="0" tIns="8255" rIns="0" bIns="0" rtlCol="0">
            <a:spAutoFit/>
          </a:bodyPr>
          <a:lstStyle/>
          <a:p>
            <a:pPr marL="38100">
              <a:lnSpc>
                <a:spcPct val="100000"/>
              </a:lnSpc>
              <a:spcBef>
                <a:spcPts val="65"/>
              </a:spcBef>
            </a:pPr>
            <a:fld id="{81D60167-4931-47E6-BA6A-407CBD079E47}" type="slidenum">
              <a:rPr spc="-25" dirty="0"/>
              <a:t>8</a:t>
            </a:fld>
            <a:endParaRPr spc="-25" dirty="0"/>
          </a:p>
        </p:txBody>
      </p:sp>
      <p:pic>
        <p:nvPicPr>
          <p:cNvPr id="12" name="Immagine 11" descr="Piccoli pezzi di plastica sulla spiaggia"/>
          <p:cNvPicPr/>
          <p:nvPr/>
        </p:nvPicPr>
        <p:blipFill>
          <a:blip r:embed="rId4"/>
          <a:srcRect/>
          <a:stretch>
            <a:fillRect/>
          </a:stretch>
        </p:blipFill>
        <p:spPr bwMode="auto">
          <a:xfrm>
            <a:off x="10672039" y="4034634"/>
            <a:ext cx="2876550" cy="2876550"/>
          </a:xfrm>
          <a:prstGeom prst="rect">
            <a:avLst/>
          </a:prstGeom>
          <a:noFill/>
          <a:ln w="9525">
            <a:noFill/>
            <a:miter lim="800000"/>
            <a:headEnd/>
            <a:tailEnd/>
          </a:ln>
        </p:spPr>
      </p:pic>
      <p:pic>
        <p:nvPicPr>
          <p:cNvPr id="14" name="Immagine 13" descr="Researchers Find Micro And Nanoplastics in Human Tissues"/>
          <p:cNvPicPr/>
          <p:nvPr/>
        </p:nvPicPr>
        <p:blipFill>
          <a:blip r:embed="rId5"/>
          <a:srcRect/>
          <a:stretch>
            <a:fillRect/>
          </a:stretch>
        </p:blipFill>
        <p:spPr bwMode="auto">
          <a:xfrm>
            <a:off x="14942277" y="4443042"/>
            <a:ext cx="3683635" cy="1927225"/>
          </a:xfrm>
          <a:prstGeom prst="rect">
            <a:avLst/>
          </a:prstGeom>
          <a:noFill/>
          <a:ln w="9525">
            <a:noFill/>
            <a:miter lim="800000"/>
            <a:headEnd/>
            <a:tailEnd/>
          </a:ln>
        </p:spPr>
      </p:pic>
      <p:sp>
        <p:nvSpPr>
          <p:cNvPr id="16" name="Rettangolo 15"/>
          <p:cNvSpPr/>
          <p:nvPr/>
        </p:nvSpPr>
        <p:spPr>
          <a:xfrm>
            <a:off x="8759172" y="7926339"/>
            <a:ext cx="10052050" cy="3195555"/>
          </a:xfrm>
          <a:prstGeom prst="rect">
            <a:avLst/>
          </a:prstGeom>
        </p:spPr>
        <p:txBody>
          <a:bodyPr>
            <a:spAutoFit/>
          </a:bodyPr>
          <a:lstStyle/>
          <a:p>
            <a:pPr marL="914400">
              <a:lnSpc>
                <a:spcPct val="150000"/>
              </a:lnSpc>
              <a:spcAft>
                <a:spcPts val="0"/>
              </a:spcAft>
            </a:pPr>
            <a:r>
              <a:rPr lang="it-IT" sz="3450" u="sng" dirty="0">
                <a:latin typeface="+mn-lt"/>
                <a:cs typeface="Arial"/>
              </a:rPr>
              <a:t>QUANTE MICROPLASTICHE CI SONO NEGLI OCEANI?  </a:t>
            </a:r>
          </a:p>
          <a:p>
            <a:pPr marL="914400">
              <a:lnSpc>
                <a:spcPct val="150000"/>
              </a:lnSpc>
              <a:spcAft>
                <a:spcPts val="0"/>
              </a:spcAft>
            </a:pPr>
            <a:r>
              <a:rPr lang="it-IT" sz="3450" dirty="0">
                <a:latin typeface="+mn-lt"/>
                <a:cs typeface="Arial"/>
              </a:rPr>
              <a:t>«51mila miliardi di particelle di microplastica 500 volte di più delle stelle del cielo»</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20104100" cy="11308715"/>
          </a:xfrm>
          <a:custGeom>
            <a:avLst/>
            <a:gdLst/>
            <a:ahLst/>
            <a:cxnLst/>
            <a:rect l="l" t="t" r="r" b="b"/>
            <a:pathLst>
              <a:path w="20104100" h="11308715">
                <a:moveTo>
                  <a:pt x="20104100" y="0"/>
                </a:moveTo>
                <a:lnTo>
                  <a:pt x="0" y="0"/>
                </a:lnTo>
                <a:lnTo>
                  <a:pt x="0" y="11308556"/>
                </a:lnTo>
                <a:lnTo>
                  <a:pt x="20104100" y="11308556"/>
                </a:lnTo>
                <a:lnTo>
                  <a:pt x="20104100" y="0"/>
                </a:lnTo>
                <a:close/>
              </a:path>
            </a:pathLst>
          </a:custGeom>
          <a:solidFill>
            <a:srgbClr val="812628">
              <a:alpha val="96998"/>
            </a:srgbClr>
          </a:solidFill>
        </p:spPr>
        <p:txBody>
          <a:bodyPr wrap="square" lIns="0" tIns="0" rIns="0" bIns="0" rtlCol="0"/>
          <a:lstStyle/>
          <a:p>
            <a:endParaRPr/>
          </a:p>
        </p:txBody>
      </p:sp>
      <p:pic>
        <p:nvPicPr>
          <p:cNvPr id="3" name="object 3"/>
          <p:cNvPicPr/>
          <p:nvPr/>
        </p:nvPicPr>
        <p:blipFill>
          <a:blip r:embed="rId2" cstate="print"/>
          <a:stretch>
            <a:fillRect/>
          </a:stretch>
        </p:blipFill>
        <p:spPr>
          <a:xfrm>
            <a:off x="2205074" y="6340047"/>
            <a:ext cx="3799664" cy="4005354"/>
          </a:xfrm>
          <a:prstGeom prst="rect">
            <a:avLst/>
          </a:prstGeom>
        </p:spPr>
      </p:pic>
      <p:pic>
        <p:nvPicPr>
          <p:cNvPr id="4" name="object 4"/>
          <p:cNvPicPr/>
          <p:nvPr/>
        </p:nvPicPr>
        <p:blipFill>
          <a:blip r:embed="rId3" cstate="print"/>
          <a:stretch>
            <a:fillRect/>
          </a:stretch>
        </p:blipFill>
        <p:spPr>
          <a:xfrm>
            <a:off x="8115110" y="6265840"/>
            <a:ext cx="3799679" cy="4005354"/>
          </a:xfrm>
          <a:prstGeom prst="rect">
            <a:avLst/>
          </a:prstGeom>
        </p:spPr>
      </p:pic>
      <p:grpSp>
        <p:nvGrpSpPr>
          <p:cNvPr id="5" name="object 5"/>
          <p:cNvGrpSpPr/>
          <p:nvPr/>
        </p:nvGrpSpPr>
        <p:grpSpPr>
          <a:xfrm>
            <a:off x="14025154" y="6309679"/>
            <a:ext cx="3688079" cy="3887470"/>
            <a:chOff x="14025154" y="6309679"/>
            <a:chExt cx="3688079" cy="3887470"/>
          </a:xfrm>
        </p:grpSpPr>
        <p:sp>
          <p:nvSpPr>
            <p:cNvPr id="6" name="object 6"/>
            <p:cNvSpPr/>
            <p:nvPr/>
          </p:nvSpPr>
          <p:spPr>
            <a:xfrm>
              <a:off x="14025154" y="6309679"/>
              <a:ext cx="3688079" cy="3887470"/>
            </a:xfrm>
            <a:custGeom>
              <a:avLst/>
              <a:gdLst/>
              <a:ahLst/>
              <a:cxnLst/>
              <a:rect l="l" t="t" r="r" b="b"/>
              <a:pathLst>
                <a:path w="3688080" h="3887470">
                  <a:moveTo>
                    <a:pt x="3475663" y="0"/>
                  </a:moveTo>
                  <a:lnTo>
                    <a:pt x="212035" y="0"/>
                  </a:lnTo>
                  <a:lnTo>
                    <a:pt x="163416" y="5599"/>
                  </a:lnTo>
                  <a:lnTo>
                    <a:pt x="118786" y="21551"/>
                  </a:lnTo>
                  <a:lnTo>
                    <a:pt x="79417" y="46581"/>
                  </a:lnTo>
                  <a:lnTo>
                    <a:pt x="46581" y="79417"/>
                  </a:lnTo>
                  <a:lnTo>
                    <a:pt x="21551" y="118786"/>
                  </a:lnTo>
                  <a:lnTo>
                    <a:pt x="5599" y="163416"/>
                  </a:lnTo>
                  <a:lnTo>
                    <a:pt x="0" y="212035"/>
                  </a:lnTo>
                  <a:lnTo>
                    <a:pt x="0" y="3675280"/>
                  </a:lnTo>
                  <a:lnTo>
                    <a:pt x="5599" y="3723899"/>
                  </a:lnTo>
                  <a:lnTo>
                    <a:pt x="21551" y="3768529"/>
                  </a:lnTo>
                  <a:lnTo>
                    <a:pt x="46581" y="3807899"/>
                  </a:lnTo>
                  <a:lnTo>
                    <a:pt x="79417" y="3840735"/>
                  </a:lnTo>
                  <a:lnTo>
                    <a:pt x="118786" y="3865765"/>
                  </a:lnTo>
                  <a:lnTo>
                    <a:pt x="163416" y="3881716"/>
                  </a:lnTo>
                  <a:lnTo>
                    <a:pt x="212035" y="3887316"/>
                  </a:lnTo>
                  <a:lnTo>
                    <a:pt x="3475663" y="3887316"/>
                  </a:lnTo>
                  <a:lnTo>
                    <a:pt x="3524282" y="3881716"/>
                  </a:lnTo>
                  <a:lnTo>
                    <a:pt x="3568912" y="3865765"/>
                  </a:lnTo>
                  <a:lnTo>
                    <a:pt x="3608282" y="3840735"/>
                  </a:lnTo>
                  <a:lnTo>
                    <a:pt x="3641118" y="3807899"/>
                  </a:lnTo>
                  <a:lnTo>
                    <a:pt x="3666148" y="3768529"/>
                  </a:lnTo>
                  <a:lnTo>
                    <a:pt x="3682099" y="3723899"/>
                  </a:lnTo>
                  <a:lnTo>
                    <a:pt x="3687699" y="3675280"/>
                  </a:lnTo>
                  <a:lnTo>
                    <a:pt x="3687699" y="212035"/>
                  </a:lnTo>
                  <a:lnTo>
                    <a:pt x="3682099" y="163416"/>
                  </a:lnTo>
                  <a:lnTo>
                    <a:pt x="3666148" y="118786"/>
                  </a:lnTo>
                  <a:lnTo>
                    <a:pt x="3641118" y="79417"/>
                  </a:lnTo>
                  <a:lnTo>
                    <a:pt x="3608282" y="46581"/>
                  </a:lnTo>
                  <a:lnTo>
                    <a:pt x="3568912" y="21551"/>
                  </a:lnTo>
                  <a:lnTo>
                    <a:pt x="3524282" y="5599"/>
                  </a:lnTo>
                  <a:lnTo>
                    <a:pt x="3475663" y="0"/>
                  </a:lnTo>
                  <a:close/>
                </a:path>
              </a:pathLst>
            </a:custGeom>
            <a:solidFill>
              <a:srgbClr val="F3B68C"/>
            </a:solidFill>
          </p:spPr>
          <p:txBody>
            <a:bodyPr wrap="square" lIns="0" tIns="0" rIns="0" bIns="0" rtlCol="0"/>
            <a:lstStyle/>
            <a:p>
              <a:endParaRPr/>
            </a:p>
          </p:txBody>
        </p:sp>
        <p:pic>
          <p:nvPicPr>
            <p:cNvPr id="7" name="object 7"/>
            <p:cNvPicPr/>
            <p:nvPr/>
          </p:nvPicPr>
          <p:blipFill>
            <a:blip r:embed="rId4" cstate="print"/>
            <a:stretch>
              <a:fillRect/>
            </a:stretch>
          </p:blipFill>
          <p:spPr>
            <a:xfrm>
              <a:off x="14025154" y="8292941"/>
              <a:ext cx="3687699" cy="1904057"/>
            </a:xfrm>
            <a:prstGeom prst="rect">
              <a:avLst/>
            </a:prstGeom>
          </p:spPr>
        </p:pic>
        <p:pic>
          <p:nvPicPr>
            <p:cNvPr id="8" name="object 8"/>
            <p:cNvPicPr/>
            <p:nvPr/>
          </p:nvPicPr>
          <p:blipFill>
            <a:blip r:embed="rId5" cstate="print"/>
            <a:stretch>
              <a:fillRect/>
            </a:stretch>
          </p:blipFill>
          <p:spPr>
            <a:xfrm>
              <a:off x="14025154" y="6309682"/>
              <a:ext cx="3687699" cy="2037110"/>
            </a:xfrm>
            <a:prstGeom prst="rect">
              <a:avLst/>
            </a:prstGeom>
          </p:spPr>
        </p:pic>
      </p:grpSp>
      <p:sp>
        <p:nvSpPr>
          <p:cNvPr id="9" name="object 9"/>
          <p:cNvSpPr/>
          <p:nvPr/>
        </p:nvSpPr>
        <p:spPr>
          <a:xfrm>
            <a:off x="16753465" y="0"/>
            <a:ext cx="3350895" cy="4043045"/>
          </a:xfrm>
          <a:custGeom>
            <a:avLst/>
            <a:gdLst/>
            <a:ahLst/>
            <a:cxnLst/>
            <a:rect l="l" t="t" r="r" b="b"/>
            <a:pathLst>
              <a:path w="3350894" h="4043045">
                <a:moveTo>
                  <a:pt x="3349756" y="4041574"/>
                </a:moveTo>
                <a:lnTo>
                  <a:pt x="3203462" y="4041574"/>
                </a:lnTo>
                <a:lnTo>
                  <a:pt x="3251766" y="4042487"/>
                </a:lnTo>
                <a:lnTo>
                  <a:pt x="3300467" y="4042487"/>
                </a:lnTo>
                <a:lnTo>
                  <a:pt x="3349756" y="4041574"/>
                </a:lnTo>
                <a:close/>
              </a:path>
              <a:path w="3350894" h="4043045">
                <a:moveTo>
                  <a:pt x="508221" y="0"/>
                </a:moveTo>
                <a:lnTo>
                  <a:pt x="932" y="0"/>
                </a:lnTo>
                <a:lnTo>
                  <a:pt x="540" y="19500"/>
                </a:lnTo>
                <a:lnTo>
                  <a:pt x="104" y="62184"/>
                </a:lnTo>
                <a:lnTo>
                  <a:pt x="0" y="120558"/>
                </a:lnTo>
                <a:lnTo>
                  <a:pt x="398" y="164127"/>
                </a:lnTo>
                <a:lnTo>
                  <a:pt x="461" y="171001"/>
                </a:lnTo>
                <a:lnTo>
                  <a:pt x="1282" y="214929"/>
                </a:lnTo>
                <a:lnTo>
                  <a:pt x="1403" y="221385"/>
                </a:lnTo>
                <a:lnTo>
                  <a:pt x="2818" y="271710"/>
                </a:lnTo>
                <a:lnTo>
                  <a:pt x="4700" y="321975"/>
                </a:lnTo>
                <a:lnTo>
                  <a:pt x="7282" y="375867"/>
                </a:lnTo>
                <a:lnTo>
                  <a:pt x="10483" y="429466"/>
                </a:lnTo>
                <a:lnTo>
                  <a:pt x="14297" y="482772"/>
                </a:lnTo>
                <a:lnTo>
                  <a:pt x="18723" y="535787"/>
                </a:lnTo>
                <a:lnTo>
                  <a:pt x="23757" y="588511"/>
                </a:lnTo>
                <a:lnTo>
                  <a:pt x="29395" y="640945"/>
                </a:lnTo>
                <a:lnTo>
                  <a:pt x="35635" y="693088"/>
                </a:lnTo>
                <a:lnTo>
                  <a:pt x="42474" y="744943"/>
                </a:lnTo>
                <a:lnTo>
                  <a:pt x="49907" y="796510"/>
                </a:lnTo>
                <a:lnTo>
                  <a:pt x="57933" y="847789"/>
                </a:lnTo>
                <a:lnTo>
                  <a:pt x="66547" y="898782"/>
                </a:lnTo>
                <a:lnTo>
                  <a:pt x="75747" y="949488"/>
                </a:lnTo>
                <a:lnTo>
                  <a:pt x="85529" y="999909"/>
                </a:lnTo>
                <a:lnTo>
                  <a:pt x="95891" y="1050044"/>
                </a:lnTo>
                <a:lnTo>
                  <a:pt x="106828" y="1099896"/>
                </a:lnTo>
                <a:lnTo>
                  <a:pt x="118338" y="1149465"/>
                </a:lnTo>
                <a:lnTo>
                  <a:pt x="130418" y="1198751"/>
                </a:lnTo>
                <a:lnTo>
                  <a:pt x="143065" y="1247754"/>
                </a:lnTo>
                <a:lnTo>
                  <a:pt x="156274" y="1296477"/>
                </a:lnTo>
                <a:lnTo>
                  <a:pt x="170044" y="1344919"/>
                </a:lnTo>
                <a:lnTo>
                  <a:pt x="184370" y="1393081"/>
                </a:lnTo>
                <a:lnTo>
                  <a:pt x="199250" y="1440964"/>
                </a:lnTo>
                <a:lnTo>
                  <a:pt x="214681" y="1488568"/>
                </a:lnTo>
                <a:lnTo>
                  <a:pt x="230659" y="1535894"/>
                </a:lnTo>
                <a:lnTo>
                  <a:pt x="247181" y="1582943"/>
                </a:lnTo>
                <a:lnTo>
                  <a:pt x="264243" y="1629716"/>
                </a:lnTo>
                <a:lnTo>
                  <a:pt x="281844" y="1676213"/>
                </a:lnTo>
                <a:lnTo>
                  <a:pt x="299979" y="1722435"/>
                </a:lnTo>
                <a:lnTo>
                  <a:pt x="320058" y="1771873"/>
                </a:lnTo>
                <a:lnTo>
                  <a:pt x="340626" y="1820841"/>
                </a:lnTo>
                <a:lnTo>
                  <a:pt x="361684" y="1869338"/>
                </a:lnTo>
                <a:lnTo>
                  <a:pt x="383229" y="1917366"/>
                </a:lnTo>
                <a:lnTo>
                  <a:pt x="405262" y="1964924"/>
                </a:lnTo>
                <a:lnTo>
                  <a:pt x="427781" y="2012013"/>
                </a:lnTo>
                <a:lnTo>
                  <a:pt x="450785" y="2058631"/>
                </a:lnTo>
                <a:lnTo>
                  <a:pt x="474274" y="2104780"/>
                </a:lnTo>
                <a:lnTo>
                  <a:pt x="498246" y="2150459"/>
                </a:lnTo>
                <a:lnTo>
                  <a:pt x="522619" y="2195515"/>
                </a:lnTo>
                <a:lnTo>
                  <a:pt x="547639" y="2240409"/>
                </a:lnTo>
                <a:lnTo>
                  <a:pt x="573057" y="2284679"/>
                </a:lnTo>
                <a:lnTo>
                  <a:pt x="598956" y="2328480"/>
                </a:lnTo>
                <a:lnTo>
                  <a:pt x="625334" y="2371812"/>
                </a:lnTo>
                <a:lnTo>
                  <a:pt x="652190" y="2414674"/>
                </a:lnTo>
                <a:lnTo>
                  <a:pt x="679525" y="2457068"/>
                </a:lnTo>
                <a:lnTo>
                  <a:pt x="707336" y="2498991"/>
                </a:lnTo>
                <a:lnTo>
                  <a:pt x="735623" y="2540446"/>
                </a:lnTo>
                <a:lnTo>
                  <a:pt x="764456" y="2581530"/>
                </a:lnTo>
                <a:lnTo>
                  <a:pt x="793621" y="2621948"/>
                </a:lnTo>
                <a:lnTo>
                  <a:pt x="823331" y="2661996"/>
                </a:lnTo>
                <a:lnTo>
                  <a:pt x="853513" y="2701575"/>
                </a:lnTo>
                <a:lnTo>
                  <a:pt x="884167" y="2740684"/>
                </a:lnTo>
                <a:lnTo>
                  <a:pt x="915292" y="2779325"/>
                </a:lnTo>
                <a:lnTo>
                  <a:pt x="946887" y="2817497"/>
                </a:lnTo>
                <a:lnTo>
                  <a:pt x="978951" y="2855201"/>
                </a:lnTo>
                <a:lnTo>
                  <a:pt x="1011483" y="2892435"/>
                </a:lnTo>
                <a:lnTo>
                  <a:pt x="1044483" y="2929202"/>
                </a:lnTo>
                <a:lnTo>
                  <a:pt x="1077949" y="2965499"/>
                </a:lnTo>
                <a:lnTo>
                  <a:pt x="1111881" y="3001328"/>
                </a:lnTo>
                <a:lnTo>
                  <a:pt x="1148488" y="3039111"/>
                </a:lnTo>
                <a:lnTo>
                  <a:pt x="1185425" y="3076508"/>
                </a:lnTo>
                <a:lnTo>
                  <a:pt x="1222693" y="3113490"/>
                </a:lnTo>
                <a:lnTo>
                  <a:pt x="1260299" y="3150033"/>
                </a:lnTo>
                <a:lnTo>
                  <a:pt x="1298247" y="3186109"/>
                </a:lnTo>
                <a:lnTo>
                  <a:pt x="1336539" y="3221693"/>
                </a:lnTo>
                <a:lnTo>
                  <a:pt x="1375182" y="3256759"/>
                </a:lnTo>
                <a:lnTo>
                  <a:pt x="1414179" y="3291280"/>
                </a:lnTo>
                <a:lnTo>
                  <a:pt x="1453534" y="3325231"/>
                </a:lnTo>
                <a:lnTo>
                  <a:pt x="1493251" y="3358584"/>
                </a:lnTo>
                <a:lnTo>
                  <a:pt x="1532540" y="3390333"/>
                </a:lnTo>
                <a:lnTo>
                  <a:pt x="1572465" y="3421140"/>
                </a:lnTo>
                <a:lnTo>
                  <a:pt x="1612948" y="3451105"/>
                </a:lnTo>
                <a:lnTo>
                  <a:pt x="1653912" y="3480330"/>
                </a:lnTo>
                <a:lnTo>
                  <a:pt x="1695277" y="3508916"/>
                </a:lnTo>
                <a:lnTo>
                  <a:pt x="1736967" y="3536962"/>
                </a:lnTo>
                <a:lnTo>
                  <a:pt x="1778902" y="3564571"/>
                </a:lnTo>
                <a:lnTo>
                  <a:pt x="1863198" y="3618880"/>
                </a:lnTo>
                <a:lnTo>
                  <a:pt x="1905729" y="3645442"/>
                </a:lnTo>
                <a:lnTo>
                  <a:pt x="1948757" y="3671162"/>
                </a:lnTo>
                <a:lnTo>
                  <a:pt x="1992251" y="3696043"/>
                </a:lnTo>
                <a:lnTo>
                  <a:pt x="2036178" y="3720086"/>
                </a:lnTo>
                <a:lnTo>
                  <a:pt x="2080507" y="3743294"/>
                </a:lnTo>
                <a:lnTo>
                  <a:pt x="2125207" y="3765667"/>
                </a:lnTo>
                <a:lnTo>
                  <a:pt x="2170246" y="3787210"/>
                </a:lnTo>
                <a:lnTo>
                  <a:pt x="2216857" y="3808771"/>
                </a:lnTo>
                <a:lnTo>
                  <a:pt x="2263686" y="3829866"/>
                </a:lnTo>
                <a:lnTo>
                  <a:pt x="2310780" y="3850347"/>
                </a:lnTo>
                <a:lnTo>
                  <a:pt x="2358191" y="3870064"/>
                </a:lnTo>
                <a:lnTo>
                  <a:pt x="2405967" y="3888868"/>
                </a:lnTo>
                <a:lnTo>
                  <a:pt x="2454157" y="3906609"/>
                </a:lnTo>
                <a:lnTo>
                  <a:pt x="2502812" y="3923137"/>
                </a:lnTo>
                <a:lnTo>
                  <a:pt x="2551980" y="3938305"/>
                </a:lnTo>
                <a:lnTo>
                  <a:pt x="2601711" y="3951962"/>
                </a:lnTo>
                <a:lnTo>
                  <a:pt x="2652054" y="3963958"/>
                </a:lnTo>
                <a:lnTo>
                  <a:pt x="2803346" y="3996329"/>
                </a:lnTo>
                <a:lnTo>
                  <a:pt x="2854069" y="4006102"/>
                </a:lnTo>
                <a:lnTo>
                  <a:pt x="2905013" y="4014935"/>
                </a:lnTo>
                <a:lnTo>
                  <a:pt x="2956221" y="4022568"/>
                </a:lnTo>
                <a:lnTo>
                  <a:pt x="3007739" y="4028742"/>
                </a:lnTo>
                <a:lnTo>
                  <a:pt x="3056154" y="4033303"/>
                </a:lnTo>
                <a:lnTo>
                  <a:pt x="3104722" y="4036961"/>
                </a:lnTo>
                <a:lnTo>
                  <a:pt x="3153441" y="4039712"/>
                </a:lnTo>
                <a:lnTo>
                  <a:pt x="3202887" y="4041574"/>
                </a:lnTo>
                <a:lnTo>
                  <a:pt x="3350633" y="4041574"/>
                </a:lnTo>
                <a:lnTo>
                  <a:pt x="3350633" y="3414991"/>
                </a:lnTo>
                <a:lnTo>
                  <a:pt x="3318894" y="3414070"/>
                </a:lnTo>
                <a:lnTo>
                  <a:pt x="3269783" y="3411863"/>
                </a:lnTo>
                <a:lnTo>
                  <a:pt x="3220854" y="3408793"/>
                </a:lnTo>
                <a:lnTo>
                  <a:pt x="3172126" y="3404778"/>
                </a:lnTo>
                <a:lnTo>
                  <a:pt x="3123618" y="3399734"/>
                </a:lnTo>
                <a:lnTo>
                  <a:pt x="3075350" y="3393576"/>
                </a:lnTo>
                <a:lnTo>
                  <a:pt x="3027339" y="3386220"/>
                </a:lnTo>
                <a:lnTo>
                  <a:pt x="2979607" y="3377582"/>
                </a:lnTo>
                <a:lnTo>
                  <a:pt x="2932171" y="3367579"/>
                </a:lnTo>
                <a:lnTo>
                  <a:pt x="2773187" y="3331640"/>
                </a:lnTo>
                <a:lnTo>
                  <a:pt x="2720475" y="3318771"/>
                </a:lnTo>
                <a:lnTo>
                  <a:pt x="2668137" y="3304893"/>
                </a:lnTo>
                <a:lnTo>
                  <a:pt x="2616314" y="3289667"/>
                </a:lnTo>
                <a:lnTo>
                  <a:pt x="2565145" y="3272754"/>
                </a:lnTo>
                <a:lnTo>
                  <a:pt x="2519628" y="3256334"/>
                </a:lnTo>
                <a:lnTo>
                  <a:pt x="2474406" y="3239119"/>
                </a:lnTo>
                <a:lnTo>
                  <a:pt x="2429540" y="3221014"/>
                </a:lnTo>
                <a:lnTo>
                  <a:pt x="2385087" y="3201923"/>
                </a:lnTo>
                <a:lnTo>
                  <a:pt x="2341108" y="3181749"/>
                </a:lnTo>
                <a:lnTo>
                  <a:pt x="2297660" y="3160398"/>
                </a:lnTo>
                <a:lnTo>
                  <a:pt x="2254804" y="3137772"/>
                </a:lnTo>
                <a:lnTo>
                  <a:pt x="2212598" y="3113777"/>
                </a:lnTo>
                <a:lnTo>
                  <a:pt x="2171101" y="3088317"/>
                </a:lnTo>
                <a:lnTo>
                  <a:pt x="2130373" y="3061295"/>
                </a:lnTo>
                <a:lnTo>
                  <a:pt x="1971585" y="2951974"/>
                </a:lnTo>
                <a:lnTo>
                  <a:pt x="1932195" y="2924129"/>
                </a:lnTo>
                <a:lnTo>
                  <a:pt x="1893111" y="2895813"/>
                </a:lnTo>
                <a:lnTo>
                  <a:pt x="1854424" y="2866891"/>
                </a:lnTo>
                <a:lnTo>
                  <a:pt x="1816224" y="2837229"/>
                </a:lnTo>
                <a:lnTo>
                  <a:pt x="1778604" y="2806695"/>
                </a:lnTo>
                <a:lnTo>
                  <a:pt x="1738328" y="2772072"/>
                </a:lnTo>
                <a:lnTo>
                  <a:pt x="1698918" y="2736053"/>
                </a:lnTo>
                <a:lnTo>
                  <a:pt x="1660301" y="2698814"/>
                </a:lnTo>
                <a:lnTo>
                  <a:pt x="1622402" y="2660531"/>
                </a:lnTo>
                <a:lnTo>
                  <a:pt x="1585147" y="2621377"/>
                </a:lnTo>
                <a:lnTo>
                  <a:pt x="1548464" y="2581530"/>
                </a:lnTo>
                <a:lnTo>
                  <a:pt x="1512277" y="2541164"/>
                </a:lnTo>
                <a:lnTo>
                  <a:pt x="1479882" y="2504242"/>
                </a:lnTo>
                <a:lnTo>
                  <a:pt x="1447852" y="2466963"/>
                </a:lnTo>
                <a:lnTo>
                  <a:pt x="1416194" y="2429321"/>
                </a:lnTo>
                <a:lnTo>
                  <a:pt x="1384912" y="2391310"/>
                </a:lnTo>
                <a:lnTo>
                  <a:pt x="1354015" y="2352924"/>
                </a:lnTo>
                <a:lnTo>
                  <a:pt x="1323507" y="2314157"/>
                </a:lnTo>
                <a:lnTo>
                  <a:pt x="1293395" y="2275004"/>
                </a:lnTo>
                <a:lnTo>
                  <a:pt x="1263685" y="2235459"/>
                </a:lnTo>
                <a:lnTo>
                  <a:pt x="1234497" y="2195669"/>
                </a:lnTo>
                <a:lnTo>
                  <a:pt x="1205498" y="2155168"/>
                </a:lnTo>
                <a:lnTo>
                  <a:pt x="1177033" y="2114411"/>
                </a:lnTo>
                <a:lnTo>
                  <a:pt x="1148996" y="2073238"/>
                </a:lnTo>
                <a:lnTo>
                  <a:pt x="1121392" y="2031643"/>
                </a:lnTo>
                <a:lnTo>
                  <a:pt x="1094227" y="1989621"/>
                </a:lnTo>
                <a:lnTo>
                  <a:pt x="1067509" y="1947166"/>
                </a:lnTo>
                <a:lnTo>
                  <a:pt x="1041243" y="1904272"/>
                </a:lnTo>
                <a:lnTo>
                  <a:pt x="1015436" y="1860934"/>
                </a:lnTo>
                <a:lnTo>
                  <a:pt x="990094" y="1817144"/>
                </a:lnTo>
                <a:lnTo>
                  <a:pt x="965223" y="1772898"/>
                </a:lnTo>
                <a:lnTo>
                  <a:pt x="940829" y="1728189"/>
                </a:lnTo>
                <a:lnTo>
                  <a:pt x="916919" y="1683012"/>
                </a:lnTo>
                <a:lnTo>
                  <a:pt x="893499" y="1637361"/>
                </a:lnTo>
                <a:lnTo>
                  <a:pt x="870574" y="1591230"/>
                </a:lnTo>
                <a:lnTo>
                  <a:pt x="848152" y="1544614"/>
                </a:lnTo>
                <a:lnTo>
                  <a:pt x="826239" y="1497505"/>
                </a:lnTo>
                <a:lnTo>
                  <a:pt x="804841" y="1449900"/>
                </a:lnTo>
                <a:lnTo>
                  <a:pt x="783964" y="1401791"/>
                </a:lnTo>
                <a:lnTo>
                  <a:pt x="763614" y="1353173"/>
                </a:lnTo>
                <a:lnTo>
                  <a:pt x="743798" y="1304039"/>
                </a:lnTo>
                <a:lnTo>
                  <a:pt x="725960" y="1257996"/>
                </a:lnTo>
                <a:lnTo>
                  <a:pt x="708764" y="1211624"/>
                </a:lnTo>
                <a:lnTo>
                  <a:pt x="692218" y="1164919"/>
                </a:lnTo>
                <a:lnTo>
                  <a:pt x="676328" y="1117876"/>
                </a:lnTo>
                <a:lnTo>
                  <a:pt x="661104" y="1070493"/>
                </a:lnTo>
                <a:lnTo>
                  <a:pt x="646551" y="1022765"/>
                </a:lnTo>
                <a:lnTo>
                  <a:pt x="632677" y="974689"/>
                </a:lnTo>
                <a:lnTo>
                  <a:pt x="619491" y="926259"/>
                </a:lnTo>
                <a:lnTo>
                  <a:pt x="606998" y="877474"/>
                </a:lnTo>
                <a:lnTo>
                  <a:pt x="595208" y="828327"/>
                </a:lnTo>
                <a:lnTo>
                  <a:pt x="584126" y="778817"/>
                </a:lnTo>
                <a:lnTo>
                  <a:pt x="573761" y="728938"/>
                </a:lnTo>
                <a:lnTo>
                  <a:pt x="564120" y="678687"/>
                </a:lnTo>
                <a:lnTo>
                  <a:pt x="555211" y="628061"/>
                </a:lnTo>
                <a:lnTo>
                  <a:pt x="547040" y="577054"/>
                </a:lnTo>
                <a:lnTo>
                  <a:pt x="539616" y="525663"/>
                </a:lnTo>
                <a:lnTo>
                  <a:pt x="532946" y="473885"/>
                </a:lnTo>
                <a:lnTo>
                  <a:pt x="527037" y="421715"/>
                </a:lnTo>
                <a:lnTo>
                  <a:pt x="521896" y="369150"/>
                </a:lnTo>
                <a:lnTo>
                  <a:pt x="517532" y="316185"/>
                </a:lnTo>
                <a:lnTo>
                  <a:pt x="514115" y="265615"/>
                </a:lnTo>
                <a:lnTo>
                  <a:pt x="511420" y="214929"/>
                </a:lnTo>
                <a:lnTo>
                  <a:pt x="509454" y="164127"/>
                </a:lnTo>
                <a:lnTo>
                  <a:pt x="508224" y="113212"/>
                </a:lnTo>
                <a:lnTo>
                  <a:pt x="507812" y="70057"/>
                </a:lnTo>
                <a:lnTo>
                  <a:pt x="507737" y="62184"/>
                </a:lnTo>
                <a:lnTo>
                  <a:pt x="507957" y="19500"/>
                </a:lnTo>
                <a:lnTo>
                  <a:pt x="508001" y="11044"/>
                </a:lnTo>
                <a:lnTo>
                  <a:pt x="508221" y="0"/>
                </a:lnTo>
                <a:close/>
              </a:path>
            </a:pathLst>
          </a:custGeom>
          <a:solidFill>
            <a:srgbClr val="A4C598"/>
          </a:solidFill>
        </p:spPr>
        <p:txBody>
          <a:bodyPr wrap="square" lIns="0" tIns="0" rIns="0" bIns="0" rtlCol="0"/>
          <a:lstStyle/>
          <a:p>
            <a:endParaRPr/>
          </a:p>
        </p:txBody>
      </p:sp>
      <p:sp>
        <p:nvSpPr>
          <p:cNvPr id="10" name="object 10"/>
          <p:cNvSpPr/>
          <p:nvPr/>
        </p:nvSpPr>
        <p:spPr>
          <a:xfrm>
            <a:off x="16068033" y="8795563"/>
            <a:ext cx="4036695" cy="2513330"/>
          </a:xfrm>
          <a:custGeom>
            <a:avLst/>
            <a:gdLst/>
            <a:ahLst/>
            <a:cxnLst/>
            <a:rect l="l" t="t" r="r" b="b"/>
            <a:pathLst>
              <a:path w="4036694" h="2513329">
                <a:moveTo>
                  <a:pt x="3838162" y="0"/>
                </a:moveTo>
                <a:lnTo>
                  <a:pt x="3788051" y="215"/>
                </a:lnTo>
                <a:lnTo>
                  <a:pt x="3747099" y="1208"/>
                </a:lnTo>
                <a:lnTo>
                  <a:pt x="3696849" y="3232"/>
                </a:lnTo>
                <a:lnTo>
                  <a:pt x="3644322" y="6127"/>
                </a:lnTo>
                <a:lnTo>
                  <a:pt x="3590515" y="9797"/>
                </a:lnTo>
                <a:lnTo>
                  <a:pt x="3536428" y="14141"/>
                </a:lnTo>
                <a:lnTo>
                  <a:pt x="3483059" y="19064"/>
                </a:lnTo>
                <a:lnTo>
                  <a:pt x="3431407" y="24465"/>
                </a:lnTo>
                <a:lnTo>
                  <a:pt x="3382472" y="30248"/>
                </a:lnTo>
                <a:lnTo>
                  <a:pt x="3337252" y="36314"/>
                </a:lnTo>
                <a:lnTo>
                  <a:pt x="3296745" y="42565"/>
                </a:lnTo>
                <a:lnTo>
                  <a:pt x="2964746" y="107540"/>
                </a:lnTo>
                <a:lnTo>
                  <a:pt x="2915657" y="120895"/>
                </a:lnTo>
                <a:lnTo>
                  <a:pt x="2759202" y="165569"/>
                </a:lnTo>
                <a:lnTo>
                  <a:pt x="2609384" y="211029"/>
                </a:lnTo>
                <a:lnTo>
                  <a:pt x="2526157" y="237878"/>
                </a:lnTo>
                <a:lnTo>
                  <a:pt x="2442941" y="267395"/>
                </a:lnTo>
                <a:lnTo>
                  <a:pt x="2392355" y="286671"/>
                </a:lnTo>
                <a:lnTo>
                  <a:pt x="2340960" y="307086"/>
                </a:lnTo>
                <a:lnTo>
                  <a:pt x="2289017" y="328510"/>
                </a:lnTo>
                <a:lnTo>
                  <a:pt x="2236788" y="350814"/>
                </a:lnTo>
                <a:lnTo>
                  <a:pt x="2184533" y="373867"/>
                </a:lnTo>
                <a:lnTo>
                  <a:pt x="2132514" y="397539"/>
                </a:lnTo>
                <a:lnTo>
                  <a:pt x="2080993" y="421700"/>
                </a:lnTo>
                <a:lnTo>
                  <a:pt x="2030230" y="446221"/>
                </a:lnTo>
                <a:lnTo>
                  <a:pt x="1980487" y="470971"/>
                </a:lnTo>
                <a:lnTo>
                  <a:pt x="1932026" y="495820"/>
                </a:lnTo>
                <a:lnTo>
                  <a:pt x="1885108" y="520638"/>
                </a:lnTo>
                <a:lnTo>
                  <a:pt x="1839993" y="545295"/>
                </a:lnTo>
                <a:lnTo>
                  <a:pt x="1796944" y="569662"/>
                </a:lnTo>
                <a:lnTo>
                  <a:pt x="1756221" y="593607"/>
                </a:lnTo>
                <a:lnTo>
                  <a:pt x="1718086" y="617002"/>
                </a:lnTo>
                <a:lnTo>
                  <a:pt x="1682801" y="639716"/>
                </a:lnTo>
                <a:lnTo>
                  <a:pt x="1650626" y="661618"/>
                </a:lnTo>
                <a:lnTo>
                  <a:pt x="1621823" y="682580"/>
                </a:lnTo>
                <a:lnTo>
                  <a:pt x="1578418" y="710941"/>
                </a:lnTo>
                <a:lnTo>
                  <a:pt x="1534597" y="740333"/>
                </a:lnTo>
                <a:lnTo>
                  <a:pt x="1490448" y="770681"/>
                </a:lnTo>
                <a:lnTo>
                  <a:pt x="1446057" y="801908"/>
                </a:lnTo>
                <a:lnTo>
                  <a:pt x="1401510" y="833939"/>
                </a:lnTo>
                <a:lnTo>
                  <a:pt x="1356893" y="866699"/>
                </a:lnTo>
                <a:lnTo>
                  <a:pt x="1312293" y="900112"/>
                </a:lnTo>
                <a:lnTo>
                  <a:pt x="1267797" y="934102"/>
                </a:lnTo>
                <a:lnTo>
                  <a:pt x="1223489" y="968593"/>
                </a:lnTo>
                <a:lnTo>
                  <a:pt x="1179458" y="1003511"/>
                </a:lnTo>
                <a:lnTo>
                  <a:pt x="1135788" y="1038778"/>
                </a:lnTo>
                <a:lnTo>
                  <a:pt x="1092567" y="1074320"/>
                </a:lnTo>
                <a:lnTo>
                  <a:pt x="1049881" y="1110061"/>
                </a:lnTo>
                <a:lnTo>
                  <a:pt x="1007815" y="1145925"/>
                </a:lnTo>
                <a:lnTo>
                  <a:pt x="966457" y="1181837"/>
                </a:lnTo>
                <a:lnTo>
                  <a:pt x="925893" y="1217721"/>
                </a:lnTo>
                <a:lnTo>
                  <a:pt x="886209" y="1253501"/>
                </a:lnTo>
                <a:lnTo>
                  <a:pt x="847491" y="1289102"/>
                </a:lnTo>
                <a:lnTo>
                  <a:pt x="809826" y="1324447"/>
                </a:lnTo>
                <a:lnTo>
                  <a:pt x="773300" y="1359462"/>
                </a:lnTo>
                <a:lnTo>
                  <a:pt x="738000" y="1394071"/>
                </a:lnTo>
                <a:lnTo>
                  <a:pt x="704011" y="1428198"/>
                </a:lnTo>
                <a:lnTo>
                  <a:pt x="671420" y="1461767"/>
                </a:lnTo>
                <a:lnTo>
                  <a:pt x="640313" y="1494702"/>
                </a:lnTo>
                <a:lnTo>
                  <a:pt x="610777" y="1526929"/>
                </a:lnTo>
                <a:lnTo>
                  <a:pt x="582898" y="1558371"/>
                </a:lnTo>
                <a:lnTo>
                  <a:pt x="556763" y="1588953"/>
                </a:lnTo>
                <a:lnTo>
                  <a:pt x="532457" y="1618599"/>
                </a:lnTo>
                <a:lnTo>
                  <a:pt x="489680" y="1674780"/>
                </a:lnTo>
                <a:lnTo>
                  <a:pt x="456666" y="1716521"/>
                </a:lnTo>
                <a:lnTo>
                  <a:pt x="423615" y="1759976"/>
                </a:lnTo>
                <a:lnTo>
                  <a:pt x="390676" y="1804892"/>
                </a:lnTo>
                <a:lnTo>
                  <a:pt x="357995" y="1851016"/>
                </a:lnTo>
                <a:lnTo>
                  <a:pt x="325720" y="1898097"/>
                </a:lnTo>
                <a:lnTo>
                  <a:pt x="293997" y="1945880"/>
                </a:lnTo>
                <a:lnTo>
                  <a:pt x="262975" y="1994115"/>
                </a:lnTo>
                <a:lnTo>
                  <a:pt x="232801" y="2042547"/>
                </a:lnTo>
                <a:lnTo>
                  <a:pt x="203621" y="2090926"/>
                </a:lnTo>
                <a:lnTo>
                  <a:pt x="175584" y="2138997"/>
                </a:lnTo>
                <a:lnTo>
                  <a:pt x="148837" y="2186509"/>
                </a:lnTo>
                <a:lnTo>
                  <a:pt x="123526" y="2233209"/>
                </a:lnTo>
                <a:lnTo>
                  <a:pt x="99800" y="2278845"/>
                </a:lnTo>
                <a:lnTo>
                  <a:pt x="77805" y="2323163"/>
                </a:lnTo>
                <a:lnTo>
                  <a:pt x="57690" y="2365912"/>
                </a:lnTo>
                <a:lnTo>
                  <a:pt x="39600" y="2406838"/>
                </a:lnTo>
                <a:lnTo>
                  <a:pt x="23684" y="2445690"/>
                </a:lnTo>
                <a:lnTo>
                  <a:pt x="10089" y="2482214"/>
                </a:lnTo>
                <a:lnTo>
                  <a:pt x="0" y="2512993"/>
                </a:lnTo>
                <a:lnTo>
                  <a:pt x="4036066" y="2512993"/>
                </a:lnTo>
                <a:lnTo>
                  <a:pt x="4036066" y="4585"/>
                </a:lnTo>
                <a:lnTo>
                  <a:pt x="4012787" y="3570"/>
                </a:lnTo>
                <a:lnTo>
                  <a:pt x="3953597" y="1723"/>
                </a:lnTo>
                <a:lnTo>
                  <a:pt x="3894367" y="517"/>
                </a:lnTo>
                <a:lnTo>
                  <a:pt x="3838162" y="0"/>
                </a:lnTo>
                <a:close/>
              </a:path>
            </a:pathLst>
          </a:custGeom>
          <a:solidFill>
            <a:srgbClr val="B8DADB"/>
          </a:solidFill>
        </p:spPr>
        <p:txBody>
          <a:bodyPr wrap="square" lIns="0" tIns="0" rIns="0" bIns="0" rtlCol="0"/>
          <a:lstStyle/>
          <a:p>
            <a:endParaRPr/>
          </a:p>
        </p:txBody>
      </p:sp>
      <p:grpSp>
        <p:nvGrpSpPr>
          <p:cNvPr id="11" name="object 11"/>
          <p:cNvGrpSpPr/>
          <p:nvPr/>
        </p:nvGrpSpPr>
        <p:grpSpPr>
          <a:xfrm>
            <a:off x="0" y="1540594"/>
            <a:ext cx="6005195" cy="5410200"/>
            <a:chOff x="0" y="1540594"/>
            <a:chExt cx="6005195" cy="5410200"/>
          </a:xfrm>
        </p:grpSpPr>
        <p:sp>
          <p:nvSpPr>
            <p:cNvPr id="12" name="object 12"/>
            <p:cNvSpPr/>
            <p:nvPr/>
          </p:nvSpPr>
          <p:spPr>
            <a:xfrm>
              <a:off x="0" y="1540594"/>
              <a:ext cx="4586605" cy="5410200"/>
            </a:xfrm>
            <a:custGeom>
              <a:avLst/>
              <a:gdLst/>
              <a:ahLst/>
              <a:cxnLst/>
              <a:rect l="l" t="t" r="r" b="b"/>
              <a:pathLst>
                <a:path w="4586605" h="5410200">
                  <a:moveTo>
                    <a:pt x="2348728" y="3162300"/>
                  </a:moveTo>
                  <a:lnTo>
                    <a:pt x="1483138" y="3162300"/>
                  </a:lnTo>
                  <a:lnTo>
                    <a:pt x="1487543" y="3175000"/>
                  </a:lnTo>
                  <a:lnTo>
                    <a:pt x="1491290" y="3175000"/>
                  </a:lnTo>
                  <a:lnTo>
                    <a:pt x="1494474" y="3187700"/>
                  </a:lnTo>
                  <a:lnTo>
                    <a:pt x="1497190" y="3187700"/>
                  </a:lnTo>
                  <a:lnTo>
                    <a:pt x="1517118" y="3238500"/>
                  </a:lnTo>
                  <a:lnTo>
                    <a:pt x="1556929" y="3327400"/>
                  </a:lnTo>
                  <a:lnTo>
                    <a:pt x="1596691" y="3429000"/>
                  </a:lnTo>
                  <a:lnTo>
                    <a:pt x="1795255" y="3898900"/>
                  </a:lnTo>
                  <a:lnTo>
                    <a:pt x="1854918" y="4038600"/>
                  </a:lnTo>
                  <a:lnTo>
                    <a:pt x="1934674" y="4216400"/>
                  </a:lnTo>
                  <a:lnTo>
                    <a:pt x="1974673" y="4318000"/>
                  </a:lnTo>
                  <a:lnTo>
                    <a:pt x="1994708" y="4356100"/>
                  </a:lnTo>
                  <a:lnTo>
                    <a:pt x="2034861" y="4457700"/>
                  </a:lnTo>
                  <a:lnTo>
                    <a:pt x="2054982" y="4495800"/>
                  </a:lnTo>
                  <a:lnTo>
                    <a:pt x="2095320" y="4597400"/>
                  </a:lnTo>
                  <a:lnTo>
                    <a:pt x="2115542" y="4635500"/>
                  </a:lnTo>
                  <a:lnTo>
                    <a:pt x="2156098" y="4737100"/>
                  </a:lnTo>
                  <a:lnTo>
                    <a:pt x="2176436" y="4775200"/>
                  </a:lnTo>
                  <a:lnTo>
                    <a:pt x="2195834" y="4826000"/>
                  </a:lnTo>
                  <a:lnTo>
                    <a:pt x="2215116" y="4876800"/>
                  </a:lnTo>
                  <a:lnTo>
                    <a:pt x="2234457" y="4914900"/>
                  </a:lnTo>
                  <a:lnTo>
                    <a:pt x="2254035" y="4965700"/>
                  </a:lnTo>
                  <a:lnTo>
                    <a:pt x="2274025" y="5003800"/>
                  </a:lnTo>
                  <a:lnTo>
                    <a:pt x="2294604" y="5054600"/>
                  </a:lnTo>
                  <a:lnTo>
                    <a:pt x="2315948" y="5092700"/>
                  </a:lnTo>
                  <a:lnTo>
                    <a:pt x="2338235" y="5130800"/>
                  </a:lnTo>
                  <a:lnTo>
                    <a:pt x="2361639" y="5181600"/>
                  </a:lnTo>
                  <a:lnTo>
                    <a:pt x="2386338" y="5219700"/>
                  </a:lnTo>
                  <a:lnTo>
                    <a:pt x="2412509" y="5257800"/>
                  </a:lnTo>
                  <a:lnTo>
                    <a:pt x="2440327" y="5308600"/>
                  </a:lnTo>
                  <a:lnTo>
                    <a:pt x="2469969" y="5346700"/>
                  </a:lnTo>
                  <a:lnTo>
                    <a:pt x="2501611" y="5384800"/>
                  </a:lnTo>
                  <a:lnTo>
                    <a:pt x="2535430" y="5410200"/>
                  </a:lnTo>
                  <a:lnTo>
                    <a:pt x="2589223" y="5410200"/>
                  </a:lnTo>
                  <a:lnTo>
                    <a:pt x="2591317" y="5397500"/>
                  </a:lnTo>
                  <a:lnTo>
                    <a:pt x="2593300" y="5384800"/>
                  </a:lnTo>
                  <a:lnTo>
                    <a:pt x="2595020" y="5372100"/>
                  </a:lnTo>
                  <a:lnTo>
                    <a:pt x="2604821" y="5321300"/>
                  </a:lnTo>
                  <a:lnTo>
                    <a:pt x="2615875" y="5270500"/>
                  </a:lnTo>
                  <a:lnTo>
                    <a:pt x="2623250" y="5232400"/>
                  </a:lnTo>
                  <a:lnTo>
                    <a:pt x="2622014" y="5181600"/>
                  </a:lnTo>
                  <a:lnTo>
                    <a:pt x="2614428" y="5130800"/>
                  </a:lnTo>
                  <a:lnTo>
                    <a:pt x="2606798" y="5080000"/>
                  </a:lnTo>
                  <a:lnTo>
                    <a:pt x="2599127" y="5029200"/>
                  </a:lnTo>
                  <a:lnTo>
                    <a:pt x="2591417" y="4978400"/>
                  </a:lnTo>
                  <a:lnTo>
                    <a:pt x="2583670" y="4927600"/>
                  </a:lnTo>
                  <a:lnTo>
                    <a:pt x="2575886" y="4876800"/>
                  </a:lnTo>
                  <a:lnTo>
                    <a:pt x="2568070" y="4826000"/>
                  </a:lnTo>
                  <a:lnTo>
                    <a:pt x="2560221" y="4775200"/>
                  </a:lnTo>
                  <a:lnTo>
                    <a:pt x="2552342" y="4724400"/>
                  </a:lnTo>
                  <a:lnTo>
                    <a:pt x="2544436" y="4673600"/>
                  </a:lnTo>
                  <a:lnTo>
                    <a:pt x="2528546" y="4584700"/>
                  </a:lnTo>
                  <a:lnTo>
                    <a:pt x="2512566" y="4483100"/>
                  </a:lnTo>
                  <a:lnTo>
                    <a:pt x="2496512" y="4381500"/>
                  </a:lnTo>
                  <a:lnTo>
                    <a:pt x="2472325" y="4229100"/>
                  </a:lnTo>
                  <a:lnTo>
                    <a:pt x="2383320" y="3683000"/>
                  </a:lnTo>
                  <a:lnTo>
                    <a:pt x="2375782" y="3632200"/>
                  </a:lnTo>
                  <a:lnTo>
                    <a:pt x="2369030" y="3581400"/>
                  </a:lnTo>
                  <a:lnTo>
                    <a:pt x="2363101" y="3530600"/>
                  </a:lnTo>
                  <a:lnTo>
                    <a:pt x="2358031" y="3479800"/>
                  </a:lnTo>
                  <a:lnTo>
                    <a:pt x="2353859" y="3441700"/>
                  </a:lnTo>
                  <a:lnTo>
                    <a:pt x="2350620" y="3390900"/>
                  </a:lnTo>
                  <a:lnTo>
                    <a:pt x="2348351" y="3340100"/>
                  </a:lnTo>
                  <a:lnTo>
                    <a:pt x="2347090" y="3289300"/>
                  </a:lnTo>
                  <a:lnTo>
                    <a:pt x="2346873" y="3238500"/>
                  </a:lnTo>
                  <a:lnTo>
                    <a:pt x="2347737" y="3187700"/>
                  </a:lnTo>
                  <a:lnTo>
                    <a:pt x="2348728" y="3162300"/>
                  </a:lnTo>
                  <a:close/>
                </a:path>
                <a:path w="4586605" h="5410200">
                  <a:moveTo>
                    <a:pt x="0" y="965200"/>
                  </a:moveTo>
                  <a:lnTo>
                    <a:pt x="0" y="1333500"/>
                  </a:lnTo>
                  <a:lnTo>
                    <a:pt x="17540" y="1358900"/>
                  </a:lnTo>
                  <a:lnTo>
                    <a:pt x="42433" y="1409700"/>
                  </a:lnTo>
                  <a:lnTo>
                    <a:pt x="67832" y="1447800"/>
                  </a:lnTo>
                  <a:lnTo>
                    <a:pt x="93728" y="1485900"/>
                  </a:lnTo>
                  <a:lnTo>
                    <a:pt x="120107" y="1536700"/>
                  </a:lnTo>
                  <a:lnTo>
                    <a:pt x="146959" y="1574800"/>
                  </a:lnTo>
                  <a:lnTo>
                    <a:pt x="174273" y="1612900"/>
                  </a:lnTo>
                  <a:lnTo>
                    <a:pt x="202038" y="1663700"/>
                  </a:lnTo>
                  <a:lnTo>
                    <a:pt x="230242" y="1701800"/>
                  </a:lnTo>
                  <a:lnTo>
                    <a:pt x="258873" y="1739900"/>
                  </a:lnTo>
                  <a:lnTo>
                    <a:pt x="287922" y="1778000"/>
                  </a:lnTo>
                  <a:lnTo>
                    <a:pt x="317376" y="1816100"/>
                  </a:lnTo>
                  <a:lnTo>
                    <a:pt x="347224" y="1854200"/>
                  </a:lnTo>
                  <a:lnTo>
                    <a:pt x="377455" y="1905000"/>
                  </a:lnTo>
                  <a:lnTo>
                    <a:pt x="408058" y="1943100"/>
                  </a:lnTo>
                  <a:lnTo>
                    <a:pt x="439022" y="1981200"/>
                  </a:lnTo>
                  <a:lnTo>
                    <a:pt x="470334" y="2019300"/>
                  </a:lnTo>
                  <a:lnTo>
                    <a:pt x="501985" y="2057400"/>
                  </a:lnTo>
                  <a:lnTo>
                    <a:pt x="533962" y="2095500"/>
                  </a:lnTo>
                  <a:lnTo>
                    <a:pt x="566255" y="2133600"/>
                  </a:lnTo>
                  <a:lnTo>
                    <a:pt x="599512" y="2171700"/>
                  </a:lnTo>
                  <a:lnTo>
                    <a:pt x="632027" y="2209800"/>
                  </a:lnTo>
                  <a:lnTo>
                    <a:pt x="664172" y="2260600"/>
                  </a:lnTo>
                  <a:lnTo>
                    <a:pt x="696313" y="2298700"/>
                  </a:lnTo>
                  <a:lnTo>
                    <a:pt x="728821" y="2336800"/>
                  </a:lnTo>
                  <a:lnTo>
                    <a:pt x="762066" y="2387600"/>
                  </a:lnTo>
                  <a:lnTo>
                    <a:pt x="796415" y="2425700"/>
                  </a:lnTo>
                  <a:lnTo>
                    <a:pt x="745467" y="2438400"/>
                  </a:lnTo>
                  <a:lnTo>
                    <a:pt x="645334" y="2438400"/>
                  </a:lnTo>
                  <a:lnTo>
                    <a:pt x="596025" y="2451100"/>
                  </a:lnTo>
                  <a:lnTo>
                    <a:pt x="498606" y="2451100"/>
                  </a:lnTo>
                  <a:lnTo>
                    <a:pt x="450372" y="2463800"/>
                  </a:lnTo>
                  <a:lnTo>
                    <a:pt x="259133" y="2463800"/>
                  </a:lnTo>
                  <a:lnTo>
                    <a:pt x="207115" y="2476500"/>
                  </a:lnTo>
                  <a:lnTo>
                    <a:pt x="0" y="2476500"/>
                  </a:lnTo>
                  <a:lnTo>
                    <a:pt x="0" y="2870200"/>
                  </a:lnTo>
                  <a:lnTo>
                    <a:pt x="45211" y="2882900"/>
                  </a:lnTo>
                  <a:lnTo>
                    <a:pt x="95873" y="2882900"/>
                  </a:lnTo>
                  <a:lnTo>
                    <a:pt x="195295" y="2908300"/>
                  </a:lnTo>
                  <a:lnTo>
                    <a:pt x="244070" y="2908300"/>
                  </a:lnTo>
                  <a:lnTo>
                    <a:pt x="292864" y="2921000"/>
                  </a:lnTo>
                  <a:lnTo>
                    <a:pt x="341673" y="2921000"/>
                  </a:lnTo>
                  <a:lnTo>
                    <a:pt x="439329" y="2946400"/>
                  </a:lnTo>
                  <a:lnTo>
                    <a:pt x="488172" y="2946400"/>
                  </a:lnTo>
                  <a:lnTo>
                    <a:pt x="537021" y="2959100"/>
                  </a:lnTo>
                  <a:lnTo>
                    <a:pt x="732442" y="2984500"/>
                  </a:lnTo>
                  <a:lnTo>
                    <a:pt x="781292" y="2997200"/>
                  </a:lnTo>
                  <a:lnTo>
                    <a:pt x="830135" y="2997200"/>
                  </a:lnTo>
                  <a:lnTo>
                    <a:pt x="878970" y="3009900"/>
                  </a:lnTo>
                  <a:lnTo>
                    <a:pt x="927793" y="3009900"/>
                  </a:lnTo>
                  <a:lnTo>
                    <a:pt x="941812" y="3022600"/>
                  </a:lnTo>
                  <a:lnTo>
                    <a:pt x="969544" y="3022600"/>
                  </a:lnTo>
                  <a:lnTo>
                    <a:pt x="983739" y="3035300"/>
                  </a:lnTo>
                  <a:lnTo>
                    <a:pt x="979551" y="3048000"/>
                  </a:lnTo>
                  <a:lnTo>
                    <a:pt x="978567" y="3048000"/>
                  </a:lnTo>
                  <a:lnTo>
                    <a:pt x="975844" y="3060700"/>
                  </a:lnTo>
                  <a:lnTo>
                    <a:pt x="945545" y="3098800"/>
                  </a:lnTo>
                  <a:lnTo>
                    <a:pt x="915548" y="3149600"/>
                  </a:lnTo>
                  <a:lnTo>
                    <a:pt x="885281" y="3187700"/>
                  </a:lnTo>
                  <a:lnTo>
                    <a:pt x="854176" y="3238500"/>
                  </a:lnTo>
                  <a:lnTo>
                    <a:pt x="821660" y="3276600"/>
                  </a:lnTo>
                  <a:lnTo>
                    <a:pt x="791077" y="3327400"/>
                  </a:lnTo>
                  <a:lnTo>
                    <a:pt x="760875" y="3365500"/>
                  </a:lnTo>
                  <a:lnTo>
                    <a:pt x="731050" y="3403600"/>
                  </a:lnTo>
                  <a:lnTo>
                    <a:pt x="701595" y="3441700"/>
                  </a:lnTo>
                  <a:lnTo>
                    <a:pt x="672506" y="3479800"/>
                  </a:lnTo>
                  <a:lnTo>
                    <a:pt x="643778" y="3530600"/>
                  </a:lnTo>
                  <a:lnTo>
                    <a:pt x="615405" y="3568700"/>
                  </a:lnTo>
                  <a:lnTo>
                    <a:pt x="587382" y="3606800"/>
                  </a:lnTo>
                  <a:lnTo>
                    <a:pt x="559705" y="3644900"/>
                  </a:lnTo>
                  <a:lnTo>
                    <a:pt x="532368" y="3695700"/>
                  </a:lnTo>
                  <a:lnTo>
                    <a:pt x="505366" y="3733800"/>
                  </a:lnTo>
                  <a:lnTo>
                    <a:pt x="478694" y="3771900"/>
                  </a:lnTo>
                  <a:lnTo>
                    <a:pt x="452346" y="3822700"/>
                  </a:lnTo>
                  <a:lnTo>
                    <a:pt x="426318" y="3860800"/>
                  </a:lnTo>
                  <a:lnTo>
                    <a:pt x="400605" y="3898900"/>
                  </a:lnTo>
                  <a:lnTo>
                    <a:pt x="375200" y="3949700"/>
                  </a:lnTo>
                  <a:lnTo>
                    <a:pt x="350100" y="3987800"/>
                  </a:lnTo>
                  <a:lnTo>
                    <a:pt x="325298" y="4038600"/>
                  </a:lnTo>
                  <a:lnTo>
                    <a:pt x="300791" y="4076700"/>
                  </a:lnTo>
                  <a:lnTo>
                    <a:pt x="276572" y="4127500"/>
                  </a:lnTo>
                  <a:lnTo>
                    <a:pt x="252636" y="4165600"/>
                  </a:lnTo>
                  <a:lnTo>
                    <a:pt x="228979" y="4203700"/>
                  </a:lnTo>
                  <a:lnTo>
                    <a:pt x="205596" y="4254500"/>
                  </a:lnTo>
                  <a:lnTo>
                    <a:pt x="182480" y="4292600"/>
                  </a:lnTo>
                  <a:lnTo>
                    <a:pt x="159627" y="4343400"/>
                  </a:lnTo>
                  <a:lnTo>
                    <a:pt x="137032" y="4381500"/>
                  </a:lnTo>
                  <a:lnTo>
                    <a:pt x="114690" y="4432300"/>
                  </a:lnTo>
                  <a:lnTo>
                    <a:pt x="92595" y="4483100"/>
                  </a:lnTo>
                  <a:lnTo>
                    <a:pt x="70743" y="4521200"/>
                  </a:lnTo>
                  <a:lnTo>
                    <a:pt x="49128" y="4572000"/>
                  </a:lnTo>
                  <a:lnTo>
                    <a:pt x="27745" y="4610100"/>
                  </a:lnTo>
                  <a:lnTo>
                    <a:pt x="6589" y="4660900"/>
                  </a:lnTo>
                  <a:lnTo>
                    <a:pt x="0" y="4673600"/>
                  </a:lnTo>
                  <a:lnTo>
                    <a:pt x="0" y="5092700"/>
                  </a:lnTo>
                  <a:lnTo>
                    <a:pt x="11820" y="5080000"/>
                  </a:lnTo>
                  <a:lnTo>
                    <a:pt x="29098" y="5054600"/>
                  </a:lnTo>
                  <a:lnTo>
                    <a:pt x="60346" y="5003800"/>
                  </a:lnTo>
                  <a:lnTo>
                    <a:pt x="248824" y="4775200"/>
                  </a:lnTo>
                  <a:lnTo>
                    <a:pt x="280360" y="4724400"/>
                  </a:lnTo>
                  <a:lnTo>
                    <a:pt x="375092" y="4610100"/>
                  </a:lnTo>
                  <a:lnTo>
                    <a:pt x="533121" y="4406900"/>
                  </a:lnTo>
                  <a:lnTo>
                    <a:pt x="690850" y="4216400"/>
                  </a:lnTo>
                  <a:lnTo>
                    <a:pt x="722311" y="4165600"/>
                  </a:lnTo>
                  <a:lnTo>
                    <a:pt x="910109" y="3937000"/>
                  </a:lnTo>
                  <a:lnTo>
                    <a:pt x="941206" y="3886200"/>
                  </a:lnTo>
                  <a:lnTo>
                    <a:pt x="1064854" y="3733800"/>
                  </a:lnTo>
                  <a:lnTo>
                    <a:pt x="1095558" y="3683000"/>
                  </a:lnTo>
                  <a:lnTo>
                    <a:pt x="1217413" y="3530600"/>
                  </a:lnTo>
                  <a:lnTo>
                    <a:pt x="1247614" y="3479800"/>
                  </a:lnTo>
                  <a:lnTo>
                    <a:pt x="1337514" y="3365500"/>
                  </a:lnTo>
                  <a:lnTo>
                    <a:pt x="1367232" y="3314700"/>
                  </a:lnTo>
                  <a:lnTo>
                    <a:pt x="1455578" y="3200400"/>
                  </a:lnTo>
                  <a:lnTo>
                    <a:pt x="1461479" y="3187700"/>
                  </a:lnTo>
                  <a:lnTo>
                    <a:pt x="1468145" y="3175000"/>
                  </a:lnTo>
                  <a:lnTo>
                    <a:pt x="1475417" y="3175000"/>
                  </a:lnTo>
                  <a:lnTo>
                    <a:pt x="1483138" y="3162300"/>
                  </a:lnTo>
                  <a:lnTo>
                    <a:pt x="2348728" y="3162300"/>
                  </a:lnTo>
                  <a:lnTo>
                    <a:pt x="2349719" y="3136900"/>
                  </a:lnTo>
                  <a:lnTo>
                    <a:pt x="2356584" y="3086100"/>
                  </a:lnTo>
                  <a:lnTo>
                    <a:pt x="2371983" y="3035300"/>
                  </a:lnTo>
                  <a:lnTo>
                    <a:pt x="2438748" y="2984500"/>
                  </a:lnTo>
                  <a:lnTo>
                    <a:pt x="2495295" y="2959100"/>
                  </a:lnTo>
                  <a:lnTo>
                    <a:pt x="2644558" y="2933700"/>
                  </a:lnTo>
                  <a:lnTo>
                    <a:pt x="3490458" y="2730500"/>
                  </a:lnTo>
                  <a:lnTo>
                    <a:pt x="3788977" y="2667000"/>
                  </a:lnTo>
                  <a:lnTo>
                    <a:pt x="3987960" y="2616200"/>
                  </a:lnTo>
                  <a:lnTo>
                    <a:pt x="4137176" y="2590800"/>
                  </a:lnTo>
                  <a:lnTo>
                    <a:pt x="4440528" y="2514600"/>
                  </a:lnTo>
                  <a:lnTo>
                    <a:pt x="4491241" y="2489200"/>
                  </a:lnTo>
                  <a:lnTo>
                    <a:pt x="4541652" y="2476500"/>
                  </a:lnTo>
                  <a:lnTo>
                    <a:pt x="4564446" y="2463800"/>
                  </a:lnTo>
                  <a:lnTo>
                    <a:pt x="4579848" y="2438400"/>
                  </a:lnTo>
                  <a:lnTo>
                    <a:pt x="4586178" y="2413000"/>
                  </a:lnTo>
                  <a:lnTo>
                    <a:pt x="4581755" y="2387600"/>
                  </a:lnTo>
                  <a:lnTo>
                    <a:pt x="2581198" y="2387600"/>
                  </a:lnTo>
                  <a:lnTo>
                    <a:pt x="2584398" y="2374900"/>
                  </a:lnTo>
                  <a:lnTo>
                    <a:pt x="2586913" y="2374900"/>
                  </a:lnTo>
                  <a:lnTo>
                    <a:pt x="2589117" y="2362200"/>
                  </a:lnTo>
                  <a:lnTo>
                    <a:pt x="2591387" y="2362200"/>
                  </a:lnTo>
                  <a:lnTo>
                    <a:pt x="2616062" y="2324100"/>
                  </a:lnTo>
                  <a:lnTo>
                    <a:pt x="2640818" y="2273300"/>
                  </a:lnTo>
                  <a:lnTo>
                    <a:pt x="2665658" y="2235200"/>
                  </a:lnTo>
                  <a:lnTo>
                    <a:pt x="2690583" y="2184400"/>
                  </a:lnTo>
                  <a:lnTo>
                    <a:pt x="2715599" y="2146300"/>
                  </a:lnTo>
                  <a:lnTo>
                    <a:pt x="2740707" y="2095500"/>
                  </a:lnTo>
                  <a:lnTo>
                    <a:pt x="2765911" y="2057400"/>
                  </a:lnTo>
                  <a:lnTo>
                    <a:pt x="2784888" y="2019300"/>
                  </a:lnTo>
                  <a:lnTo>
                    <a:pt x="1220004" y="2019300"/>
                  </a:lnTo>
                  <a:lnTo>
                    <a:pt x="1196189" y="1993900"/>
                  </a:lnTo>
                  <a:lnTo>
                    <a:pt x="1155437" y="1968500"/>
                  </a:lnTo>
                  <a:lnTo>
                    <a:pt x="1062748" y="1892300"/>
                  </a:lnTo>
                  <a:lnTo>
                    <a:pt x="800181" y="1651000"/>
                  </a:lnTo>
                  <a:lnTo>
                    <a:pt x="687699" y="1562100"/>
                  </a:lnTo>
                  <a:lnTo>
                    <a:pt x="612761" y="1485900"/>
                  </a:lnTo>
                  <a:lnTo>
                    <a:pt x="537879" y="1422400"/>
                  </a:lnTo>
                  <a:lnTo>
                    <a:pt x="500463" y="1384300"/>
                  </a:lnTo>
                  <a:lnTo>
                    <a:pt x="463066" y="1358900"/>
                  </a:lnTo>
                  <a:lnTo>
                    <a:pt x="425690" y="1320800"/>
                  </a:lnTo>
                  <a:lnTo>
                    <a:pt x="388336" y="1295400"/>
                  </a:lnTo>
                  <a:lnTo>
                    <a:pt x="313703" y="1219200"/>
                  </a:lnTo>
                  <a:lnTo>
                    <a:pt x="276427" y="1193800"/>
                  </a:lnTo>
                  <a:lnTo>
                    <a:pt x="201964" y="1117600"/>
                  </a:lnTo>
                  <a:lnTo>
                    <a:pt x="164781" y="1092200"/>
                  </a:lnTo>
                  <a:lnTo>
                    <a:pt x="90520" y="1016000"/>
                  </a:lnTo>
                  <a:lnTo>
                    <a:pt x="51390" y="990600"/>
                  </a:lnTo>
                  <a:lnTo>
                    <a:pt x="11277" y="977900"/>
                  </a:lnTo>
                  <a:lnTo>
                    <a:pt x="0" y="965200"/>
                  </a:lnTo>
                  <a:close/>
                </a:path>
                <a:path w="4586605" h="5410200">
                  <a:moveTo>
                    <a:pt x="4567835" y="2362200"/>
                  </a:moveTo>
                  <a:lnTo>
                    <a:pt x="4293752" y="2362200"/>
                  </a:lnTo>
                  <a:lnTo>
                    <a:pt x="4036702" y="2374900"/>
                  </a:lnTo>
                  <a:lnTo>
                    <a:pt x="3728226" y="2374900"/>
                  </a:lnTo>
                  <a:lnTo>
                    <a:pt x="3676809" y="2387600"/>
                  </a:lnTo>
                  <a:lnTo>
                    <a:pt x="4581755" y="2387600"/>
                  </a:lnTo>
                  <a:lnTo>
                    <a:pt x="4567835" y="2362200"/>
                  </a:lnTo>
                  <a:close/>
                </a:path>
                <a:path w="4586605" h="5410200">
                  <a:moveTo>
                    <a:pt x="4524413" y="2349500"/>
                  </a:moveTo>
                  <a:lnTo>
                    <a:pt x="4447988" y="2349500"/>
                  </a:lnTo>
                  <a:lnTo>
                    <a:pt x="4396575" y="2362200"/>
                  </a:lnTo>
                  <a:lnTo>
                    <a:pt x="4547972" y="2362200"/>
                  </a:lnTo>
                  <a:lnTo>
                    <a:pt x="4524413" y="2349500"/>
                  </a:lnTo>
                  <a:close/>
                </a:path>
                <a:path w="4586605" h="5410200">
                  <a:moveTo>
                    <a:pt x="1510990" y="0"/>
                  </a:moveTo>
                  <a:lnTo>
                    <a:pt x="1459243" y="0"/>
                  </a:lnTo>
                  <a:lnTo>
                    <a:pt x="1444678" y="50800"/>
                  </a:lnTo>
                  <a:lnTo>
                    <a:pt x="1429433" y="101600"/>
                  </a:lnTo>
                  <a:lnTo>
                    <a:pt x="1414310" y="139700"/>
                  </a:lnTo>
                  <a:lnTo>
                    <a:pt x="1400110" y="190500"/>
                  </a:lnTo>
                  <a:lnTo>
                    <a:pt x="1387634" y="241300"/>
                  </a:lnTo>
                  <a:lnTo>
                    <a:pt x="1377685" y="292100"/>
                  </a:lnTo>
                  <a:lnTo>
                    <a:pt x="1370058" y="330200"/>
                  </a:lnTo>
                  <a:lnTo>
                    <a:pt x="1363546" y="381000"/>
                  </a:lnTo>
                  <a:lnTo>
                    <a:pt x="1357950" y="431800"/>
                  </a:lnTo>
                  <a:lnTo>
                    <a:pt x="1353073" y="482600"/>
                  </a:lnTo>
                  <a:lnTo>
                    <a:pt x="1348719" y="520700"/>
                  </a:lnTo>
                  <a:lnTo>
                    <a:pt x="1344690" y="571500"/>
                  </a:lnTo>
                  <a:lnTo>
                    <a:pt x="1340789" y="622300"/>
                  </a:lnTo>
                  <a:lnTo>
                    <a:pt x="1336817" y="673100"/>
                  </a:lnTo>
                  <a:lnTo>
                    <a:pt x="1332537" y="723900"/>
                  </a:lnTo>
                  <a:lnTo>
                    <a:pt x="1324029" y="812800"/>
                  </a:lnTo>
                  <a:lnTo>
                    <a:pt x="1315582" y="914400"/>
                  </a:lnTo>
                  <a:lnTo>
                    <a:pt x="1303001" y="1066800"/>
                  </a:lnTo>
                  <a:lnTo>
                    <a:pt x="1253022" y="1676400"/>
                  </a:lnTo>
                  <a:lnTo>
                    <a:pt x="1240422" y="1828800"/>
                  </a:lnTo>
                  <a:lnTo>
                    <a:pt x="1236147" y="1866900"/>
                  </a:lnTo>
                  <a:lnTo>
                    <a:pt x="1231152" y="1917700"/>
                  </a:lnTo>
                  <a:lnTo>
                    <a:pt x="1225687" y="1968500"/>
                  </a:lnTo>
                  <a:lnTo>
                    <a:pt x="1220004" y="2019300"/>
                  </a:lnTo>
                  <a:lnTo>
                    <a:pt x="2784888" y="2019300"/>
                  </a:lnTo>
                  <a:lnTo>
                    <a:pt x="2791214" y="2006600"/>
                  </a:lnTo>
                  <a:lnTo>
                    <a:pt x="2825122" y="1955800"/>
                  </a:lnTo>
                  <a:lnTo>
                    <a:pt x="1994159" y="1955800"/>
                  </a:lnTo>
                  <a:lnTo>
                    <a:pt x="1978244" y="1892300"/>
                  </a:lnTo>
                  <a:lnTo>
                    <a:pt x="1962815" y="1841500"/>
                  </a:lnTo>
                  <a:lnTo>
                    <a:pt x="1948520" y="1790700"/>
                  </a:lnTo>
                  <a:lnTo>
                    <a:pt x="1936003" y="1739900"/>
                  </a:lnTo>
                  <a:lnTo>
                    <a:pt x="1925115" y="1689100"/>
                  </a:lnTo>
                  <a:lnTo>
                    <a:pt x="1914259" y="1638300"/>
                  </a:lnTo>
                  <a:lnTo>
                    <a:pt x="1892625" y="1536700"/>
                  </a:lnTo>
                  <a:lnTo>
                    <a:pt x="1871075" y="1435100"/>
                  </a:lnTo>
                  <a:lnTo>
                    <a:pt x="1795868" y="1092200"/>
                  </a:lnTo>
                  <a:lnTo>
                    <a:pt x="1774323" y="990600"/>
                  </a:lnTo>
                  <a:lnTo>
                    <a:pt x="1752697" y="901700"/>
                  </a:lnTo>
                  <a:lnTo>
                    <a:pt x="1741845" y="850900"/>
                  </a:lnTo>
                  <a:lnTo>
                    <a:pt x="1730962" y="800100"/>
                  </a:lnTo>
                  <a:lnTo>
                    <a:pt x="1720045" y="749300"/>
                  </a:lnTo>
                  <a:lnTo>
                    <a:pt x="1709089" y="698500"/>
                  </a:lnTo>
                  <a:lnTo>
                    <a:pt x="1698091" y="647700"/>
                  </a:lnTo>
                  <a:lnTo>
                    <a:pt x="1687047" y="596900"/>
                  </a:lnTo>
                  <a:lnTo>
                    <a:pt x="1675954" y="558800"/>
                  </a:lnTo>
                  <a:lnTo>
                    <a:pt x="1664807" y="508000"/>
                  </a:lnTo>
                  <a:lnTo>
                    <a:pt x="1654083" y="457200"/>
                  </a:lnTo>
                  <a:lnTo>
                    <a:pt x="1644333" y="406400"/>
                  </a:lnTo>
                  <a:lnTo>
                    <a:pt x="1634803" y="355600"/>
                  </a:lnTo>
                  <a:lnTo>
                    <a:pt x="1624741" y="304800"/>
                  </a:lnTo>
                  <a:lnTo>
                    <a:pt x="1613391" y="254000"/>
                  </a:lnTo>
                  <a:lnTo>
                    <a:pt x="1600002" y="203200"/>
                  </a:lnTo>
                  <a:lnTo>
                    <a:pt x="1583818" y="152400"/>
                  </a:lnTo>
                  <a:lnTo>
                    <a:pt x="1564088" y="101600"/>
                  </a:lnTo>
                  <a:lnTo>
                    <a:pt x="1540056" y="50800"/>
                  </a:lnTo>
                  <a:lnTo>
                    <a:pt x="1510969" y="12700"/>
                  </a:lnTo>
                  <a:lnTo>
                    <a:pt x="1510990" y="0"/>
                  </a:lnTo>
                  <a:close/>
                </a:path>
                <a:path w="4586605" h="5410200">
                  <a:moveTo>
                    <a:pt x="3572906" y="520700"/>
                  </a:moveTo>
                  <a:lnTo>
                    <a:pt x="3540602" y="520700"/>
                  </a:lnTo>
                  <a:lnTo>
                    <a:pt x="3506483" y="533400"/>
                  </a:lnTo>
                  <a:lnTo>
                    <a:pt x="3468344" y="558800"/>
                  </a:lnTo>
                  <a:lnTo>
                    <a:pt x="3323616" y="698500"/>
                  </a:lnTo>
                  <a:lnTo>
                    <a:pt x="3287461" y="723900"/>
                  </a:lnTo>
                  <a:lnTo>
                    <a:pt x="3215259" y="800100"/>
                  </a:lnTo>
                  <a:lnTo>
                    <a:pt x="3179234" y="825500"/>
                  </a:lnTo>
                  <a:lnTo>
                    <a:pt x="3143276" y="863600"/>
                  </a:lnTo>
                  <a:lnTo>
                    <a:pt x="2997579" y="1003300"/>
                  </a:lnTo>
                  <a:lnTo>
                    <a:pt x="2087350" y="1866900"/>
                  </a:lnTo>
                  <a:lnTo>
                    <a:pt x="2065323" y="1892300"/>
                  </a:lnTo>
                  <a:lnTo>
                    <a:pt x="2042584" y="1905000"/>
                  </a:lnTo>
                  <a:lnTo>
                    <a:pt x="2018930" y="1930400"/>
                  </a:lnTo>
                  <a:lnTo>
                    <a:pt x="1994159" y="1955800"/>
                  </a:lnTo>
                  <a:lnTo>
                    <a:pt x="2825122" y="1955800"/>
                  </a:lnTo>
                  <a:lnTo>
                    <a:pt x="2842129" y="1930400"/>
                  </a:lnTo>
                  <a:lnTo>
                    <a:pt x="2867747" y="1879600"/>
                  </a:lnTo>
                  <a:lnTo>
                    <a:pt x="2893476" y="1841500"/>
                  </a:lnTo>
                  <a:lnTo>
                    <a:pt x="2919320" y="1790700"/>
                  </a:lnTo>
                  <a:lnTo>
                    <a:pt x="2971363" y="1714500"/>
                  </a:lnTo>
                  <a:lnTo>
                    <a:pt x="2997569" y="1663700"/>
                  </a:lnTo>
                  <a:lnTo>
                    <a:pt x="3023901" y="1625600"/>
                  </a:lnTo>
                  <a:lnTo>
                    <a:pt x="3050363" y="1574800"/>
                  </a:lnTo>
                  <a:lnTo>
                    <a:pt x="3103688" y="1498600"/>
                  </a:lnTo>
                  <a:lnTo>
                    <a:pt x="3130558" y="1447800"/>
                  </a:lnTo>
                  <a:lnTo>
                    <a:pt x="3184728" y="1371600"/>
                  </a:lnTo>
                  <a:lnTo>
                    <a:pt x="3212034" y="1320800"/>
                  </a:lnTo>
                  <a:lnTo>
                    <a:pt x="3267103" y="1244600"/>
                  </a:lnTo>
                  <a:lnTo>
                    <a:pt x="3294872" y="1193800"/>
                  </a:lnTo>
                  <a:lnTo>
                    <a:pt x="3350897" y="1117600"/>
                  </a:lnTo>
                  <a:lnTo>
                    <a:pt x="3379158" y="1066800"/>
                  </a:lnTo>
                  <a:lnTo>
                    <a:pt x="3436193" y="990600"/>
                  </a:lnTo>
                  <a:lnTo>
                    <a:pt x="3464974" y="952500"/>
                  </a:lnTo>
                  <a:lnTo>
                    <a:pt x="3493933" y="901700"/>
                  </a:lnTo>
                  <a:lnTo>
                    <a:pt x="3523075" y="863600"/>
                  </a:lnTo>
                  <a:lnTo>
                    <a:pt x="3553315" y="825500"/>
                  </a:lnTo>
                  <a:lnTo>
                    <a:pt x="3582511" y="774700"/>
                  </a:lnTo>
                  <a:lnTo>
                    <a:pt x="3610328" y="736600"/>
                  </a:lnTo>
                  <a:lnTo>
                    <a:pt x="3636433" y="685800"/>
                  </a:lnTo>
                  <a:lnTo>
                    <a:pt x="3652945" y="635000"/>
                  </a:lnTo>
                  <a:lnTo>
                    <a:pt x="3652585" y="596900"/>
                  </a:lnTo>
                  <a:lnTo>
                    <a:pt x="3636439" y="558800"/>
                  </a:lnTo>
                  <a:lnTo>
                    <a:pt x="3605597" y="533400"/>
                  </a:lnTo>
                  <a:lnTo>
                    <a:pt x="3572906" y="520700"/>
                  </a:lnTo>
                  <a:close/>
                </a:path>
              </a:pathLst>
            </a:custGeom>
            <a:solidFill>
              <a:srgbClr val="FABA63"/>
            </a:solidFill>
          </p:spPr>
          <p:txBody>
            <a:bodyPr wrap="square" lIns="0" tIns="0" rIns="0" bIns="0" rtlCol="0"/>
            <a:lstStyle/>
            <a:p>
              <a:endParaRPr/>
            </a:p>
          </p:txBody>
        </p:sp>
        <p:sp>
          <p:nvSpPr>
            <p:cNvPr id="13" name="object 13"/>
            <p:cNvSpPr/>
            <p:nvPr/>
          </p:nvSpPr>
          <p:spPr>
            <a:xfrm>
              <a:off x="2199395" y="4243173"/>
              <a:ext cx="3805554" cy="1198880"/>
            </a:xfrm>
            <a:custGeom>
              <a:avLst/>
              <a:gdLst/>
              <a:ahLst/>
              <a:cxnLst/>
              <a:rect l="l" t="t" r="r" b="b"/>
              <a:pathLst>
                <a:path w="3805554" h="1198879">
                  <a:moveTo>
                    <a:pt x="220380" y="0"/>
                  </a:moveTo>
                  <a:lnTo>
                    <a:pt x="171717" y="5174"/>
                  </a:lnTo>
                  <a:lnTo>
                    <a:pt x="126950" y="20734"/>
                  </a:lnTo>
                  <a:lnTo>
                    <a:pt x="87364" y="45420"/>
                  </a:lnTo>
                  <a:lnTo>
                    <a:pt x="54242" y="77970"/>
                  </a:lnTo>
                  <a:lnTo>
                    <a:pt x="28869" y="117121"/>
                  </a:lnTo>
                  <a:lnTo>
                    <a:pt x="12528" y="161612"/>
                  </a:lnTo>
                  <a:lnTo>
                    <a:pt x="6502" y="210182"/>
                  </a:lnTo>
                  <a:lnTo>
                    <a:pt x="0" y="954986"/>
                  </a:lnTo>
                  <a:lnTo>
                    <a:pt x="5177" y="1003650"/>
                  </a:lnTo>
                  <a:lnTo>
                    <a:pt x="20739" y="1048416"/>
                  </a:lnTo>
                  <a:lnTo>
                    <a:pt x="45425" y="1088002"/>
                  </a:lnTo>
                  <a:lnTo>
                    <a:pt x="77973" y="1121124"/>
                  </a:lnTo>
                  <a:lnTo>
                    <a:pt x="117122" y="1146497"/>
                  </a:lnTo>
                  <a:lnTo>
                    <a:pt x="161612" y="1162839"/>
                  </a:lnTo>
                  <a:lnTo>
                    <a:pt x="210182" y="1168864"/>
                  </a:lnTo>
                  <a:lnTo>
                    <a:pt x="3584958" y="1198319"/>
                  </a:lnTo>
                  <a:lnTo>
                    <a:pt x="3633626" y="1193142"/>
                  </a:lnTo>
                  <a:lnTo>
                    <a:pt x="3678395" y="1177580"/>
                  </a:lnTo>
                  <a:lnTo>
                    <a:pt x="3717982" y="1152894"/>
                  </a:lnTo>
                  <a:lnTo>
                    <a:pt x="3751104" y="1120346"/>
                  </a:lnTo>
                  <a:lnTo>
                    <a:pt x="3776476" y="1081196"/>
                  </a:lnTo>
                  <a:lnTo>
                    <a:pt x="3792815" y="1036706"/>
                  </a:lnTo>
                  <a:lnTo>
                    <a:pt x="3798837" y="988137"/>
                  </a:lnTo>
                  <a:lnTo>
                    <a:pt x="3805339" y="243332"/>
                  </a:lnTo>
                  <a:lnTo>
                    <a:pt x="3800165" y="194665"/>
                  </a:lnTo>
                  <a:lnTo>
                    <a:pt x="3784604" y="149896"/>
                  </a:lnTo>
                  <a:lnTo>
                    <a:pt x="3759919" y="110309"/>
                  </a:lnTo>
                  <a:lnTo>
                    <a:pt x="3727371" y="77187"/>
                  </a:lnTo>
                  <a:lnTo>
                    <a:pt x="3688222" y="51815"/>
                  </a:lnTo>
                  <a:lnTo>
                    <a:pt x="3643733" y="35476"/>
                  </a:lnTo>
                  <a:lnTo>
                    <a:pt x="3595168" y="29454"/>
                  </a:lnTo>
                  <a:lnTo>
                    <a:pt x="220380" y="0"/>
                  </a:lnTo>
                  <a:close/>
                </a:path>
              </a:pathLst>
            </a:custGeom>
            <a:solidFill>
              <a:srgbClr val="FFFFFF"/>
            </a:solidFill>
          </p:spPr>
          <p:txBody>
            <a:bodyPr wrap="square" lIns="0" tIns="0" rIns="0" bIns="0" rtlCol="0"/>
            <a:lstStyle/>
            <a:p>
              <a:endParaRPr/>
            </a:p>
          </p:txBody>
        </p:sp>
      </p:grpSp>
      <p:sp>
        <p:nvSpPr>
          <p:cNvPr id="14" name="object 14"/>
          <p:cNvSpPr txBox="1">
            <a:spLocks noGrp="1"/>
          </p:cNvSpPr>
          <p:nvPr>
            <p:ph type="title"/>
          </p:nvPr>
        </p:nvSpPr>
        <p:spPr>
          <a:xfrm>
            <a:off x="5153675" y="959548"/>
            <a:ext cx="9796780" cy="2035810"/>
          </a:xfrm>
          <a:prstGeom prst="rect">
            <a:avLst/>
          </a:prstGeom>
        </p:spPr>
        <p:txBody>
          <a:bodyPr vert="horz" wrap="square" lIns="0" tIns="12065" rIns="0" bIns="0" rtlCol="0">
            <a:spAutoFit/>
          </a:bodyPr>
          <a:lstStyle/>
          <a:p>
            <a:pPr marL="12700" marR="5080">
              <a:lnSpc>
                <a:spcPct val="100000"/>
              </a:lnSpc>
              <a:spcBef>
                <a:spcPts val="95"/>
              </a:spcBef>
            </a:pPr>
            <a:r>
              <a:rPr dirty="0">
                <a:solidFill>
                  <a:srgbClr val="FFFFFF"/>
                </a:solidFill>
                <a:latin typeface="+mn-lt"/>
              </a:rPr>
              <a:t>COME ENTRA LA PLASTICA NEL NOSTRO ORGANISMO?</a:t>
            </a:r>
          </a:p>
        </p:txBody>
      </p:sp>
      <p:sp>
        <p:nvSpPr>
          <p:cNvPr id="15" name="object 15"/>
          <p:cNvSpPr txBox="1"/>
          <p:nvPr/>
        </p:nvSpPr>
        <p:spPr>
          <a:xfrm>
            <a:off x="2910820" y="4611037"/>
            <a:ext cx="2374265" cy="471805"/>
          </a:xfrm>
          <a:prstGeom prst="rect">
            <a:avLst/>
          </a:prstGeom>
        </p:spPr>
        <p:txBody>
          <a:bodyPr vert="horz" wrap="square" lIns="0" tIns="15875" rIns="0" bIns="0" rtlCol="0">
            <a:spAutoFit/>
          </a:bodyPr>
          <a:lstStyle/>
          <a:p>
            <a:pPr marL="12700">
              <a:lnSpc>
                <a:spcPct val="100000"/>
              </a:lnSpc>
              <a:spcBef>
                <a:spcPts val="125"/>
              </a:spcBef>
            </a:pPr>
            <a:r>
              <a:rPr sz="4350" b="1" baseline="2873" dirty="0">
                <a:solidFill>
                  <a:srgbClr val="812628"/>
                </a:solidFill>
                <a:latin typeface="+mn-lt"/>
                <a:cs typeface="Arial"/>
              </a:rPr>
              <a:t>CIBO </a:t>
            </a:r>
            <a:r>
              <a:rPr sz="4350" b="1" baseline="1915" dirty="0">
                <a:solidFill>
                  <a:srgbClr val="812628"/>
                </a:solidFill>
                <a:latin typeface="+mn-lt"/>
                <a:cs typeface="Arial"/>
              </a:rPr>
              <a:t>E </a:t>
            </a:r>
            <a:r>
              <a:rPr sz="2900" b="1" dirty="0">
                <a:solidFill>
                  <a:srgbClr val="812628"/>
                </a:solidFill>
                <a:latin typeface="+mn-lt"/>
                <a:cs typeface="Arial"/>
              </a:rPr>
              <a:t>ACQUA</a:t>
            </a:r>
            <a:endParaRPr sz="2900" dirty="0">
              <a:latin typeface="+mn-lt"/>
              <a:cs typeface="Arial"/>
            </a:endParaRPr>
          </a:p>
        </p:txBody>
      </p:sp>
      <p:sp>
        <p:nvSpPr>
          <p:cNvPr id="16" name="object 16"/>
          <p:cNvSpPr/>
          <p:nvPr/>
        </p:nvSpPr>
        <p:spPr>
          <a:xfrm>
            <a:off x="8109437" y="4245016"/>
            <a:ext cx="3805554" cy="1198880"/>
          </a:xfrm>
          <a:custGeom>
            <a:avLst/>
            <a:gdLst/>
            <a:ahLst/>
            <a:cxnLst/>
            <a:rect l="l" t="t" r="r" b="b"/>
            <a:pathLst>
              <a:path w="3805554" h="1198879">
                <a:moveTo>
                  <a:pt x="220380" y="0"/>
                </a:moveTo>
                <a:lnTo>
                  <a:pt x="171717" y="5174"/>
                </a:lnTo>
                <a:lnTo>
                  <a:pt x="126950" y="20734"/>
                </a:lnTo>
                <a:lnTo>
                  <a:pt x="87364" y="45420"/>
                </a:lnTo>
                <a:lnTo>
                  <a:pt x="54242" y="77970"/>
                </a:lnTo>
                <a:lnTo>
                  <a:pt x="28869" y="117121"/>
                </a:lnTo>
                <a:lnTo>
                  <a:pt x="12528" y="161612"/>
                </a:lnTo>
                <a:lnTo>
                  <a:pt x="6502" y="210182"/>
                </a:lnTo>
                <a:lnTo>
                  <a:pt x="0" y="954986"/>
                </a:lnTo>
                <a:lnTo>
                  <a:pt x="5177" y="1003650"/>
                </a:lnTo>
                <a:lnTo>
                  <a:pt x="20739" y="1048416"/>
                </a:lnTo>
                <a:lnTo>
                  <a:pt x="45425" y="1088002"/>
                </a:lnTo>
                <a:lnTo>
                  <a:pt x="77973" y="1121124"/>
                </a:lnTo>
                <a:lnTo>
                  <a:pt x="117122" y="1146497"/>
                </a:lnTo>
                <a:lnTo>
                  <a:pt x="161612" y="1162839"/>
                </a:lnTo>
                <a:lnTo>
                  <a:pt x="210182" y="1168864"/>
                </a:lnTo>
                <a:lnTo>
                  <a:pt x="3584958" y="1198319"/>
                </a:lnTo>
                <a:lnTo>
                  <a:pt x="3633626" y="1193142"/>
                </a:lnTo>
                <a:lnTo>
                  <a:pt x="3678395" y="1177580"/>
                </a:lnTo>
                <a:lnTo>
                  <a:pt x="3717982" y="1152894"/>
                </a:lnTo>
                <a:lnTo>
                  <a:pt x="3751104" y="1120346"/>
                </a:lnTo>
                <a:lnTo>
                  <a:pt x="3776476" y="1081196"/>
                </a:lnTo>
                <a:lnTo>
                  <a:pt x="3792815" y="1036706"/>
                </a:lnTo>
                <a:lnTo>
                  <a:pt x="3798837" y="988137"/>
                </a:lnTo>
                <a:lnTo>
                  <a:pt x="3805339" y="243332"/>
                </a:lnTo>
                <a:lnTo>
                  <a:pt x="3800165" y="194665"/>
                </a:lnTo>
                <a:lnTo>
                  <a:pt x="3784604" y="149896"/>
                </a:lnTo>
                <a:lnTo>
                  <a:pt x="3759919" y="110309"/>
                </a:lnTo>
                <a:lnTo>
                  <a:pt x="3727371" y="77187"/>
                </a:lnTo>
                <a:lnTo>
                  <a:pt x="3688222" y="51815"/>
                </a:lnTo>
                <a:lnTo>
                  <a:pt x="3643733" y="35476"/>
                </a:lnTo>
                <a:lnTo>
                  <a:pt x="3595168" y="29454"/>
                </a:lnTo>
                <a:lnTo>
                  <a:pt x="220380" y="0"/>
                </a:lnTo>
                <a:close/>
              </a:path>
            </a:pathLst>
          </a:custGeom>
          <a:solidFill>
            <a:srgbClr val="FFFFFF"/>
          </a:solidFill>
        </p:spPr>
        <p:txBody>
          <a:bodyPr wrap="square" lIns="0" tIns="0" rIns="0" bIns="0" rtlCol="0"/>
          <a:lstStyle/>
          <a:p>
            <a:endParaRPr/>
          </a:p>
        </p:txBody>
      </p:sp>
      <p:sp>
        <p:nvSpPr>
          <p:cNvPr id="17" name="object 17"/>
          <p:cNvSpPr txBox="1"/>
          <p:nvPr/>
        </p:nvSpPr>
        <p:spPr>
          <a:xfrm>
            <a:off x="9592267" y="4601125"/>
            <a:ext cx="835025" cy="471805"/>
          </a:xfrm>
          <a:prstGeom prst="rect">
            <a:avLst/>
          </a:prstGeom>
        </p:spPr>
        <p:txBody>
          <a:bodyPr vert="horz" wrap="square" lIns="0" tIns="15875" rIns="0" bIns="0" rtlCol="0">
            <a:spAutoFit/>
          </a:bodyPr>
          <a:lstStyle/>
          <a:p>
            <a:pPr marL="12700">
              <a:lnSpc>
                <a:spcPct val="100000"/>
              </a:lnSpc>
              <a:spcBef>
                <a:spcPts val="125"/>
              </a:spcBef>
            </a:pPr>
            <a:r>
              <a:rPr sz="2900" b="1" dirty="0">
                <a:solidFill>
                  <a:srgbClr val="812628"/>
                </a:solidFill>
                <a:latin typeface="+mn-lt"/>
                <a:cs typeface="Arial"/>
              </a:rPr>
              <a:t>ARIA</a:t>
            </a:r>
            <a:endParaRPr sz="2900">
              <a:latin typeface="+mn-lt"/>
              <a:cs typeface="Arial"/>
            </a:endParaRPr>
          </a:p>
        </p:txBody>
      </p:sp>
      <p:sp>
        <p:nvSpPr>
          <p:cNvPr id="18" name="object 18"/>
          <p:cNvSpPr/>
          <p:nvPr/>
        </p:nvSpPr>
        <p:spPr>
          <a:xfrm>
            <a:off x="13907506" y="4241329"/>
            <a:ext cx="3805554" cy="1198880"/>
          </a:xfrm>
          <a:custGeom>
            <a:avLst/>
            <a:gdLst/>
            <a:ahLst/>
            <a:cxnLst/>
            <a:rect l="l" t="t" r="r" b="b"/>
            <a:pathLst>
              <a:path w="3805555" h="1198879">
                <a:moveTo>
                  <a:pt x="220380" y="0"/>
                </a:moveTo>
                <a:lnTo>
                  <a:pt x="171717" y="5174"/>
                </a:lnTo>
                <a:lnTo>
                  <a:pt x="126950" y="20734"/>
                </a:lnTo>
                <a:lnTo>
                  <a:pt x="87364" y="45420"/>
                </a:lnTo>
                <a:lnTo>
                  <a:pt x="54242" y="77970"/>
                </a:lnTo>
                <a:lnTo>
                  <a:pt x="28869" y="117121"/>
                </a:lnTo>
                <a:lnTo>
                  <a:pt x="12528" y="161612"/>
                </a:lnTo>
                <a:lnTo>
                  <a:pt x="6502" y="210182"/>
                </a:lnTo>
                <a:lnTo>
                  <a:pt x="0" y="954986"/>
                </a:lnTo>
                <a:lnTo>
                  <a:pt x="5177" y="1003650"/>
                </a:lnTo>
                <a:lnTo>
                  <a:pt x="20741" y="1048416"/>
                </a:lnTo>
                <a:lnTo>
                  <a:pt x="45428" y="1088002"/>
                </a:lnTo>
                <a:lnTo>
                  <a:pt x="77977" y="1121124"/>
                </a:lnTo>
                <a:lnTo>
                  <a:pt x="117127" y="1146497"/>
                </a:lnTo>
                <a:lnTo>
                  <a:pt x="161616" y="1162839"/>
                </a:lnTo>
                <a:lnTo>
                  <a:pt x="210182" y="1168864"/>
                </a:lnTo>
                <a:lnTo>
                  <a:pt x="3584958" y="1198319"/>
                </a:lnTo>
                <a:lnTo>
                  <a:pt x="3633626" y="1193142"/>
                </a:lnTo>
                <a:lnTo>
                  <a:pt x="3678395" y="1177580"/>
                </a:lnTo>
                <a:lnTo>
                  <a:pt x="3717982" y="1152894"/>
                </a:lnTo>
                <a:lnTo>
                  <a:pt x="3751104" y="1120346"/>
                </a:lnTo>
                <a:lnTo>
                  <a:pt x="3776476" y="1081196"/>
                </a:lnTo>
                <a:lnTo>
                  <a:pt x="3792815" y="1036706"/>
                </a:lnTo>
                <a:lnTo>
                  <a:pt x="3798837" y="988137"/>
                </a:lnTo>
                <a:lnTo>
                  <a:pt x="3805339" y="243332"/>
                </a:lnTo>
                <a:lnTo>
                  <a:pt x="3800165" y="194665"/>
                </a:lnTo>
                <a:lnTo>
                  <a:pt x="3784604" y="149896"/>
                </a:lnTo>
                <a:lnTo>
                  <a:pt x="3759919" y="110309"/>
                </a:lnTo>
                <a:lnTo>
                  <a:pt x="3727371" y="77187"/>
                </a:lnTo>
                <a:lnTo>
                  <a:pt x="3688222" y="51815"/>
                </a:lnTo>
                <a:lnTo>
                  <a:pt x="3643733" y="35476"/>
                </a:lnTo>
                <a:lnTo>
                  <a:pt x="3595168" y="29454"/>
                </a:lnTo>
                <a:lnTo>
                  <a:pt x="220380" y="0"/>
                </a:lnTo>
                <a:close/>
              </a:path>
            </a:pathLst>
          </a:custGeom>
          <a:solidFill>
            <a:srgbClr val="FFFFFF"/>
          </a:solidFill>
        </p:spPr>
        <p:txBody>
          <a:bodyPr wrap="square" lIns="0" tIns="0" rIns="0" bIns="0" rtlCol="0"/>
          <a:lstStyle/>
          <a:p>
            <a:endParaRPr/>
          </a:p>
        </p:txBody>
      </p:sp>
      <p:sp>
        <p:nvSpPr>
          <p:cNvPr id="19" name="object 19"/>
          <p:cNvSpPr txBox="1"/>
          <p:nvPr/>
        </p:nvSpPr>
        <p:spPr>
          <a:xfrm>
            <a:off x="15290959" y="4596571"/>
            <a:ext cx="1033780" cy="471805"/>
          </a:xfrm>
          <a:prstGeom prst="rect">
            <a:avLst/>
          </a:prstGeom>
        </p:spPr>
        <p:txBody>
          <a:bodyPr vert="horz" wrap="square" lIns="0" tIns="15875" rIns="0" bIns="0" rtlCol="0">
            <a:spAutoFit/>
          </a:bodyPr>
          <a:lstStyle/>
          <a:p>
            <a:pPr marL="12700">
              <a:lnSpc>
                <a:spcPct val="100000"/>
              </a:lnSpc>
              <a:spcBef>
                <a:spcPts val="125"/>
              </a:spcBef>
            </a:pPr>
            <a:r>
              <a:rPr sz="2900" b="1" dirty="0">
                <a:solidFill>
                  <a:srgbClr val="812628"/>
                </a:solidFill>
                <a:latin typeface="+mn-lt"/>
                <a:cs typeface="Arial"/>
              </a:rPr>
              <a:t>PELLE</a:t>
            </a:r>
            <a:endParaRPr sz="2900">
              <a:latin typeface="+mn-lt"/>
              <a:cs typeface="Arial"/>
            </a:endParaRPr>
          </a:p>
        </p:txBody>
      </p:sp>
      <p:sp>
        <p:nvSpPr>
          <p:cNvPr id="20" name="object 20"/>
          <p:cNvSpPr txBox="1">
            <a:spLocks noGrp="1"/>
          </p:cNvSpPr>
          <p:nvPr>
            <p:ph type="sldNum" sz="quarter" idx="7"/>
          </p:nvPr>
        </p:nvSpPr>
        <p:spPr>
          <a:prstGeom prst="rect">
            <a:avLst/>
          </a:prstGeom>
        </p:spPr>
        <p:txBody>
          <a:bodyPr vert="horz" wrap="square" lIns="0" tIns="8255" rIns="0" bIns="0" rtlCol="0">
            <a:spAutoFit/>
          </a:bodyPr>
          <a:lstStyle/>
          <a:p>
            <a:pPr marL="38100">
              <a:lnSpc>
                <a:spcPct val="100000"/>
              </a:lnSpc>
              <a:spcBef>
                <a:spcPts val="65"/>
              </a:spcBef>
            </a:pPr>
            <a:fld id="{81D60167-4931-47E6-BA6A-407CBD079E47}" type="slidenum">
              <a:rPr spc="-25" dirty="0"/>
              <a:t>9</a:t>
            </a:fld>
            <a:endParaRPr spc="-25"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00"/>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220</TotalTime>
  <Words>1875</Words>
  <Application>Microsoft Office PowerPoint</Application>
  <PresentationFormat>Personalizzato</PresentationFormat>
  <Paragraphs>159</Paragraphs>
  <Slides>26</Slides>
  <Notes>6</Notes>
  <HiddenSlides>0</HiddenSlides>
  <MMClips>0</MMClips>
  <ScaleCrop>false</ScaleCrop>
  <HeadingPairs>
    <vt:vector size="6" baseType="variant">
      <vt:variant>
        <vt:lpstr>Caratteri utilizzati</vt:lpstr>
      </vt:variant>
      <vt:variant>
        <vt:i4>2</vt:i4>
      </vt:variant>
      <vt:variant>
        <vt:lpstr>Tema</vt:lpstr>
      </vt:variant>
      <vt:variant>
        <vt:i4>1</vt:i4>
      </vt:variant>
      <vt:variant>
        <vt:lpstr>Titoli diapositive</vt:lpstr>
      </vt:variant>
      <vt:variant>
        <vt:i4>26</vt:i4>
      </vt:variant>
    </vt:vector>
  </HeadingPairs>
  <TitlesOfParts>
    <vt:vector size="29" baseType="lpstr">
      <vt:lpstr>Arial</vt:lpstr>
      <vt:lpstr>Calibri</vt:lpstr>
      <vt:lpstr>Office Theme</vt:lpstr>
      <vt:lpstr>I BAMBINI E LA PLASTICA </vt:lpstr>
      <vt:lpstr>IL NOSTRO PERCORSO INSIEME</vt:lpstr>
      <vt:lpstr>STORIA DELLA PLASTICA</vt:lpstr>
      <vt:lpstr>DOVE TROVIAMO LA PLASTICA?</vt:lpstr>
      <vt:lpstr>Presentazione standard di PowerPoint</vt:lpstr>
      <vt:lpstr>CICLO DELLA PLASTICA</vt:lpstr>
      <vt:lpstr>PERCHÉ È PERICOLOSA?</vt:lpstr>
      <vt:lpstr>QUANTO SONO GRANDI LE MICRO E LE NANO-PLASTICHE?</vt:lpstr>
      <vt:lpstr>COME ENTRA LA PLASTICA NEL NOSTRO ORGANISMO?</vt:lpstr>
      <vt:lpstr>FONTI DI PARTICELLE DI PLASTICA NELL’ARIA</vt:lpstr>
      <vt:lpstr>IN QUALI CIBI POSSIAMO TROVARE LE PARTICELLE DI PLASTICA?</vt:lpstr>
      <vt:lpstr>I DANNI DELLA PLASTICA SULLA SALUTE</vt:lpstr>
      <vt:lpstr>Presentazione standard di PowerPoint</vt:lpstr>
      <vt:lpstr>INFIAMMAZIONE</vt:lpstr>
      <vt:lpstr>Le micro e nano-plastiche possono interagire con il nucleo della cellula dove si tro- va il centro di controllo di tutte le attività e sabotarlo, in questo modo le cellule non riescono più a funzionare e gli organi, che sono formati da cellule, come l’intestino, il cervello, il sistema immunitario, il cuore, il polmone…si ammalano.</vt:lpstr>
      <vt:lpstr>FALSI ORMONI</vt:lpstr>
      <vt:lpstr>Presentazione standard di PowerPoint</vt:lpstr>
      <vt:lpstr>Perché si può avere un peso eccessivo?</vt:lpstr>
      <vt:lpstr>LA PLASTICA PUÒ PROVOCARE DANNI ALLA MAMMA CHE ASPETTA UNA SORELLINA O UN FRATELLINO?</vt:lpstr>
      <vt:lpstr>IL DECALOGO PER RIDURRE L’USO DELLA PLASTICA</vt:lpstr>
      <vt:lpstr>Presentazione standard di PowerPoint</vt:lpstr>
      <vt:lpstr>Presentazione standard di PowerPoint</vt:lpstr>
      <vt:lpstr>CHI DIFENDE I BAMBINI?</vt:lpstr>
      <vt:lpstr>COSA POSSIAMO FARE INSIEME ? ABBIAMO DELLE IDEE PER COINVOLGERE GLI ALTRI NOSTRI AMICI?</vt:lpstr>
      <vt:lpstr>GRAZIE!</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APOAMBSAETAV-A_immagini NEW.indd</dc:title>
  <dc:creator>Maria Grazia</dc:creator>
  <cp:lastModifiedBy>Maria Grazia</cp:lastModifiedBy>
  <cp:revision>24</cp:revision>
  <dcterms:created xsi:type="dcterms:W3CDTF">2024-07-12T13:17:14Z</dcterms:created>
  <dcterms:modified xsi:type="dcterms:W3CDTF">2024-10-24T20:05:50Z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2024-07-11T00:00:00Z</vt:filetime>
  </property>
  <property fmtid="{D5CDD505-2E9C-101B-9397-08002B2CF9AE}" pid="3" name="Creator">
    <vt:lpwstr>Adobe InDesign 19.3 (Macintosh)</vt:lpwstr>
  </property>
  <property fmtid="{D5CDD505-2E9C-101B-9397-08002B2CF9AE}" pid="4" name="GTS_PDFXVersion">
    <vt:lpwstr>PDF/X-4</vt:lpwstr>
  </property>
  <property fmtid="{D5CDD505-2E9C-101B-9397-08002B2CF9AE}" pid="5" name="LastSaved">
    <vt:filetime>2024-07-12T00:00:00Z</vt:filetime>
  </property>
  <property fmtid="{D5CDD505-2E9C-101B-9397-08002B2CF9AE}" pid="6" name="Producer">
    <vt:lpwstr>Adobe PDF Library 17.0</vt:lpwstr>
  </property>
</Properties>
</file>